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92501-4D44-4C23-B00F-2A2D3DA57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8F613E-DA27-484C-9958-43FF8C54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D53F17-E281-4685-8DA0-6CA948C6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050DE8-BB01-4A59-9D69-CDE737A5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D5910-D617-43C9-AE1F-FB2E18D5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62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C05F-DCEF-4055-91EB-DFABD047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D8EC6E-0F18-43C2-A6CD-2545CE4F1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39DB1-422D-4DC8-A07B-BF362EC4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8E74D-A36B-4F60-9E66-B3C51F38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2FE5BB-D2EA-4823-927B-FC164E4D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41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B7FF32-61D9-4712-9EA7-F4965C894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260DE3-27CB-4052-9D3A-1A34DC0F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E1A51-482D-4DED-A32B-CC02296F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070289-88BA-4E4F-8146-A89F10F6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C13643-8EF8-4BF6-B16C-C6FDE549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33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15F81-0111-4BDF-9353-35659CC8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8848F3-A4A7-4DF7-B3F0-C4B1158EB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BAAD02-2DC1-487B-9756-44E8527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A79354-E3A7-4FC2-A08F-63F20D66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DD020-0166-4E03-AC47-B1A560AA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27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F5832-EAD9-4878-9603-30C1790C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BD2207-11FB-42B5-A833-EBD6DB3F0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91FF36-837A-4CE1-B848-338E51E0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CAEB6E-E51D-4E2C-8A13-2239BBD6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08866E-5FAF-4666-B5DB-6486BD20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64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FAD21-830D-4423-A8EC-68AA1E72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109C75-ADD0-40DF-9C3A-E214B1F1C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D51FB8-73A8-4BE7-BE0B-250D00F9E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CFFB2-C3B3-4448-88D8-B135DD68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A5F03E-740F-49AE-818A-8E1484A3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7F0623-35C7-4F69-9601-5CA76918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75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52857-6A9C-46EF-8C26-6FBCE092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BE0C59-5632-4E68-BB9A-B9ACE78FC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D695CF-49EA-458F-9B59-C1E9E351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8299E6-8EA9-4127-B6C5-169D42F81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C26D2B-6E16-4AF7-9645-19CFF0379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9C6F9B-5955-4AEB-81E1-20D9CB77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15ACAC-DBEB-4723-B754-BF7DD6FD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BFBC99-9E07-443F-9FE1-3B955B03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63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07AA5-D623-45DF-8B2D-64A49312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BBC2BD-15EC-4102-9384-F5FDE973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BFACB2-08B0-44DA-B79B-2942C55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9FAAB3-3D16-4E90-9377-25861565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41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4369CD-03B1-475E-B8FC-818DAF60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F129D9-BEA7-450A-BE75-EF04258E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F1A0F5-075F-45FB-A7D1-A5531533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88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6777-97C2-45BD-8FB9-BB7972FE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9AF944-E0B4-4FBA-AADA-1DF6C2EA1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010E38-A208-4B11-AC71-6830F5D66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26D6EA-45CB-4FD1-8616-0150148B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3D847E-2DF7-42A2-A662-B9C6C6AA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36B63E-980D-4617-B719-E19C8921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66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C39A2-07CB-48C6-B436-413CE4B7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963B5D-ED4D-4511-860A-0D48BEB4D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A72F93-C043-47D2-BEB7-DE153C5F0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601210-5A06-40D9-893E-8B2BCCEF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69F993-4179-4F84-ADA9-607FC3CF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F675-AA87-4AB6-9499-938C3914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142DB1-46F5-4C13-8E09-EB96C41A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9B3149-F6BB-4EF6-BBE2-6A1539C4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CA003-F744-4945-AEC0-54DAAE862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BDE0-B700-41CD-91B9-9D727D538CD3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6AA9D5-8253-43B2-9D7C-3FFC1C7C5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4B1D8-A702-49EC-B09B-2EF4CBE74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1E0D-8C85-4A35-B6CF-89B2B400E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13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magine 4">
            <a:extLst>
              <a:ext uri="{FF2B5EF4-FFF2-40B4-BE49-F238E27FC236}">
                <a16:creationId xmlns:a16="http://schemas.microsoft.com/office/drawing/2014/main" id="{7200E423-99A2-4578-93B1-9A514F5A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5" t="22860" r="33870" b="40261"/>
          <a:stretch/>
        </p:blipFill>
        <p:spPr bwMode="auto">
          <a:xfrm>
            <a:off x="9043865" y="3152422"/>
            <a:ext cx="363755" cy="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magine 4">
            <a:extLst>
              <a:ext uri="{FF2B5EF4-FFF2-40B4-BE49-F238E27FC236}">
                <a16:creationId xmlns:a16="http://schemas.microsoft.com/office/drawing/2014/main" id="{B673C4B0-0033-44C3-805E-436483D8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t="20337" r="26442" b="32177"/>
          <a:stretch/>
        </p:blipFill>
        <p:spPr bwMode="auto">
          <a:xfrm>
            <a:off x="6575091" y="3178103"/>
            <a:ext cx="355517" cy="4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74902B98-286A-4AA0-862E-D64AF16BBBA0}"/>
              </a:ext>
            </a:extLst>
          </p:cNvPr>
          <p:cNvSpPr txBox="1"/>
          <p:nvPr/>
        </p:nvSpPr>
        <p:spPr>
          <a:xfrm>
            <a:off x="1260091" y="3646710"/>
            <a:ext cx="1018392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rmAutofit/>
          </a:bodyPr>
          <a:lstStyle/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ARNOLD SCHULER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Erster LH-Stellvertreter 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Landwirtschaft, Forstwirtschaft, Tourismus, Zivilschutz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F37E30B-F95E-4778-BDF2-7AE7BD7C5382}"/>
              </a:ext>
            </a:extLst>
          </p:cNvPr>
          <p:cNvSpPr txBox="1"/>
          <p:nvPr/>
        </p:nvSpPr>
        <p:spPr>
          <a:xfrm>
            <a:off x="2624435" y="3646710"/>
            <a:ext cx="1040709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GIULIANO VETTORATO</a:t>
            </a: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Zweiter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LH-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Stellvertreter</a:t>
            </a:r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Italienische Bildung, Italienische Kultur, Energie, Umwelt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ED31C59-F303-4F12-8CDF-F541E252442C}"/>
              </a:ext>
            </a:extLst>
          </p:cNvPr>
          <p:cNvSpPr txBox="1"/>
          <p:nvPr/>
        </p:nvSpPr>
        <p:spPr>
          <a:xfrm>
            <a:off x="3913788" y="3646709"/>
            <a:ext cx="924659" cy="2446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de-DE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DANIEL ALFREIDER</a:t>
            </a:r>
          </a:p>
          <a:p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Dritter LH-Stellvertreter </a:t>
            </a:r>
          </a:p>
          <a:p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Ladinische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Bildung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Ladinische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Kultur,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Verkehrsnetz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Mobilit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ät</a:t>
            </a:r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9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30B90A5-9829-44FA-AC9F-2972CAB053BC}"/>
              </a:ext>
            </a:extLst>
          </p:cNvPr>
          <p:cNvSpPr txBox="1"/>
          <p:nvPr/>
        </p:nvSpPr>
        <p:spPr>
          <a:xfrm>
            <a:off x="5205067" y="3646710"/>
            <a:ext cx="1020042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WALTRAUD DEEG</a:t>
            </a:r>
          </a:p>
          <a:p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Landesrätin</a:t>
            </a:r>
          </a:p>
          <a:p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Soziales, Wohnbau, Familie und Senioren</a:t>
            </a:r>
          </a:p>
          <a:p>
            <a:endParaRPr lang="de-DE" altLang="de-DE" sz="9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3FA674E-B48C-45A4-B538-01CB45209220}"/>
              </a:ext>
            </a:extLst>
          </p:cNvPr>
          <p:cNvSpPr txBox="1"/>
          <p:nvPr/>
        </p:nvSpPr>
        <p:spPr>
          <a:xfrm>
            <a:off x="6473752" y="3646710"/>
            <a:ext cx="1020042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MARIA  </a:t>
            </a:r>
            <a:r>
              <a:rPr lang="it-IT" altLang="de-DE" sz="900" b="1" kern="1100" dirty="0">
                <a:latin typeface="Arial" panose="020B0604020202020204" pitchFamily="34" charset="0"/>
                <a:cs typeface="Arial" panose="020B0604020202020204" pitchFamily="34" charset="0"/>
              </a:rPr>
              <a:t>HOCHGRUBER </a:t>
            </a:r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KUENZER</a:t>
            </a:r>
          </a:p>
          <a:p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Landesrätin</a:t>
            </a:r>
          </a:p>
          <a:p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Raumordnung, Landschafts-schutz, Denkmalschutz</a:t>
            </a:r>
          </a:p>
          <a:p>
            <a:endParaRPr lang="de-DE" altLang="de-DE" sz="9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A047A1A-6C98-478F-B981-B3016DD83A75}"/>
              </a:ext>
            </a:extLst>
          </p:cNvPr>
          <p:cNvSpPr txBox="1"/>
          <p:nvPr/>
        </p:nvSpPr>
        <p:spPr>
          <a:xfrm>
            <a:off x="7721766" y="3646708"/>
            <a:ext cx="1003151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PHILIPP ACHAMMER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Landesrat</a:t>
            </a:r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Deutsche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Bildung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Deutsche Kultur, Industrie, Handwerk, Handel,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Dienstleistung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Integration</a:t>
            </a:r>
          </a:p>
          <a:p>
            <a:endParaRPr lang="de-DE" altLang="de-DE" sz="9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1C62C18-1B72-415C-919B-C4A4937EC123}"/>
              </a:ext>
            </a:extLst>
          </p:cNvPr>
          <p:cNvSpPr txBox="1"/>
          <p:nvPr/>
        </p:nvSpPr>
        <p:spPr>
          <a:xfrm>
            <a:off x="8964950" y="3646710"/>
            <a:ext cx="1297044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MASSIMO BESSONE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Landesrat</a:t>
            </a:r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Hochbau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technischer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Dienst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Verm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ögen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Grundbuch und Kataster</a:t>
            </a:r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9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44960E6-F5E6-4242-B85A-AAD8FAFFA874}"/>
              </a:ext>
            </a:extLst>
          </p:cNvPr>
          <p:cNvSpPr txBox="1"/>
          <p:nvPr/>
        </p:nvSpPr>
        <p:spPr>
          <a:xfrm>
            <a:off x="10196073" y="3632551"/>
            <a:ext cx="1089868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THOMAS WIDMANN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Landesrat</a:t>
            </a:r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Digitale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Genossen-schaftswesen</a:t>
            </a:r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C7F27C8A-9D7A-432C-9CC8-68AD92887C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0"/>
          <a:stretch/>
        </p:blipFill>
        <p:spPr>
          <a:xfrm>
            <a:off x="1367388" y="3165163"/>
            <a:ext cx="369754" cy="454937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5658536F-E163-40C3-B9AC-F842CB30EF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00" t="10323" r="17546" b="5222"/>
          <a:stretch/>
        </p:blipFill>
        <p:spPr>
          <a:xfrm>
            <a:off x="2725072" y="3160283"/>
            <a:ext cx="369754" cy="454937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D764CF59-7981-46DD-995F-10AFEB60B3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03" t="9685" r="26011" b="23103"/>
          <a:stretch/>
        </p:blipFill>
        <p:spPr>
          <a:xfrm>
            <a:off x="3977293" y="3144312"/>
            <a:ext cx="357647" cy="454447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1A455E61-BD99-4D98-9FB4-BF8A9567B2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86" t="6253" r="24773" b="21156"/>
          <a:stretch/>
        </p:blipFill>
        <p:spPr>
          <a:xfrm>
            <a:off x="5260753" y="3178103"/>
            <a:ext cx="357647" cy="454447"/>
          </a:xfrm>
          <a:prstGeom prst="rect">
            <a:avLst/>
          </a:prstGeom>
        </p:spPr>
      </p:pic>
      <p:pic>
        <p:nvPicPr>
          <p:cNvPr id="71" name="Immagine 4">
            <a:extLst>
              <a:ext uri="{FF2B5EF4-FFF2-40B4-BE49-F238E27FC236}">
                <a16:creationId xmlns:a16="http://schemas.microsoft.com/office/drawing/2014/main" id="{3A185F31-8C0F-415E-8C5F-866255ADA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25501" r="31841" b="35887"/>
          <a:stretch/>
        </p:blipFill>
        <p:spPr bwMode="auto">
          <a:xfrm>
            <a:off x="7792818" y="3152422"/>
            <a:ext cx="355517" cy="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Immagine 4">
            <a:extLst>
              <a:ext uri="{FF2B5EF4-FFF2-40B4-BE49-F238E27FC236}">
                <a16:creationId xmlns:a16="http://schemas.microsoft.com/office/drawing/2014/main" id="{CD6B1163-2EAB-4B14-B679-4702F4D54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19283" r="23908" b="41659"/>
          <a:stretch/>
        </p:blipFill>
        <p:spPr bwMode="auto">
          <a:xfrm>
            <a:off x="10261994" y="3164584"/>
            <a:ext cx="363755" cy="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feld 79">
            <a:extLst>
              <a:ext uri="{FF2B5EF4-FFF2-40B4-BE49-F238E27FC236}">
                <a16:creationId xmlns:a16="http://schemas.microsoft.com/office/drawing/2014/main" id="{FB3CC6EA-CFC2-4F7F-A2AF-7DC7DC73FE4A}"/>
              </a:ext>
            </a:extLst>
          </p:cNvPr>
          <p:cNvSpPr txBox="1"/>
          <p:nvPr/>
        </p:nvSpPr>
        <p:spPr>
          <a:xfrm>
            <a:off x="5658097" y="1283640"/>
            <a:ext cx="2172852" cy="16491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ARNO KOMPATSCHER</a:t>
            </a:r>
          </a:p>
          <a:p>
            <a:b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Landeshauptmann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ßenbeziehungen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Europa, Gemeinden, Finanzen, Personal, Informationstechnologie, Universität, Forschung, Innovation, Museen, Sport</a:t>
            </a:r>
          </a:p>
          <a:p>
            <a:endParaRPr lang="de-DE" altLang="de-DE" sz="900" dirty="0"/>
          </a:p>
        </p:txBody>
      </p:sp>
      <p:pic>
        <p:nvPicPr>
          <p:cNvPr id="81" name="Grafik 7">
            <a:extLst>
              <a:ext uri="{FF2B5EF4-FFF2-40B4-BE49-F238E27FC236}">
                <a16:creationId xmlns:a16="http://schemas.microsoft.com/office/drawing/2014/main" id="{642ABFD8-8F4E-48A0-98D0-5D6BFF7A4C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86" y="540267"/>
            <a:ext cx="2784929" cy="6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0680727A-9C4B-40FA-9A5B-3C0ED51DF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3477" y="703512"/>
            <a:ext cx="377119" cy="44633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6CD5C04-A150-4A35-AEF1-DEF04D800335}"/>
              </a:ext>
            </a:extLst>
          </p:cNvPr>
          <p:cNvSpPr txBox="1"/>
          <p:nvPr/>
        </p:nvSpPr>
        <p:spPr>
          <a:xfrm rot="10800000" flipV="1">
            <a:off x="411740" y="1283640"/>
            <a:ext cx="442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SÜDTIROLER LANDESREGIERUNG 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16. LEGISLATURPERIODE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5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magine 4">
            <a:extLst>
              <a:ext uri="{FF2B5EF4-FFF2-40B4-BE49-F238E27FC236}">
                <a16:creationId xmlns:a16="http://schemas.microsoft.com/office/drawing/2014/main" id="{7200E423-99A2-4578-93B1-9A514F5A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5" t="22860" r="33870" b="40261"/>
          <a:stretch/>
        </p:blipFill>
        <p:spPr bwMode="auto">
          <a:xfrm>
            <a:off x="9040303" y="3650056"/>
            <a:ext cx="363755" cy="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magine 4">
            <a:extLst>
              <a:ext uri="{FF2B5EF4-FFF2-40B4-BE49-F238E27FC236}">
                <a16:creationId xmlns:a16="http://schemas.microsoft.com/office/drawing/2014/main" id="{B673C4B0-0033-44C3-805E-436483D8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t="20337" r="26442" b="32177"/>
          <a:stretch/>
        </p:blipFill>
        <p:spPr bwMode="auto">
          <a:xfrm>
            <a:off x="6118235" y="3646710"/>
            <a:ext cx="355517" cy="45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74902B98-286A-4AA0-862E-D64AF16BBBA0}"/>
              </a:ext>
            </a:extLst>
          </p:cNvPr>
          <p:cNvSpPr txBox="1"/>
          <p:nvPr/>
        </p:nvSpPr>
        <p:spPr>
          <a:xfrm>
            <a:off x="613140" y="3646710"/>
            <a:ext cx="1003151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rmAutofit/>
          </a:bodyPr>
          <a:lstStyle/>
          <a:p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ARNOLD SCHULER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Primo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Vicepresidente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Provincia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Agricoltura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Foreste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Turismo, Protezione civile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F37E30B-F95E-4778-BDF2-7AE7BD7C5382}"/>
              </a:ext>
            </a:extLst>
          </p:cNvPr>
          <p:cNvSpPr txBox="1"/>
          <p:nvPr/>
        </p:nvSpPr>
        <p:spPr>
          <a:xfrm>
            <a:off x="2078293" y="3646710"/>
            <a:ext cx="1003151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GIULIANO VETTORATO</a:t>
            </a: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Secondo Vicepresidente della Provincia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Scuola italiana, Formazione professionale italiana, Cultura italiana, Energia, Ambiente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ED31C59-F303-4F12-8CDF-F541E252442C}"/>
              </a:ext>
            </a:extLst>
          </p:cNvPr>
          <p:cNvSpPr txBox="1"/>
          <p:nvPr/>
        </p:nvSpPr>
        <p:spPr>
          <a:xfrm>
            <a:off x="3543446" y="3646709"/>
            <a:ext cx="1003151" cy="2446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de-DE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DANIEL ALFREIDER</a:t>
            </a:r>
          </a:p>
          <a:p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Terzo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Vicepresidente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Provincia</a:t>
            </a:r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Istruzione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ladina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ladina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Cultura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ladina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Viabilità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Mobilità</a:t>
            </a:r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9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30B90A5-9829-44FA-AC9F-2972CAB053BC}"/>
              </a:ext>
            </a:extLst>
          </p:cNvPr>
          <p:cNvSpPr txBox="1"/>
          <p:nvPr/>
        </p:nvSpPr>
        <p:spPr>
          <a:xfrm>
            <a:off x="5008599" y="3646710"/>
            <a:ext cx="1003151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WALTRAUD DEEG</a:t>
            </a: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Assessora provinciale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Politiche sociali, Edilizia abitativa, Famiglia e terza età</a:t>
            </a:r>
          </a:p>
          <a:p>
            <a:endParaRPr lang="de-DE" altLang="de-DE" sz="9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3FA674E-B48C-45A4-B538-01CB45209220}"/>
              </a:ext>
            </a:extLst>
          </p:cNvPr>
          <p:cNvSpPr txBox="1"/>
          <p:nvPr/>
        </p:nvSpPr>
        <p:spPr>
          <a:xfrm>
            <a:off x="6473752" y="3646710"/>
            <a:ext cx="1020042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it-IT" altLang="de-DE" sz="900" b="1" kern="1100" dirty="0">
                <a:latin typeface="Arial" panose="020B0604020202020204" pitchFamily="34" charset="0"/>
                <a:cs typeface="Arial" panose="020B0604020202020204" pitchFamily="34" charset="0"/>
              </a:rPr>
              <a:t>HOCHGRUBER </a:t>
            </a:r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KUENZER</a:t>
            </a:r>
          </a:p>
          <a:p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Assessora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provinciale</a:t>
            </a:r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Urbanistica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Tutela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paesaggio</a:t>
            </a:r>
            <a:r>
              <a:rPr lang="de-DE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, Beni </a:t>
            </a:r>
            <a:r>
              <a:rPr lang="de-DE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culturali</a:t>
            </a:r>
            <a:endParaRPr lang="de-DE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9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A047A1A-6C98-478F-B981-B3016DD83A75}"/>
              </a:ext>
            </a:extLst>
          </p:cNvPr>
          <p:cNvSpPr txBox="1"/>
          <p:nvPr/>
        </p:nvSpPr>
        <p:spPr>
          <a:xfrm>
            <a:off x="7938905" y="3646710"/>
            <a:ext cx="1003151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PHILIPP ACHAMMER</a:t>
            </a: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Assessore provinciale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Istruzione tedesca, Formazione tedesca, Cultura tedesca, Industria, Artigianato, Commercio, Servizi, Lavoro, Integrazione</a:t>
            </a:r>
          </a:p>
          <a:p>
            <a:endParaRPr lang="de-DE" altLang="de-DE" sz="9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1C62C18-1B72-415C-919B-C4A4937EC123}"/>
              </a:ext>
            </a:extLst>
          </p:cNvPr>
          <p:cNvSpPr txBox="1"/>
          <p:nvPr/>
        </p:nvSpPr>
        <p:spPr>
          <a:xfrm>
            <a:off x="9404058" y="3646710"/>
            <a:ext cx="1003151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MASSIMO BESSONE</a:t>
            </a: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Assessore provinciale</a:t>
            </a:r>
          </a:p>
          <a:p>
            <a:r>
              <a:rPr lang="it-IT" alt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Landesrat</a:t>
            </a:r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Edilizia e servizio tecnico, Patrimonio, Libro fondiario e catasto</a:t>
            </a:r>
          </a:p>
          <a:p>
            <a:endParaRPr lang="de-DE" altLang="de-DE" sz="9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44960E6-F5E6-4242-B85A-AAD8FAFFA874}"/>
              </a:ext>
            </a:extLst>
          </p:cNvPr>
          <p:cNvSpPr txBox="1"/>
          <p:nvPr/>
        </p:nvSpPr>
        <p:spPr>
          <a:xfrm>
            <a:off x="10869211" y="3646710"/>
            <a:ext cx="1003151" cy="24468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THOMAS WIDMANN</a:t>
            </a: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Assessore provinciale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Sanità, Infrastruttura digitale, Cooperative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C7F27C8A-9D7A-432C-9CC8-68AD92887C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0"/>
          <a:stretch/>
        </p:blipFill>
        <p:spPr>
          <a:xfrm>
            <a:off x="239694" y="3646220"/>
            <a:ext cx="369754" cy="454937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5658536F-E163-40C3-B9AC-F842CB30EF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00" t="10323" r="17546" b="5222"/>
          <a:stretch/>
        </p:blipFill>
        <p:spPr>
          <a:xfrm>
            <a:off x="1699681" y="3646710"/>
            <a:ext cx="384386" cy="454937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D764CF59-7981-46DD-995F-10AFEB60B3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03" t="9685" r="26011" b="23103"/>
          <a:stretch/>
        </p:blipFill>
        <p:spPr>
          <a:xfrm>
            <a:off x="3182598" y="3638600"/>
            <a:ext cx="357647" cy="454447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1A455E61-BD99-4D98-9FB4-BF8A9567B2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86" t="6253" r="24773" b="21156"/>
          <a:stretch/>
        </p:blipFill>
        <p:spPr>
          <a:xfrm>
            <a:off x="4647751" y="3646710"/>
            <a:ext cx="357647" cy="454447"/>
          </a:xfrm>
          <a:prstGeom prst="rect">
            <a:avLst/>
          </a:prstGeom>
        </p:spPr>
      </p:pic>
      <p:pic>
        <p:nvPicPr>
          <p:cNvPr id="71" name="Immagine 4">
            <a:extLst>
              <a:ext uri="{FF2B5EF4-FFF2-40B4-BE49-F238E27FC236}">
                <a16:creationId xmlns:a16="http://schemas.microsoft.com/office/drawing/2014/main" id="{3A185F31-8C0F-415E-8C5F-866255ADA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25501" r="31841" b="35887"/>
          <a:stretch/>
        </p:blipFill>
        <p:spPr bwMode="auto">
          <a:xfrm>
            <a:off x="7583388" y="3646710"/>
            <a:ext cx="355517" cy="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Immagine 4">
            <a:extLst>
              <a:ext uri="{FF2B5EF4-FFF2-40B4-BE49-F238E27FC236}">
                <a16:creationId xmlns:a16="http://schemas.microsoft.com/office/drawing/2014/main" id="{CD6B1163-2EAB-4B14-B679-4702F4D54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19283" r="23908" b="41659"/>
          <a:stretch/>
        </p:blipFill>
        <p:spPr bwMode="auto">
          <a:xfrm>
            <a:off x="10503075" y="3646710"/>
            <a:ext cx="363755" cy="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feld 79">
            <a:extLst>
              <a:ext uri="{FF2B5EF4-FFF2-40B4-BE49-F238E27FC236}">
                <a16:creationId xmlns:a16="http://schemas.microsoft.com/office/drawing/2014/main" id="{FB3CC6EA-CFC2-4F7F-A2AF-7DC7DC73FE4A}"/>
              </a:ext>
            </a:extLst>
          </p:cNvPr>
          <p:cNvSpPr txBox="1"/>
          <p:nvPr/>
        </p:nvSpPr>
        <p:spPr>
          <a:xfrm>
            <a:off x="5813602" y="485968"/>
            <a:ext cx="1107255" cy="2446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2000" rtlCol="0">
            <a:noAutofit/>
          </a:bodyPr>
          <a:lstStyle/>
          <a:p>
            <a:r>
              <a:rPr lang="it-IT" alt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ARNO KOMPATSCHER</a:t>
            </a: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Presidente della Provincia</a:t>
            </a:r>
          </a:p>
          <a:p>
            <a:endParaRPr lang="it-I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de-DE" sz="900" dirty="0">
                <a:latin typeface="Arial" panose="020B0604020202020204" pitchFamily="34" charset="0"/>
                <a:cs typeface="Arial" panose="020B0604020202020204" pitchFamily="34" charset="0"/>
              </a:rPr>
              <a:t>Relazioni esterne, Europa, Comuni, Finanza, Personale, Tecnologie informatiche, Università, Ricerca, Innovazione, Musei, Sport</a:t>
            </a:r>
          </a:p>
          <a:p>
            <a:endParaRPr lang="de-DE" altLang="de-DE" sz="900" dirty="0"/>
          </a:p>
        </p:txBody>
      </p:sp>
      <p:pic>
        <p:nvPicPr>
          <p:cNvPr id="81" name="Grafik 7">
            <a:extLst>
              <a:ext uri="{FF2B5EF4-FFF2-40B4-BE49-F238E27FC236}">
                <a16:creationId xmlns:a16="http://schemas.microsoft.com/office/drawing/2014/main" id="{642ABFD8-8F4E-48A0-98D0-5D6BFF7A4C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2" y="438281"/>
            <a:ext cx="2784929" cy="6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48F87A7-CEA7-44CF-B166-EA1D607CD9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6483" y="486559"/>
            <a:ext cx="377119" cy="446337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0DC1CCAF-D00D-4886-9DBB-E2EE9B292187}"/>
              </a:ext>
            </a:extLst>
          </p:cNvPr>
          <p:cNvSpPr/>
          <p:nvPr/>
        </p:nvSpPr>
        <p:spPr>
          <a:xfrm>
            <a:off x="7653367" y="483992"/>
            <a:ext cx="4235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GIUNTA PROVINCIALE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16. LEGISLATURA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8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Breitbild</PresentationFormat>
  <Paragraphs>86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Gruber, Lotte</dc:creator>
  <cp:lastModifiedBy>Woerndle, Johanna</cp:lastModifiedBy>
  <cp:revision>29</cp:revision>
  <cp:lastPrinted>2019-01-25T10:53:52Z</cp:lastPrinted>
  <dcterms:created xsi:type="dcterms:W3CDTF">2019-01-25T09:00:12Z</dcterms:created>
  <dcterms:modified xsi:type="dcterms:W3CDTF">2019-01-25T14:15:55Z</dcterms:modified>
</cp:coreProperties>
</file>