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626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DFB63-DB3D-493D-93DD-18F2E0ABABFB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0F116-D000-4378-A53A-D43BF02A96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34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3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A4116-67E4-403C-8373-831A29A26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C8AB20C-9AE7-43EC-AC64-8C1D838BB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DB8079-1ADC-4CA4-B75D-E4A37502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E943A3-B2B0-4AD6-8677-1EF73A7E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2B0B09-55AE-4730-85A5-3968B112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2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0FD05-DAD8-49CE-A54D-D27A6A03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A769F-6F37-43C8-A485-C7276C426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5F24AD-C2ED-4CCA-81D3-91B15384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6FA07-9632-47BF-8561-A2826BB1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5E2D17-1454-4565-9BCD-7D1D965F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28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EC8ED5F-AB07-44F5-8DAD-3301DECCF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7156422-2AF3-47BF-A548-54C469FBE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26B80E-8943-4F17-8582-0B0A2DDB0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880F88-F662-4CD7-B555-7B4804BA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21F789-9F53-471E-8C5D-27116FC0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6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l'immagine qui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dirty="0"/>
              <a:t>Fare clic per modificare lo </a:t>
            </a:r>
            <a:br>
              <a:rPr lang="it-IT" dirty="0"/>
            </a:br>
            <a:r>
              <a:rPr lang="it-IT" dirty="0"/>
              <a:t>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645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DF119A-43EE-46A9-94D9-F89B074A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E03D3C-1FAA-4963-ACE8-FA7721CA9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628049-DF1E-425B-8045-2A93A3AC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BAD98C-B910-47E3-B294-58AA9274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41B498-E9D9-41C5-85D0-06F53E0A2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051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E60C8-D07A-43F8-8CAF-A252F740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1B70A6-C1A1-48DB-874C-A9E95B9BE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A3E74F-4785-466B-AEC1-6AD7A0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2009F9-2936-4901-9A6F-660A840D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661F36-DEF8-44CF-A092-E77EF118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74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4AADBA-B2CB-422F-B28C-D24798E7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DF323F-9DB1-4507-B1F7-FECD665A2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91B27A-3709-47D5-A471-AA9425A5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B044A0-EFC1-46EB-8705-EEDCE6912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B2B838-389A-483C-BFC6-9BA91B3A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281C85-450B-40B2-966A-6FB70623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10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364FF-209A-4101-B7D5-306B8E1A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0B752A-2C9D-4882-96E5-06967DA6F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0D0426-9EE1-43CC-8168-FCD45A3B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0BEE20-F123-45FF-8011-DB45812D6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DB6A6F-107F-444E-A4EE-38E22CED4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ED11467-D934-4B9A-A0AA-1D0DF369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AF86D9E-EBDE-470B-97DC-DC6FBC5E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37DA93C-6288-481D-88FA-34B3D23A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94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7935A-448F-4858-A9F5-4D5959DD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37E8E0-EEA0-415F-94EF-F0AC5E7F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DE73253-CAEC-4E26-8A0A-68C2A18D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780068-42AB-4A9B-95DA-0A489CEE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1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7B7B1EE-B406-49C3-A72C-CBE1C242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8F5013F-5089-4D3B-84BD-D0511CB0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80AE4D-C982-4710-8AAA-14672698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54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B6CB1-CCC8-47AC-B526-A6F8F8FA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B5A6DD-7CBA-4A45-9920-6C4255915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7E25BC-D2B9-41DF-8CD6-5FE2E8E38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681456-96C9-409A-943D-EAF768D2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BECBFC-2467-4D3A-8C8D-FEF98FE0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B09953-D1A4-4383-8D2A-3A78C2A5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53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F638D-0452-4D2A-B7D5-0FA79BB5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3D52A2A-4D3F-4868-AB81-86DBAC2C4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3FA6FA-1878-441F-A6D4-60771DF79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47CF75-16CA-473F-BD2A-395FE322E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9A9DC7-D36A-4B44-8690-7394A7EC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747338-0117-4796-8396-368C0A32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63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70D2DC-39B3-4E5B-9A0D-777DE680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B5DD58-8DBC-46E6-9ABE-F1B5240FC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C845B8-EEEA-471B-AB4D-7DE0CEE3B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48278-2F94-477E-B3CA-2CB77A57B5C3}" type="datetimeFigureOut">
              <a:rPr lang="it-IT" smtClean="0"/>
              <a:t>04/02/2020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AA3C49-D5C1-4B10-A730-532BB9927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2B87F4-3F4B-4D2D-9068-631F67F0D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28EC4-13F8-4D93-B0AA-5F4419F704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39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9DD5C5C-2BDA-47B7-A255-0B05D66F6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" t="2623" r="703"/>
          <a:stretch/>
        </p:blipFill>
        <p:spPr>
          <a:xfrm>
            <a:off x="66675" y="76200"/>
            <a:ext cx="12039600" cy="5622472"/>
          </a:xfrm>
          <a:prstGeom prst="rect">
            <a:avLst/>
          </a:prstGeom>
        </p:spPr>
      </p:pic>
      <p:sp>
        <p:nvSpPr>
          <p:cNvPr id="14" name="Sottotitolo 6">
            <a:extLst>
              <a:ext uri="{FF2B5EF4-FFF2-40B4-BE49-F238E27FC236}">
                <a16:creationId xmlns:a16="http://schemas.microsoft.com/office/drawing/2014/main" id="{B5E6D322-0352-436B-A8BA-483E47E5B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5" y="5698672"/>
            <a:ext cx="12039600" cy="1083128"/>
          </a:xfrm>
        </p:spPr>
        <p:txBody>
          <a:bodyPr rtlCol="0"/>
          <a:lstStyle/>
          <a:p>
            <a:r>
              <a:rPr lang="de-DE" b="1" dirty="0">
                <a:solidFill>
                  <a:srgbClr val="FF0000"/>
                </a:solidFill>
              </a:rPr>
              <a:t>Lotto 1 </a:t>
            </a:r>
            <a:r>
              <a:rPr lang="de-DE" b="1" dirty="0" err="1"/>
              <a:t>Circonvallazione</a:t>
            </a:r>
            <a:r>
              <a:rPr lang="de-DE" b="1" dirty="0"/>
              <a:t> di </a:t>
            </a:r>
            <a:r>
              <a:rPr lang="de-DE" b="1" dirty="0" err="1"/>
              <a:t>Bressanone</a:t>
            </a:r>
            <a:r>
              <a:rPr lang="de-DE" b="1" dirty="0"/>
              <a:t> – </a:t>
            </a:r>
            <a:r>
              <a:rPr lang="de-DE" b="1" dirty="0">
                <a:solidFill>
                  <a:srgbClr val="FFFF00"/>
                </a:solidFill>
              </a:rPr>
              <a:t>Lotto 2 </a:t>
            </a:r>
            <a:r>
              <a:rPr lang="de-DE" b="1" dirty="0" err="1"/>
              <a:t>Svincolo</a:t>
            </a:r>
            <a:r>
              <a:rPr lang="de-DE" b="1" dirty="0"/>
              <a:t> </a:t>
            </a:r>
            <a:r>
              <a:rPr lang="de-DE" b="1" dirty="0" err="1"/>
              <a:t>centrale</a:t>
            </a:r>
            <a:r>
              <a:rPr lang="de-DE" b="1" dirty="0"/>
              <a:t> – </a:t>
            </a:r>
            <a:r>
              <a:rPr lang="de-DE" b="1" dirty="0">
                <a:solidFill>
                  <a:srgbClr val="00B0F0"/>
                </a:solidFill>
              </a:rPr>
              <a:t>Lotto 3 </a:t>
            </a:r>
            <a:r>
              <a:rPr lang="de-DE" b="1" dirty="0" err="1"/>
              <a:t>Circonvallazione</a:t>
            </a:r>
            <a:r>
              <a:rPr lang="de-DE" b="1" dirty="0"/>
              <a:t> di Varna</a:t>
            </a:r>
            <a:r>
              <a:rPr lang="de-DE" dirty="0"/>
              <a:t>	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6918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EDD8402983A444CBC3A3DA5E814DDFF" ma:contentTypeVersion="10" ma:contentTypeDescription="Creare un nuovo documento." ma:contentTypeScope="" ma:versionID="300a7ede7eaeba4e86b61bc33ceac3a5">
  <xsd:schema xmlns:xsd="http://www.w3.org/2001/XMLSchema" xmlns:xs="http://www.w3.org/2001/XMLSchema" xmlns:p="http://schemas.microsoft.com/office/2006/metadata/properties" xmlns:ns3="be000522-73ba-4178-b37e-aebdbb9d41c9" xmlns:ns4="6284429e-4473-447c-926f-ae6813486143" targetNamespace="http://schemas.microsoft.com/office/2006/metadata/properties" ma:root="true" ma:fieldsID="70da9e8b4c8d24d0488f217b80e8f74a" ns3:_="" ns4:_="">
    <xsd:import namespace="be000522-73ba-4178-b37e-aebdbb9d41c9"/>
    <xsd:import namespace="6284429e-4473-447c-926f-ae68134861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000522-73ba-4178-b37e-aebdbb9d41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4429e-4473-447c-926f-ae68134861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2090F3-B012-4553-ADAA-C04BB7E749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000522-73ba-4178-b37e-aebdbb9d41c9"/>
    <ds:schemaRef ds:uri="6284429e-4473-447c-926f-ae68134861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ACF5F6-8727-4F3E-B04A-51BA680990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ED6891-C0DA-4FAD-9860-1A4A9741A2D1}">
  <ds:schemaRefs>
    <ds:schemaRef ds:uri="http://purl.org/dc/elements/1.1/"/>
    <ds:schemaRef ds:uri="http://www.w3.org/XML/1998/namespace"/>
    <ds:schemaRef ds:uri="6284429e-4473-447c-926f-ae6813486143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e000522-73ba-4178-b37e-aebdbb9d41c9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Widescreen</PresentationFormat>
  <Paragraphs>2</Paragraphs>
  <Slides>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Simone, Umberto</dc:creator>
  <cp:lastModifiedBy>Simone, Umberto</cp:lastModifiedBy>
  <cp:revision>1</cp:revision>
  <dcterms:created xsi:type="dcterms:W3CDTF">2020-02-04T07:58:30Z</dcterms:created>
  <dcterms:modified xsi:type="dcterms:W3CDTF">2020-02-04T07:58:55Z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0x0101006EDD8402983A444CBC3A3DA5E814DDFF</vt:lpwstr>
  </property>
</Properties>
</file>