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theme/themeOverride4.xml" ContentType="application/vnd.openxmlformats-officedocument.themeOverride+xml"/>
  <Override PartName="/ppt/drawings/drawing3.xml" ContentType="application/vnd.openxmlformats-officedocument.drawingml.chartshape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6.xml" ContentType="application/vnd.openxmlformats-officedocument.drawingml.chart+xml"/>
  <Override PartName="/ppt/drawings/drawing4.xml" ContentType="application/vnd.openxmlformats-officedocument.drawingml.chartshapes+xml"/>
  <Override PartName="/ppt/notesSlides/notesSlide11.xml" ContentType="application/vnd.openxmlformats-officedocument.presentationml.notesSlide+xml"/>
  <Override PartName="/ppt/charts/chart7.xml" ContentType="application/vnd.openxmlformats-officedocument.drawingml.chart+xml"/>
  <Override PartName="/ppt/drawings/drawing5.xml" ContentType="application/vnd.openxmlformats-officedocument.drawingml.chartshapes+xml"/>
  <Override PartName="/ppt/charts/chart8.xml" ContentType="application/vnd.openxmlformats-officedocument.drawingml.chart+xml"/>
  <Override PartName="/ppt/theme/themeOverride5.xml" ContentType="application/vnd.openxmlformats-officedocument.themeOverride+xml"/>
  <Override PartName="/ppt/drawings/drawing6.xml" ContentType="application/vnd.openxmlformats-officedocument.drawingml.chartshapes+xml"/>
  <Override PartName="/ppt/charts/chart9.xml" ContentType="application/vnd.openxmlformats-officedocument.drawingml.chart+xml"/>
  <Override PartName="/ppt/drawings/drawing7.xml" ContentType="application/vnd.openxmlformats-officedocument.drawingml.chartshape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73" r:id="rId2"/>
    <p:sldMasterId id="2147483661" r:id="rId3"/>
  </p:sldMasterIdLst>
  <p:notesMasterIdLst>
    <p:notesMasterId r:id="rId23"/>
  </p:notesMasterIdLst>
  <p:sldIdLst>
    <p:sldId id="256" r:id="rId4"/>
    <p:sldId id="261" r:id="rId5"/>
    <p:sldId id="300" r:id="rId6"/>
    <p:sldId id="320" r:id="rId7"/>
    <p:sldId id="302" r:id="rId8"/>
    <p:sldId id="303" r:id="rId9"/>
    <p:sldId id="308" r:id="rId10"/>
    <p:sldId id="309" r:id="rId11"/>
    <p:sldId id="310" r:id="rId12"/>
    <p:sldId id="311" r:id="rId13"/>
    <p:sldId id="312" r:id="rId14"/>
    <p:sldId id="313" r:id="rId15"/>
    <p:sldId id="314" r:id="rId16"/>
    <p:sldId id="317" r:id="rId17"/>
    <p:sldId id="295" r:id="rId18"/>
    <p:sldId id="304" r:id="rId19"/>
    <p:sldId id="273" r:id="rId20"/>
    <p:sldId id="305" r:id="rId21"/>
    <p:sldId id="318" r:id="rId22"/>
  </p:sldIdLst>
  <p:sldSz cx="9144000" cy="6858000" type="screen4x3"/>
  <p:notesSz cx="7099300" cy="10234613"/>
  <p:defaultTextStyle>
    <a:defPPr>
      <a:defRPr lang="de-DE"/>
    </a:defPPr>
    <a:lvl1pPr algn="l" rtl="0" fontAlgn="base">
      <a:lnSpc>
        <a:spcPct val="110000"/>
      </a:lnSpc>
      <a:spcBef>
        <a:spcPct val="20000"/>
      </a:spcBef>
      <a:spcAft>
        <a:spcPct val="0"/>
      </a:spcAft>
      <a:buClr>
        <a:srgbClr val="CC2C30"/>
      </a:buClr>
      <a:buSzPct val="50000"/>
      <a:buFont typeface="Wingdings" panose="05000000000000000000" pitchFamily="2" charset="2"/>
      <a:buChar char="n"/>
      <a:defRPr sz="1400" kern="1200">
        <a:solidFill>
          <a:srgbClr val="666D70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lnSpc>
        <a:spcPct val="110000"/>
      </a:lnSpc>
      <a:spcBef>
        <a:spcPct val="20000"/>
      </a:spcBef>
      <a:spcAft>
        <a:spcPct val="0"/>
      </a:spcAft>
      <a:buClr>
        <a:srgbClr val="CC2C30"/>
      </a:buClr>
      <a:buSzPct val="50000"/>
      <a:buFont typeface="Wingdings" panose="05000000000000000000" pitchFamily="2" charset="2"/>
      <a:buChar char="n"/>
      <a:defRPr sz="1400" kern="1200">
        <a:solidFill>
          <a:srgbClr val="666D70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lnSpc>
        <a:spcPct val="110000"/>
      </a:lnSpc>
      <a:spcBef>
        <a:spcPct val="20000"/>
      </a:spcBef>
      <a:spcAft>
        <a:spcPct val="0"/>
      </a:spcAft>
      <a:buClr>
        <a:srgbClr val="CC2C30"/>
      </a:buClr>
      <a:buSzPct val="50000"/>
      <a:buFont typeface="Wingdings" panose="05000000000000000000" pitchFamily="2" charset="2"/>
      <a:buChar char="n"/>
      <a:defRPr sz="1400" kern="1200">
        <a:solidFill>
          <a:srgbClr val="666D70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lnSpc>
        <a:spcPct val="110000"/>
      </a:lnSpc>
      <a:spcBef>
        <a:spcPct val="20000"/>
      </a:spcBef>
      <a:spcAft>
        <a:spcPct val="0"/>
      </a:spcAft>
      <a:buClr>
        <a:srgbClr val="CC2C30"/>
      </a:buClr>
      <a:buSzPct val="50000"/>
      <a:buFont typeface="Wingdings" panose="05000000000000000000" pitchFamily="2" charset="2"/>
      <a:buChar char="n"/>
      <a:defRPr sz="1400" kern="1200">
        <a:solidFill>
          <a:srgbClr val="666D70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lnSpc>
        <a:spcPct val="110000"/>
      </a:lnSpc>
      <a:spcBef>
        <a:spcPct val="20000"/>
      </a:spcBef>
      <a:spcAft>
        <a:spcPct val="0"/>
      </a:spcAft>
      <a:buClr>
        <a:srgbClr val="CC2C30"/>
      </a:buClr>
      <a:buSzPct val="50000"/>
      <a:buFont typeface="Wingdings" panose="05000000000000000000" pitchFamily="2" charset="2"/>
      <a:buChar char="n"/>
      <a:defRPr sz="1400" kern="1200">
        <a:solidFill>
          <a:srgbClr val="666D70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rgbClr val="666D70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rgbClr val="666D70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rgbClr val="666D70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rgbClr val="666D70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696"/>
    <a:srgbClr val="CC2C30"/>
    <a:srgbClr val="666D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17" autoAdjust="0"/>
    <p:restoredTop sz="94681" autoAdjust="0"/>
  </p:normalViewPr>
  <p:slideViewPr>
    <p:cSldViewPr showGuides="1">
      <p:cViewPr varScale="1">
        <p:scale>
          <a:sx n="104" d="100"/>
          <a:sy n="104" d="100"/>
        </p:scale>
        <p:origin x="1434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75" d="100"/>
          <a:sy n="75" d="100"/>
        </p:scale>
        <p:origin x="3312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28" Type="http://schemas.microsoft.com/office/2015/10/relationships/revisionInfo" Target="revisionInfo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DORA\Data\prov.bz\Central%20Administration\20\20.1\Data\8_Datenauswertung%20-analysen\8-2%20Erhebungen\Endergebnisse\GR_Pr&#228;sentation_2017-18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4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\\DORA\Data\prov.bz\Central%20Administration\20\20.1\Data\8_Datenauswertung%20-analysen\8-2%20Erhebungen\Endergebnisse\Makro_OS_SB.xlsm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file:///\\DORA\Data\prov.bz\Central%20Administration\20\20.1\Data\8_Datenauswertung%20-analysen\8-2%20Erhebungen\Endergebnisse\ABSP_OS\Abschlusspr&#252;fung%20OS%202017-2018_DE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6.xml"/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5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oleObject" Target="file:///\\DORA\Data\prov.bz\Central%20Administration\20\20.1\Data\8_Datenauswertung%20-analysen\8-2%20Erhebungen\Endergebnisse\GR_Pr&#228;sentation_2017-18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de-DE" sz="2000" b="0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Deutschsprachige Grundschule</a:t>
            </a:r>
            <a:endParaRPr lang="de-DE" sz="1600" b="0" i="0" u="none" strike="noStrike" baseline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defRPr sz="2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de-DE" sz="1600" b="0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Versetzungen und Nichtversetzungen</a:t>
            </a:r>
          </a:p>
          <a:p>
            <a:pPr>
              <a:defRPr sz="2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de-DE" sz="1600" b="0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Schuljahr 2017/2018</a:t>
            </a:r>
          </a:p>
        </c:rich>
      </c:tx>
      <c:layout>
        <c:manualLayout>
          <c:xMode val="edge"/>
          <c:yMode val="edge"/>
          <c:x val="0.13831788324865221"/>
          <c:y val="3.0181086519114688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7570109493747713"/>
          <c:y val="0.25553319919517103"/>
          <c:w val="0.61869215345005246"/>
          <c:h val="0.66599597585513082"/>
        </c:manualLayout>
      </c:layout>
      <c:pieChart>
        <c:varyColors val="1"/>
        <c:ser>
          <c:idx val="0"/>
          <c:order val="0"/>
          <c:tx>
            <c:strRef>
              <c:f>NV_GS_GR1!$A$69</c:f>
              <c:strCache>
                <c:ptCount val="1"/>
                <c:pt idx="0">
                  <c:v>Grundschule</c:v>
                </c:pt>
              </c:strCache>
            </c:strRef>
          </c:tx>
          <c:spPr>
            <a:solidFill>
              <a:srgbClr val="00B0F0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E804-41BD-ACA6-838C346B0603}"/>
              </c:ext>
            </c:extLst>
          </c:dPt>
          <c:dPt>
            <c:idx val="1"/>
            <c:bubble3D val="0"/>
            <c:spPr>
              <a:solidFill>
                <a:schemeClr val="bg2">
                  <a:lumMod val="10000"/>
                </a:schemeClr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E804-41BD-ACA6-838C346B0603}"/>
              </c:ext>
            </c:extLst>
          </c:dPt>
          <c:dLbls>
            <c:dLbl>
              <c:idx val="0"/>
              <c:layout>
                <c:manualLayout>
                  <c:x val="-0.27872507425370807"/>
                  <c:y val="0.11331484972829098"/>
                </c:manualLayout>
              </c:layout>
              <c:tx>
                <c:rich>
                  <a:bodyPr/>
                  <a:lstStyle/>
                  <a:p>
                    <a:pPr>
                      <a:defRPr sz="1100" b="1" i="0" u="none" strike="noStrike" baseline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defRPr>
                    </a:pPr>
                    <a:fld id="{6F868F14-CC44-4452-8E14-1C16C5F6502A}" type="CATEGORYNAME">
                      <a:rPr lang="en-US" sz="1050"/>
                      <a:pPr>
                        <a:defRPr sz="1100" b="1" i="0" u="none" strike="noStrike" baseline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t>[RUBRIKENNAME]</a:t>
                    </a:fld>
                    <a:r>
                      <a:rPr lang="en-US" baseline="0" dirty="0"/>
                      <a:t>
</a:t>
                    </a:r>
                    <a:fld id="{689499AF-B4D8-4950-9EFE-CFAE7DC7CD0B}" type="PERCENTAGE">
                      <a:rPr lang="en-US" baseline="0"/>
                      <a:pPr>
                        <a:defRPr sz="1100" b="1" i="0" u="none" strike="noStrike" baseline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t>[PROZENTSATZ]</a:t>
                    </a:fld>
                    <a:endParaRPr lang="en-US" baseline="0" dirty="0"/>
                  </a:p>
                </c:rich>
              </c:tx>
              <c:numFmt formatCode="0.00%" sourceLinked="0"/>
              <c:spPr>
                <a:noFill/>
                <a:ln w="25400">
                  <a:noFill/>
                </a:ln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923953569228118"/>
                      <c:h val="0.1407109322602280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E804-41BD-ACA6-838C346B0603}"/>
                </c:ext>
              </c:extLst>
            </c:dLbl>
            <c:dLbl>
              <c:idx val="1"/>
              <c:layout>
                <c:manualLayout>
                  <c:x val="7.5464967672589117E-2"/>
                  <c:y val="7.996704637272456E-2"/>
                </c:manualLayout>
              </c:layout>
              <c:numFmt formatCode="0.00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00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de-DE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925339097129403"/>
                      <c:h val="0.1777330650570087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E804-41BD-ACA6-838C346B0603}"/>
                </c:ext>
              </c:extLst>
            </c:dLbl>
            <c:numFmt formatCode="0.00%" sourceLinked="0"/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de-DE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NV_GS_GR1!$B$68:$C$68</c:f>
              <c:strCache>
                <c:ptCount val="2"/>
                <c:pt idx="0">
                  <c:v>versetzte Schüler/innen</c:v>
                </c:pt>
                <c:pt idx="1">
                  <c:v>nicht versetzte Schüler/innen</c:v>
                </c:pt>
              </c:strCache>
            </c:strRef>
          </c:cat>
          <c:val>
            <c:numRef>
              <c:f>NV_GS_GR1!$B$69:$C$69</c:f>
              <c:numCache>
                <c:formatCode>General</c:formatCode>
                <c:ptCount val="2"/>
                <c:pt idx="0" formatCode="#,##0">
                  <c:v>19868</c:v>
                </c:pt>
                <c:pt idx="1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804-41BD-ACA6-838C346B0603}"/>
            </c:ext>
          </c:extLst>
        </c:ser>
        <c:ser>
          <c:idx val="1"/>
          <c:order val="1"/>
          <c:tx>
            <c:strRef>
              <c:f>NV_GS_GR1!$A$69</c:f>
              <c:strCache>
                <c:ptCount val="1"/>
                <c:pt idx="0">
                  <c:v>Grundschule</c:v>
                </c:pt>
              </c:strCache>
            </c:strRef>
          </c:tx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bubble3D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E804-41BD-ACA6-838C346B0603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6-E804-41BD-ACA6-838C346B0603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de-DE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NV_GS_GR1!$B$68:$C$68</c:f>
              <c:strCache>
                <c:ptCount val="2"/>
                <c:pt idx="0">
                  <c:v>versetzte Schüler/innen</c:v>
                </c:pt>
                <c:pt idx="1">
                  <c:v>nicht versetzte Schüler/innen</c:v>
                </c:pt>
              </c:strCache>
            </c:strRef>
          </c:cat>
          <c:val>
            <c:numRef>
              <c:f>NV_GS_GR1!$B$69:$C$69</c:f>
              <c:numCache>
                <c:formatCode>General</c:formatCode>
                <c:ptCount val="2"/>
                <c:pt idx="0" formatCode="#,##0">
                  <c:v>19868</c:v>
                </c:pt>
                <c:pt idx="1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E804-41BD-ACA6-838C346B0603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240"/>
      </c:pieChart>
      <c:spPr>
        <a:noFill/>
        <a:ln w="25400">
          <a:noFill/>
        </a:ln>
      </c:spPr>
    </c:plotArea>
    <c:plotVisOnly val="1"/>
    <c:dispBlanksAs val="zero"/>
    <c:showDLblsOverMax val="0"/>
  </c:chart>
  <c:spPr>
    <a:solidFill>
      <a:srgbClr val="FFFFFF"/>
    </a:solidFill>
    <a:ln w="6350">
      <a:noFill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de-D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de-DE" sz="2000" b="0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Deutschsprachige Mittelschule</a:t>
            </a:r>
            <a:endParaRPr lang="de-DE" sz="1600" b="0" i="0" u="none" strike="noStrike" baseline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defRPr sz="2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de-DE" sz="1600" b="0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Versetzungen und Nichtversetzungen</a:t>
            </a:r>
          </a:p>
          <a:p>
            <a:pPr>
              <a:defRPr sz="2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de-DE" sz="1600" b="0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Schuljahr 2017/2018</a:t>
            </a:r>
          </a:p>
        </c:rich>
      </c:tx>
      <c:layout>
        <c:manualLayout>
          <c:xMode val="edge"/>
          <c:yMode val="edge"/>
          <c:x val="0.1455223880597015"/>
          <c:y val="3.0120540993154244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7537313432835822"/>
          <c:y val="0.25502058040870595"/>
          <c:w val="0.61940298507462688"/>
          <c:h val="0.66666797398181399"/>
        </c:manualLayout>
      </c:layout>
      <c:pieChart>
        <c:varyColors val="1"/>
        <c:ser>
          <c:idx val="0"/>
          <c:order val="0"/>
          <c:tx>
            <c:strRef>
              <c:f>'G:\8_Datenauswertung -analysen\8-2 Erhebungen\Endergebnisse\[Makro_MS_SB.xlsm]NV_MS'!$A$67</c:f>
              <c:strCache>
                <c:ptCount val="1"/>
                <c:pt idx="0">
                  <c:v>Mittelschule</c:v>
                </c:pt>
              </c:strCache>
            </c:strRef>
          </c:tx>
          <c:spPr>
            <a:solidFill>
              <a:srgbClr val="666699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D46F-451D-81FF-2823A4D0B930}"/>
              </c:ext>
            </c:extLst>
          </c:dPt>
          <c:dPt>
            <c:idx val="1"/>
            <c:bubble3D val="0"/>
            <c:spPr>
              <a:solidFill>
                <a:srgbClr val="333333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D46F-451D-81FF-2823A4D0B930}"/>
              </c:ext>
            </c:extLst>
          </c:dPt>
          <c:dLbls>
            <c:dLbl>
              <c:idx val="0"/>
              <c:layout>
                <c:manualLayout>
                  <c:x val="-0.26641688111781059"/>
                  <c:y val="0.15946036421597792"/>
                </c:manualLayout>
              </c:layout>
              <c:numFmt formatCode="0.00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50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de-DE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4523349841787"/>
                      <c:h val="0.1487159906876325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D46F-451D-81FF-2823A4D0B930}"/>
                </c:ext>
              </c:extLst>
            </c:dLbl>
            <c:dLbl>
              <c:idx val="1"/>
              <c:layout>
                <c:manualLayout>
                  <c:x val="7.2940890296893129E-2"/>
                  <c:y val="8.0701799327028562E-2"/>
                </c:manualLayout>
              </c:layout>
              <c:numFmt formatCode="0.00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50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de-DE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539386583686223"/>
                      <c:h val="0.1850065978352505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D46F-451D-81FF-2823A4D0B930}"/>
                </c:ext>
              </c:extLst>
            </c:dLbl>
            <c:numFmt formatCode="0.00%" sourceLinked="0"/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5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de-DE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[3]NV_MS!$B$66:$C$66</c:f>
              <c:strCache>
                <c:ptCount val="2"/>
                <c:pt idx="0">
                  <c:v>versetzte Schüler/innen</c:v>
                </c:pt>
                <c:pt idx="1">
                  <c:v>nicht versetzte Schüler/innen</c:v>
                </c:pt>
              </c:strCache>
            </c:strRef>
          </c:cat>
          <c:val>
            <c:numRef>
              <c:f>[3]NV_MS!$B$67:$C$67</c:f>
              <c:numCache>
                <c:formatCode>General</c:formatCode>
                <c:ptCount val="2"/>
                <c:pt idx="0">
                  <c:v>12218</c:v>
                </c:pt>
                <c:pt idx="1">
                  <c:v>165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46F-451D-81FF-2823A4D0B930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240"/>
      </c:pieChart>
      <c:spPr>
        <a:noFill/>
        <a:ln w="25400">
          <a:noFill/>
        </a:ln>
      </c:spPr>
    </c:plotArea>
    <c:plotVisOnly val="1"/>
    <c:dispBlanksAs val="zero"/>
    <c:showDLblsOverMax val="0"/>
  </c:chart>
  <c:spPr>
    <a:solidFill>
      <a:srgbClr val="FFFFFF"/>
    </a:solidFill>
    <a:ln w="6350">
      <a:noFill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de-DE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de-DE" sz="12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Erfolgsquoten an den deutschsprachigen Grund- und Mittelschulen in Südtirol</a:t>
            </a:r>
          </a:p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de-DE" sz="900" b="0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(für die 3. Klasse Mittelschule sind die Zulassungen der internen Kandidaten/innen zur Abschlussprüfung dargestellt)</a:t>
            </a:r>
            <a:endParaRPr lang="de-DE" sz="1200" b="1" i="0" u="none" strike="noStrike" baseline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de-DE" sz="12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Schuljahre 2016/2017 und 2017/2018</a:t>
            </a:r>
          </a:p>
        </c:rich>
      </c:tx>
      <c:layout>
        <c:manualLayout>
          <c:xMode val="edge"/>
          <c:yMode val="edge"/>
          <c:x val="0.19354847676099826"/>
          <c:y val="2.7586230120411941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0284653276141705E-2"/>
          <c:y val="0.33965545835757205"/>
          <c:w val="0.87666074768216862"/>
          <c:h val="0.5293107904354040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'Graphik Versetzungen_GS-MS_GR2'!$B$6</c:f>
              <c:strCache>
                <c:ptCount val="1"/>
                <c:pt idx="0">
                  <c:v>Schuljahr 2016/2017</c:v>
                </c:pt>
              </c:strCache>
            </c:strRef>
          </c:tx>
          <c:spPr>
            <a:ln w="25400">
              <a:noFill/>
            </a:ln>
          </c:spPr>
          <c:invertIfNegative val="0"/>
          <c:dLbls>
            <c:numFmt formatCode="0.00%" sourceLinked="0"/>
            <c:spPr>
              <a:noFill/>
              <a:ln w="25400">
                <a:noFill/>
              </a:ln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 algn="ctr">
                  <a:defRPr sz="9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'Graphik Versetzungen_GS-MS_GR2'!$A$7:$A$15</c:f>
              <c:strCache>
                <c:ptCount val="9"/>
                <c:pt idx="0">
                  <c:v>1. Klasse Grundschule</c:v>
                </c:pt>
                <c:pt idx="1">
                  <c:v>2. Klasse Grundschule</c:v>
                </c:pt>
                <c:pt idx="2">
                  <c:v>3. Klasse Grundschule</c:v>
                </c:pt>
                <c:pt idx="3">
                  <c:v>4. Klasse Grundschule</c:v>
                </c:pt>
                <c:pt idx="4">
                  <c:v>5. Klasse Grundschule</c:v>
                </c:pt>
                <c:pt idx="6">
                  <c:v>1. Klasse Mittelschule</c:v>
                </c:pt>
                <c:pt idx="7">
                  <c:v>2. Klasse Mittelschule</c:v>
                </c:pt>
                <c:pt idx="8">
                  <c:v>3. Klasse Mittelschule</c:v>
                </c:pt>
              </c:strCache>
            </c:strRef>
          </c:cat>
          <c:val>
            <c:numRef>
              <c:f>'Graphik Versetzungen_GS-MS_GR2'!$B$7:$B$15</c:f>
              <c:numCache>
                <c:formatCode>0.00%</c:formatCode>
                <c:ptCount val="9"/>
                <c:pt idx="0">
                  <c:v>0.99363381716322896</c:v>
                </c:pt>
                <c:pt idx="1">
                  <c:v>0.99767381752390794</c:v>
                </c:pt>
                <c:pt idx="2">
                  <c:v>0.99877600979192172</c:v>
                </c:pt>
                <c:pt idx="3">
                  <c:v>0.997</c:v>
                </c:pt>
                <c:pt idx="4">
                  <c:v>0.99826086956521742</c:v>
                </c:pt>
                <c:pt idx="6">
                  <c:v>0.97972328244274809</c:v>
                </c:pt>
                <c:pt idx="7">
                  <c:v>0.98399612027158101</c:v>
                </c:pt>
                <c:pt idx="8">
                  <c:v>0.99070000000000003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6DC-4A2A-9D0B-EF924A39F835}"/>
            </c:ext>
          </c:extLst>
        </c:ser>
        <c:ser>
          <c:idx val="1"/>
          <c:order val="1"/>
          <c:tx>
            <c:strRef>
              <c:f>'Graphik Versetzungen_GS-MS_GR2'!$C$6</c:f>
              <c:strCache>
                <c:ptCount val="1"/>
                <c:pt idx="0">
                  <c:v>Schuljahr 2017/2018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 w="25400">
              <a:noFill/>
            </a:ln>
          </c:spPr>
          <c:invertIfNegative val="0"/>
          <c:dLbls>
            <c:numFmt formatCode="0.00%" sourceLinked="0"/>
            <c:spPr>
              <a:noFill/>
              <a:ln w="25400">
                <a:noFill/>
              </a:ln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 algn="ctr">
                  <a:defRPr sz="9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'Graphik Versetzungen_GS-MS_GR2'!$A$7:$A$15</c:f>
              <c:strCache>
                <c:ptCount val="9"/>
                <c:pt idx="0">
                  <c:v>1. Klasse Grundschule</c:v>
                </c:pt>
                <c:pt idx="1">
                  <c:v>2. Klasse Grundschule</c:v>
                </c:pt>
                <c:pt idx="2">
                  <c:v>3. Klasse Grundschule</c:v>
                </c:pt>
                <c:pt idx="3">
                  <c:v>4. Klasse Grundschule</c:v>
                </c:pt>
                <c:pt idx="4">
                  <c:v>5. Klasse Grundschule</c:v>
                </c:pt>
                <c:pt idx="6">
                  <c:v>1. Klasse Mittelschule</c:v>
                </c:pt>
                <c:pt idx="7">
                  <c:v>2. Klasse Mittelschule</c:v>
                </c:pt>
                <c:pt idx="8">
                  <c:v>3. Klasse Mittelschule</c:v>
                </c:pt>
              </c:strCache>
            </c:strRef>
          </c:cat>
          <c:val>
            <c:numRef>
              <c:f>'Graphik Versetzungen_GS-MS_GR2'!$C$7:$C$15</c:f>
              <c:numCache>
                <c:formatCode>0.00%</c:formatCode>
                <c:ptCount val="9"/>
                <c:pt idx="0">
                  <c:v>0.99452600149290871</c:v>
                </c:pt>
                <c:pt idx="1">
                  <c:v>0.9966904276985743</c:v>
                </c:pt>
                <c:pt idx="2">
                  <c:v>0.99741868869385653</c:v>
                </c:pt>
                <c:pt idx="3">
                  <c:v>0.99707673568818511</c:v>
                </c:pt>
                <c:pt idx="4">
                  <c:v>0.99925037481259371</c:v>
                </c:pt>
                <c:pt idx="6">
                  <c:v>0.98320759308834271</c:v>
                </c:pt>
                <c:pt idx="7">
                  <c:v>0.9880296863777831</c:v>
                </c:pt>
                <c:pt idx="8">
                  <c:v>0.98877227239443499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6DC-4A2A-9D0B-EF924A39F8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0"/>
        <c:axId val="399711104"/>
        <c:axId val="1"/>
      </c:barChart>
      <c:catAx>
        <c:axId val="399711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de-DE"/>
          </a:p>
        </c:txPr>
        <c:crossAx val="1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  <c:max val="1"/>
          <c:min val="0.95"/>
        </c:scaling>
        <c:delete val="0"/>
        <c:axPos val="l"/>
        <c:majorGridlines>
          <c:spPr>
            <a:ln w="3175">
              <a:solidFill>
                <a:schemeClr val="bg1">
                  <a:lumMod val="95000"/>
                </a:schemeClr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2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de-DE"/>
          </a:p>
        </c:txPr>
        <c:crossAx val="399711104"/>
        <c:crosses val="autoZero"/>
        <c:crossBetween val="between"/>
        <c:majorUnit val="0.01"/>
      </c:valAx>
      <c:spPr>
        <a:solidFill>
          <a:schemeClr val="bg1"/>
        </a:solidFill>
        <a:ln w="12700">
          <a:noFill/>
          <a:prstDash val="solid"/>
        </a:ln>
      </c:spPr>
    </c:plotArea>
    <c:legend>
      <c:legendPos val="t"/>
      <c:layout>
        <c:manualLayout>
          <c:xMode val="edge"/>
          <c:yMode val="edge"/>
          <c:x val="0.28463011288382095"/>
          <c:y val="0.16551738072247166"/>
          <c:w val="0.44307420905581463"/>
          <c:h val="3.7931066415566421E-2"/>
        </c:manualLayout>
      </c:layout>
      <c:overlay val="0"/>
      <c:spPr>
        <a:solidFill>
          <a:schemeClr val="bg1"/>
        </a:solidFill>
        <a:ln w="25400">
          <a:noFill/>
        </a:ln>
      </c:spPr>
      <c:txPr>
        <a:bodyPr/>
        <a:lstStyle/>
        <a:p>
          <a:pPr>
            <a:defRPr sz="11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de-DE"/>
        </a:p>
      </c:txPr>
    </c:legend>
    <c:plotVisOnly val="1"/>
    <c:dispBlanksAs val="gap"/>
    <c:showDLblsOverMax val="0"/>
  </c:chart>
  <c:spPr>
    <a:solidFill>
      <a:schemeClr val="bg1"/>
    </a:solidFill>
    <a:ln w="6350">
      <a:noFill/>
    </a:ln>
  </c:spPr>
  <c:txPr>
    <a:bodyPr/>
    <a:lstStyle/>
    <a:p>
      <a:pPr>
        <a:defRPr sz="1925" b="0" i="0" u="none" strike="noStrike" baseline="0">
          <a:solidFill>
            <a:srgbClr val="000000"/>
          </a:solidFill>
          <a:latin typeface="Verdana"/>
          <a:ea typeface="Verdana"/>
          <a:cs typeface="Verdana"/>
        </a:defRPr>
      </a:pPr>
      <a:endParaRPr lang="de-DE"/>
    </a:p>
  </c:txPr>
  <c:externalData r:id="rId2">
    <c:autoUpdate val="0"/>
  </c:externalData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de-DE"/>
              <a:t>Staatliche Abschlussprüfung der Unterstufe
an den deutschsprachigen Mittelschulen in Südtirol
Schuljahr 2017/2018</a:t>
            </a:r>
          </a:p>
        </c:rich>
      </c:tx>
      <c:layout>
        <c:manualLayout>
          <c:xMode val="edge"/>
          <c:yMode val="edge"/>
          <c:x val="0.25386100650462168"/>
          <c:y val="1.4144271570014145E-3"/>
        </c:manualLayout>
      </c:layout>
      <c:overlay val="0"/>
      <c:spPr>
        <a:noFill/>
        <a:ln w="25400">
          <a:noFill/>
        </a:ln>
      </c:spPr>
    </c:title>
    <c:autoTitleDeleted val="0"/>
    <c:view3D>
      <c:rotX val="20"/>
      <c:rotY val="21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5579150579150578"/>
          <c:y val="0.15417256011315417"/>
          <c:w val="0.68532818532818529"/>
          <c:h val="0.4780763790664781"/>
        </c:manualLayout>
      </c:layout>
      <c:pie3DChart>
        <c:varyColors val="1"/>
        <c:ser>
          <c:idx val="0"/>
          <c:order val="0"/>
          <c:spPr>
            <a:gradFill rotWithShape="0">
              <a:gsLst>
                <a:gs pos="0">
                  <a:srgbClr val="00FFFF"/>
                </a:gs>
                <a:gs pos="100000">
                  <a:srgbClr val="800000"/>
                </a:gs>
              </a:gsLst>
              <a:path path="rect">
                <a:fillToRect l="50000" t="50000" r="50000" b="50000"/>
              </a:path>
            </a:gradFill>
            <a:ln w="12700">
              <a:solidFill>
                <a:srgbClr val="000000"/>
              </a:solidFill>
              <a:prstDash val="solid"/>
            </a:ln>
          </c:spPr>
          <c:explosion val="25"/>
          <c:dPt>
            <c:idx val="0"/>
            <c:bubble3D val="0"/>
            <c:spPr>
              <a:solidFill>
                <a:schemeClr val="accent1">
                  <a:lumMod val="75000"/>
                </a:schemeClr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7CD2-4336-A2B7-E12CED7304EF}"/>
              </c:ext>
            </c:extLst>
          </c:dPt>
          <c:dPt>
            <c:idx val="1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7CD2-4336-A2B7-E12CED7304EF}"/>
              </c:ext>
            </c:extLst>
          </c:dPt>
          <c:dPt>
            <c:idx val="2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7CD2-4336-A2B7-E12CED7304EF}"/>
              </c:ext>
            </c:extLst>
          </c:dPt>
          <c:dPt>
            <c:idx val="3"/>
            <c:bubble3D val="0"/>
            <c:spPr>
              <a:gradFill rotWithShape="0">
                <a:gsLst>
                  <a:gs pos="0">
                    <a:srgbClr xmlns:mc="http://schemas.openxmlformats.org/markup-compatibility/2006" xmlns:a14="http://schemas.microsoft.com/office/drawing/2010/main" val="00FFFF" mc:Ignorable="a14" a14:legacySpreadsheetColorIndex="15"/>
                  </a:gs>
                  <a:gs pos="100000">
                    <a:srgbClr xmlns:mc="http://schemas.openxmlformats.org/markup-compatibility/2006" xmlns:a14="http://schemas.microsoft.com/office/drawing/2010/main" val="000202" mc:Ignorable="a14" a14:legacySpreadsheetColorIndex="15">
                      <a:gamma/>
                      <a:shade val="76471"/>
                      <a:invGamma/>
                    </a:srgbClr>
                  </a:gs>
                </a:gsLst>
                <a:lin ang="2700000" scaled="1"/>
              </a:gra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7CD2-4336-A2B7-E12CED7304EF}"/>
              </c:ext>
            </c:extLst>
          </c:dPt>
          <c:dLbls>
            <c:dLbl>
              <c:idx val="0"/>
              <c:layout>
                <c:manualLayout>
                  <c:x val="-0.20527073021081921"/>
                  <c:y val="5.7200770695742253E-4"/>
                </c:manualLayout>
              </c:layout>
              <c:tx>
                <c:rich>
                  <a:bodyPr/>
                  <a:lstStyle/>
                  <a:p>
                    <a:pPr>
                      <a:defRPr sz="1075" b="0" i="0" u="none" strike="noStrike" baseline="0">
                        <a:solidFill>
                          <a:srgbClr val="000000"/>
                        </a:solidFill>
                        <a:latin typeface="Verdana"/>
                        <a:ea typeface="Verdana"/>
                        <a:cs typeface="Verdana"/>
                      </a:defRPr>
                    </a:pPr>
                    <a:fld id="{D1078D2B-30C8-49A5-8348-4D47C5A412A5}" type="CATEGORYNAME">
                      <a:rPr lang="de-DE" sz="1200" b="1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1075" b="0" i="0" u="none" strike="noStrike" baseline="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defRPr>
                      </a:pPr>
                      <a:t>[RUBRIKENNAME]</a:t>
                    </a:fld>
                    <a:r>
                      <a:rPr lang="de-DE" sz="1200" b="1" baseline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
</a:t>
                    </a:r>
                    <a:fld id="{D3B15849-137D-40D0-9F89-2F78E7D0D9F4}" type="PERCENTAGE">
                      <a:rPr lang="de-DE" sz="1400" b="1" baseline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1075" b="0" i="0" u="none" strike="noStrike" baseline="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defRPr>
                      </a:pPr>
                      <a:t>[PROZENTSATZ]</a:t>
                    </a:fld>
                    <a:endParaRPr lang="de-DE" sz="1200" b="1" baseline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c:rich>
              </c:tx>
              <c:numFmt formatCode="0.00%" sourceLinked="0"/>
              <c:spPr>
                <a:noFill/>
                <a:ln w="25400">
                  <a:noFill/>
                </a:ln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7CD2-4336-A2B7-E12CED7304EF}"/>
                </c:ext>
              </c:extLst>
            </c:dLbl>
            <c:dLbl>
              <c:idx val="1"/>
              <c:layout>
                <c:manualLayout>
                  <c:x val="-0.17105573113584072"/>
                  <c:y val="6.7896215943304111E-2"/>
                </c:manualLayout>
              </c:layout>
              <c:tx>
                <c:rich>
                  <a:bodyPr/>
                  <a:lstStyle/>
                  <a:p>
                    <a:pPr>
                      <a:defRPr sz="1075" b="0" i="0" u="none" strike="noStrike" baseline="0">
                        <a:solidFill>
                          <a:srgbClr val="000000"/>
                        </a:solidFill>
                        <a:latin typeface="Verdana"/>
                        <a:ea typeface="Verdana"/>
                        <a:cs typeface="Verdana"/>
                      </a:defRPr>
                    </a:pPr>
                    <a:fld id="{1BEB39D4-1797-44FE-8A56-DBD0F676376C}" type="CATEGORYNAME">
                      <a:rPr lang="en-US" sz="1200" b="1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1075" b="0" i="0" u="none" strike="noStrike" baseline="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defRPr>
                      </a:pPr>
                      <a:t>[RUBRIKENNAME]</a:t>
                    </a:fld>
                    <a:r>
                      <a:rPr lang="en-US" sz="1200" b="1" baseline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
</a:t>
                    </a:r>
                    <a:fld id="{C77D7AC7-8822-42ED-96EE-2BCEB8980AFE}" type="PERCENTAGE">
                      <a:rPr lang="en-US" sz="1400" b="1" baseline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1075" b="0" i="0" u="none" strike="noStrike" baseline="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defRPr>
                      </a:pPr>
                      <a:t>[PROZENTSATZ]</a:t>
                    </a:fld>
                    <a:endParaRPr lang="en-US" sz="1200" b="1" baseline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c:rich>
              </c:tx>
              <c:numFmt formatCode="0.00%" sourceLinked="0"/>
              <c:spPr>
                <a:noFill/>
                <a:ln w="25400">
                  <a:noFill/>
                </a:ln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7CD2-4336-A2B7-E12CED7304EF}"/>
                </c:ext>
              </c:extLst>
            </c:dLbl>
            <c:dLbl>
              <c:idx val="2"/>
              <c:layout>
                <c:manualLayout>
                  <c:x val="0.21183039948051929"/>
                  <c:y val="6.099395991342671E-2"/>
                </c:manualLayout>
              </c:layout>
              <c:tx>
                <c:rich>
                  <a:bodyPr/>
                  <a:lstStyle/>
                  <a:p>
                    <a:pPr>
                      <a:defRPr sz="1075" b="0" i="0" u="none" strike="noStrike" baseline="0">
                        <a:solidFill>
                          <a:srgbClr val="000000"/>
                        </a:solidFill>
                        <a:latin typeface="Verdana"/>
                        <a:ea typeface="Verdana"/>
                        <a:cs typeface="Verdana"/>
                      </a:defRPr>
                    </a:pPr>
                    <a:fld id="{A851C404-A02F-48B7-A25A-CA74FB45F48C}" type="CATEGORYNAME">
                      <a:rPr lang="en-US" sz="1200" b="1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1075" b="0" i="0" u="none" strike="noStrike" baseline="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defRPr>
                      </a:pPr>
                      <a:t>[RUBRIKENNAME]</a:t>
                    </a:fld>
                    <a:r>
                      <a:rPr lang="en-US" baseline="0"/>
                      <a:t>
</a:t>
                    </a:r>
                    <a:fld id="{832C0C40-53AF-4102-B7CB-3922CE70D712}" type="PERCENTAGE">
                      <a:rPr lang="en-US" sz="1400" b="1" baseline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1075" b="0" i="0" u="none" strike="noStrike" baseline="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defRPr>
                      </a:pPr>
                      <a:t>[PROZENTSATZ]</a:t>
                    </a:fld>
                    <a:endParaRPr lang="en-US" baseline="0"/>
                  </a:p>
                </c:rich>
              </c:tx>
              <c:numFmt formatCode="0.00%" sourceLinked="0"/>
              <c:spPr>
                <a:noFill/>
                <a:ln w="25400">
                  <a:noFill/>
                </a:ln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7CD2-4336-A2B7-E12CED7304EF}"/>
                </c:ext>
              </c:extLst>
            </c:dLbl>
            <c:dLbl>
              <c:idx val="3"/>
              <c:layout>
                <c:manualLayout>
                  <c:x val="-1.2730698517757743E-2"/>
                  <c:y val="0.11474219187948041"/>
                </c:manualLayout>
              </c:layout>
              <c:tx>
                <c:rich>
                  <a:bodyPr/>
                  <a:lstStyle/>
                  <a:p>
                    <a:pPr>
                      <a:defRPr sz="1075" b="0" i="0" u="none" strike="noStrike" baseline="0">
                        <a:solidFill>
                          <a:srgbClr val="000000"/>
                        </a:solidFill>
                        <a:latin typeface="Verdana"/>
                        <a:ea typeface="Verdana"/>
                        <a:cs typeface="Verdana"/>
                      </a:defRPr>
                    </a:pPr>
                    <a:fld id="{B155F7C5-5FD4-4FB8-8780-728F2B891314}" type="CATEGORYNAME">
                      <a:rPr lang="de-DE" sz="1200" b="1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1075" b="0" i="0" u="none" strike="noStrike" baseline="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defRPr>
                      </a:pPr>
                      <a:t>[RUBRIKENNAME]</a:t>
                    </a:fld>
                    <a:r>
                      <a:rPr lang="de-DE" sz="1200" b="1" baseline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
</a:t>
                    </a:r>
                    <a:fld id="{35A63BDE-5B9C-413F-8E95-578DFED0FD0D}" type="PERCENTAGE">
                      <a:rPr lang="de-DE" sz="1400" b="1" baseline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1075" b="0" i="0" u="none" strike="noStrike" baseline="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defRPr>
                      </a:pPr>
                      <a:t>[PROZENTSATZ]</a:t>
                    </a:fld>
                    <a:endParaRPr lang="de-DE" sz="1200" b="1" baseline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c:rich>
              </c:tx>
              <c:numFmt formatCode="0.00%" sourceLinked="0"/>
              <c:spPr>
                <a:noFill/>
                <a:ln w="25400">
                  <a:noFill/>
                </a:ln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7CD2-4336-A2B7-E12CED7304EF}"/>
                </c:ext>
              </c:extLst>
            </c:dLbl>
            <c:numFmt formatCode="0.00%" sourceLinked="0"/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de-DE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'2R_Daten'!$B$39:$B$42</c:f>
              <c:strCache>
                <c:ptCount val="4"/>
                <c:pt idx="0">
                  <c:v>zur Abschlussprüfung nicht zugelassen</c:v>
                </c:pt>
                <c:pt idx="1">
                  <c:v>Abschlussprüfung bestanden</c:v>
                </c:pt>
                <c:pt idx="2">
                  <c:v>Abschlussprüfung nicht bestanden</c:v>
                </c:pt>
                <c:pt idx="3">
                  <c:v>zur Abschlussprüfung nicht angetreten</c:v>
                </c:pt>
              </c:strCache>
            </c:strRef>
          </c:cat>
          <c:val>
            <c:numRef>
              <c:f>'2R_Daten'!$C$39:$C$42</c:f>
              <c:numCache>
                <c:formatCode>#,##0</c:formatCode>
                <c:ptCount val="4"/>
                <c:pt idx="0">
                  <c:v>46</c:v>
                </c:pt>
                <c:pt idx="1">
                  <c:v>4042</c:v>
                </c:pt>
                <c:pt idx="2">
                  <c:v>4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CD2-4336-A2B7-E12CED7304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zero"/>
    <c:showDLblsOverMax val="0"/>
  </c:chart>
  <c:spPr>
    <a:solidFill>
      <a:schemeClr val="bg1"/>
    </a:solidFill>
    <a:ln w="6350">
      <a:noFill/>
    </a:ln>
  </c:spPr>
  <c:txPr>
    <a:bodyPr/>
    <a:lstStyle/>
    <a:p>
      <a:pPr>
        <a:defRPr sz="1075" b="0" i="0" u="none" strike="noStrike" baseline="0">
          <a:solidFill>
            <a:srgbClr val="000000"/>
          </a:solidFill>
          <a:latin typeface="Verdana"/>
          <a:ea typeface="Verdana"/>
          <a:cs typeface="Verdana"/>
        </a:defRPr>
      </a:pPr>
      <a:endParaRPr lang="de-DE"/>
    </a:p>
  </c:txPr>
  <c:externalData r:id="rId2">
    <c:autoUpdate val="0"/>
  </c:externalData>
  <c:userShapes r:id="rId3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320001812501416"/>
          <c:y val="0.25170123764623559"/>
          <c:w val="0.72800056875044439"/>
          <c:h val="0.596373202711350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'3R_Bewertungen'!$D$5</c:f>
              <c:strCache>
                <c:ptCount val="1"/>
                <c:pt idx="0">
                  <c:v>2016/2017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 w="3175">
              <a:solidFill>
                <a:srgbClr val="99CCFF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4.7148854168375665E-3"/>
                  <c:y val="-3.8866572833328172E-3"/>
                </c:manualLayout>
              </c:layout>
              <c:spPr>
                <a:noFill/>
                <a:ln w="25400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1100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358-41B8-B0C8-C9FC1318C734}"/>
                </c:ext>
              </c:extLst>
            </c:dLbl>
            <c:dLbl>
              <c:idx val="1"/>
              <c:layout>
                <c:manualLayout>
                  <c:x val="2.5937328217605637E-3"/>
                  <c:y val="-9.4080907742876141E-3"/>
                </c:manualLayout>
              </c:layout>
              <c:spPr>
                <a:noFill/>
                <a:ln w="25400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1100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358-41B8-B0C8-C9FC1318C734}"/>
                </c:ext>
              </c:extLst>
            </c:dLbl>
            <c:dLbl>
              <c:idx val="2"/>
              <c:layout>
                <c:manualLayout>
                  <c:x val="6.8725852266875442E-3"/>
                  <c:y val="-2.8488002012528324E-3"/>
                </c:manualLayout>
              </c:layout>
              <c:spPr>
                <a:noFill/>
                <a:ln w="25400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1100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358-41B8-B0C8-C9FC1318C734}"/>
                </c:ext>
              </c:extLst>
            </c:dLbl>
            <c:dLbl>
              <c:idx val="3"/>
              <c:layout>
                <c:manualLayout>
                  <c:x val="6.351601860614231E-3"/>
                  <c:y val="-6.9580333921437365E-4"/>
                </c:manualLayout>
              </c:layout>
              <c:spPr>
                <a:noFill/>
                <a:ln w="25400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1100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358-41B8-B0C8-C9FC1318C734}"/>
                </c:ext>
              </c:extLst>
            </c:dLbl>
            <c:dLbl>
              <c:idx val="4"/>
              <c:layout>
                <c:manualLayout>
                  <c:x val="7.4304517655391367E-3"/>
                  <c:y val="-2.3469944785903252E-3"/>
                </c:manualLayout>
              </c:layout>
              <c:spPr>
                <a:noFill/>
                <a:ln w="25400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1100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358-41B8-B0C8-C9FC1318C734}"/>
                </c:ext>
              </c:extLst>
            </c:dLbl>
            <c:dLbl>
              <c:idx val="5"/>
              <c:layout>
                <c:manualLayout>
                  <c:x val="1.1709304170466117E-2"/>
                  <c:y val="-1.7715500425389274E-3"/>
                </c:manualLayout>
              </c:layout>
              <c:spPr>
                <a:noFill/>
                <a:ln w="25400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1100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358-41B8-B0C8-C9FC1318C734}"/>
                </c:ext>
              </c:extLst>
            </c:dLbl>
            <c:dLbl>
              <c:idx val="6"/>
              <c:layout>
                <c:manualLayout>
                  <c:xMode val="edge"/>
                  <c:yMode val="edge"/>
                  <c:x val="0.68320053375041701"/>
                  <c:y val="0.63265446219188937"/>
                </c:manualLayout>
              </c:layout>
              <c:spPr>
                <a:noFill/>
                <a:ln w="25400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1100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358-41B8-B0C8-C9FC1318C734}"/>
                </c:ext>
              </c:extLst>
            </c:dLbl>
            <c:spPr>
              <a:noFill/>
              <a:ln w="25400">
                <a:noFill/>
              </a:ln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 algn="ctr">
                  <a:defRPr sz="11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'3R_Bewertungen'!$B$7:$B$12</c:f>
              <c:strCache>
                <c:ptCount val="6"/>
                <c:pt idx="0">
                  <c:v>SECHS</c:v>
                </c:pt>
                <c:pt idx="1">
                  <c:v>SIEBEN</c:v>
                </c:pt>
                <c:pt idx="2">
                  <c:v>ACHT</c:v>
                </c:pt>
                <c:pt idx="3">
                  <c:v>NEUN</c:v>
                </c:pt>
                <c:pt idx="4">
                  <c:v>ZEHN</c:v>
                </c:pt>
                <c:pt idx="5">
                  <c:v>ZEHN MIT AUSZEICHNUNG</c:v>
                </c:pt>
              </c:strCache>
            </c:strRef>
          </c:cat>
          <c:val>
            <c:numRef>
              <c:f>'3R_Bewertungen'!$E$7:$E$12</c:f>
              <c:numCache>
                <c:formatCode>0.00%</c:formatCode>
                <c:ptCount val="6"/>
                <c:pt idx="0">
                  <c:v>0.13435795736241943</c:v>
                </c:pt>
                <c:pt idx="1">
                  <c:v>0.29474467030242935</c:v>
                </c:pt>
                <c:pt idx="2">
                  <c:v>0.30887456618740705</c:v>
                </c:pt>
                <c:pt idx="3">
                  <c:v>0.21269211700545365</c:v>
                </c:pt>
                <c:pt idx="4">
                  <c:v>3.3217649975210706E-2</c:v>
                </c:pt>
                <c:pt idx="5">
                  <c:v>1.6113039167079821E-2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3358-41B8-B0C8-C9FC1318C734}"/>
            </c:ext>
          </c:extLst>
        </c:ser>
        <c:ser>
          <c:idx val="1"/>
          <c:order val="1"/>
          <c:tx>
            <c:strRef>
              <c:f>'3R_Bewertungen'!$G$5</c:f>
              <c:strCache>
                <c:ptCount val="1"/>
                <c:pt idx="0">
                  <c:v>2017/2018</c:v>
                </c:pt>
              </c:strCache>
            </c:strRef>
          </c:tx>
          <c:spPr>
            <a:solidFill>
              <a:srgbClr val="66FFFF"/>
            </a:solidFill>
            <a:ln w="3175">
              <a:solidFill>
                <a:srgbClr val="CCFFFF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1.8499942298644463E-3"/>
                  <c:y val="-6.8973179226795465E-3"/>
                </c:manualLayout>
              </c:layout>
              <c:spPr>
                <a:noFill/>
                <a:ln w="25400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1100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358-41B8-B0C8-C9FC1318C734}"/>
                </c:ext>
              </c:extLst>
            </c:dLbl>
            <c:dLbl>
              <c:idx val="1"/>
              <c:layout>
                <c:manualLayout>
                  <c:x val="1.1599451985074583E-4"/>
                  <c:y val="5.7847652656678669E-3"/>
                </c:manualLayout>
              </c:layout>
              <c:spPr>
                <a:noFill/>
                <a:ln w="25400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1100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358-41B8-B0C8-C9FC1318C734}"/>
                </c:ext>
              </c:extLst>
            </c:dLbl>
            <c:dLbl>
              <c:idx val="2"/>
              <c:layout>
                <c:manualLayout>
                  <c:x val="-2.1017496826425445E-3"/>
                  <c:y val="-3.5845007018979374E-3"/>
                </c:manualLayout>
              </c:layout>
              <c:spPr>
                <a:noFill/>
                <a:ln w="25400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1100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3358-41B8-B0C8-C9FC1318C734}"/>
                </c:ext>
              </c:extLst>
            </c:dLbl>
            <c:dLbl>
              <c:idx val="3"/>
              <c:layout>
                <c:manualLayout>
                  <c:x val="9.4026319853076634E-3"/>
                  <c:y val="4.3283506343655409E-3"/>
                </c:manualLayout>
              </c:layout>
              <c:spPr>
                <a:noFill/>
                <a:ln w="25400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1100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358-41B8-B0C8-C9FC1318C734}"/>
                </c:ext>
              </c:extLst>
            </c:dLbl>
            <c:dLbl>
              <c:idx val="4"/>
              <c:layout>
                <c:manualLayout>
                  <c:x val="1.3656579286099972E-3"/>
                  <c:y val="-2.0713664974952896E-4"/>
                </c:manualLayout>
              </c:layout>
              <c:spPr>
                <a:noFill/>
                <a:ln w="25400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1100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3358-41B8-B0C8-C9FC1318C734}"/>
                </c:ext>
              </c:extLst>
            </c:dLbl>
            <c:dLbl>
              <c:idx val="5"/>
              <c:layout>
                <c:manualLayout>
                  <c:x val="-4.6504333519753097E-4"/>
                  <c:y val="3.2625489308991873E-3"/>
                </c:manualLayout>
              </c:layout>
              <c:spPr>
                <a:noFill/>
                <a:ln w="25400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1100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3358-41B8-B0C8-C9FC1318C734}"/>
                </c:ext>
              </c:extLst>
            </c:dLbl>
            <c:dLbl>
              <c:idx val="6"/>
              <c:layout>
                <c:manualLayout>
                  <c:xMode val="edge"/>
                  <c:yMode val="edge"/>
                  <c:x val="0.7088005537504326"/>
                  <c:y val="0.62585172603928851"/>
                </c:manualLayout>
              </c:layout>
              <c:spPr>
                <a:noFill/>
                <a:ln w="25400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1100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3358-41B8-B0C8-C9FC1318C734}"/>
                </c:ext>
              </c:extLst>
            </c:dLbl>
            <c:spPr>
              <a:noFill/>
              <a:ln w="25400">
                <a:noFill/>
              </a:ln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 algn="ctr">
                  <a:defRPr sz="11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'3R_Bewertungen'!$B$7:$B$12</c:f>
              <c:strCache>
                <c:ptCount val="6"/>
                <c:pt idx="0">
                  <c:v>SECHS</c:v>
                </c:pt>
                <c:pt idx="1">
                  <c:v>SIEBEN</c:v>
                </c:pt>
                <c:pt idx="2">
                  <c:v>ACHT</c:v>
                </c:pt>
                <c:pt idx="3">
                  <c:v>NEUN</c:v>
                </c:pt>
                <c:pt idx="4">
                  <c:v>ZEHN</c:v>
                </c:pt>
                <c:pt idx="5">
                  <c:v>ZEHN MIT AUSZEICHNUNG</c:v>
                </c:pt>
              </c:strCache>
            </c:strRef>
          </c:cat>
          <c:val>
            <c:numRef>
              <c:f>'3R_Bewertungen'!$H$7:$H$12</c:f>
              <c:numCache>
                <c:formatCode>0.00%</c:formatCode>
                <c:ptCount val="6"/>
                <c:pt idx="0">
                  <c:v>0.10638297872340426</c:v>
                </c:pt>
                <c:pt idx="1">
                  <c:v>0.29935675408213758</c:v>
                </c:pt>
                <c:pt idx="2">
                  <c:v>0.30554181098466104</c:v>
                </c:pt>
                <c:pt idx="3">
                  <c:v>0.2102919346857991</c:v>
                </c:pt>
                <c:pt idx="4">
                  <c:v>5.9623948540326571E-2</c:v>
                </c:pt>
                <c:pt idx="5">
                  <c:v>1.880257298367145E-2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3358-41B8-B0C8-C9FC1318C7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91448952"/>
        <c:axId val="1"/>
      </c:barChart>
      <c:catAx>
        <c:axId val="49144895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de-DE" sz="1400" dirty="0"/>
                  <a:t>Bewertungen im Vergleich mit dem Vorjahr</a:t>
                </a:r>
              </a:p>
            </c:rich>
          </c:tx>
          <c:layout>
            <c:manualLayout>
              <c:xMode val="edge"/>
              <c:yMode val="edge"/>
              <c:x val="0.3237407049034316"/>
              <c:y val="3.4446687935825587E-2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2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de-DE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ax val="0.45"/>
          <c:min val="0"/>
        </c:scaling>
        <c:delete val="0"/>
        <c:axPos val="l"/>
        <c:majorGridlines>
          <c:spPr>
            <a:ln w="3175">
              <a:solidFill>
                <a:srgbClr val="FFFFFF"/>
              </a:solidFill>
              <a:prstDash val="solid"/>
            </a:ln>
          </c:spPr>
        </c:majorGridlines>
        <c:title>
          <c:tx>
            <c:rich>
              <a:bodyPr rot="0" vert="horz"/>
              <a:lstStyle/>
              <a:p>
                <a:pPr algn="ctr">
                  <a:defRPr sz="11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de-DE" sz="1100" dirty="0"/>
                  <a:t>Kandidatinnen und Kandidaten in Prozent</a:t>
                </a:r>
              </a:p>
            </c:rich>
          </c:tx>
          <c:layout>
            <c:manualLayout>
              <c:xMode val="edge"/>
              <c:yMode val="edge"/>
              <c:x val="0.13740651640641874"/>
              <c:y val="0.15721515238822295"/>
            </c:manualLayout>
          </c:layout>
          <c:overlay val="0"/>
          <c:spPr>
            <a:noFill/>
            <a:ln w="25400">
              <a:noFill/>
            </a:ln>
          </c:spPr>
        </c:title>
        <c:numFmt formatCode="0%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2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de-DE"/>
          </a:p>
        </c:txPr>
        <c:crossAx val="491448952"/>
        <c:crosses val="autoZero"/>
        <c:crossBetween val="between"/>
        <c:majorUnit val="0.05"/>
        <c:minorUnit val="0.01"/>
      </c:valAx>
      <c:spPr>
        <a:solidFill>
          <a:srgbClr val="FFFFFF"/>
        </a:solidFill>
        <a:ln w="25400">
          <a:noFill/>
        </a:ln>
      </c:spPr>
    </c:plotArea>
    <c:legend>
      <c:legendPos val="r"/>
      <c:layout>
        <c:manualLayout>
          <c:xMode val="edge"/>
          <c:yMode val="edge"/>
          <c:x val="0.77280067191601043"/>
          <c:y val="0.25170115640306867"/>
          <c:w val="0.11722020525877379"/>
          <c:h val="9.7821105695121452E-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  <a:effectLst>
          <a:outerShdw dist="35921" dir="2700000" algn="br">
            <a:srgbClr val="000000"/>
          </a:outerShdw>
        </a:effectLst>
      </c:spPr>
      <c:txPr>
        <a:bodyPr/>
        <a:lstStyle/>
        <a:p>
          <a:pPr>
            <a:defRPr sz="11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de-DE"/>
        </a:p>
      </c:txPr>
    </c:legend>
    <c:plotVisOnly val="1"/>
    <c:dispBlanksAs val="gap"/>
    <c:showDLblsOverMax val="0"/>
  </c:chart>
  <c:spPr>
    <a:solidFill>
      <a:srgbClr val="FFFFFF"/>
    </a:solidFill>
    <a:ln w="6350">
      <a:noFill/>
    </a:ln>
  </c:spPr>
  <c:txPr>
    <a:bodyPr/>
    <a:lstStyle/>
    <a:p>
      <a:pPr>
        <a:defRPr sz="167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de-DE"/>
    </a:p>
  </c:txPr>
  <c:externalData r:id="rId2">
    <c:autoUpdate val="0"/>
  </c:externalData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de-DE"/>
              <a:t>Versetzungen, aufgeschobene Gesamtbewertung und Nicht-Versetzungen an den deutschsprachigen Oberschulen in Südtirol
Schuljahr 2017/2018</a:t>
            </a:r>
          </a:p>
        </c:rich>
      </c:tx>
      <c:layout>
        <c:manualLayout>
          <c:xMode val="edge"/>
          <c:yMode val="edge"/>
          <c:x val="0.11411041678758214"/>
          <c:y val="2.9585808816151502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1779141104294479"/>
          <c:y val="0.38658851583401871"/>
          <c:w val="0.85398773006134965"/>
          <c:h val="0.594416588065472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'V-Aufh-NV'!$B$1</c:f>
              <c:strCache>
                <c:ptCount val="1"/>
                <c:pt idx="0">
                  <c:v>im Juni versetzt</c:v>
                </c:pt>
              </c:strCache>
            </c:strRef>
          </c:tx>
          <c:spPr>
            <a:solidFill>
              <a:srgbClr val="D4E482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2.059481630027088E-2"/>
                  <c:y val="2.3100157735036486E-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9B3-4DC9-B399-9599BE8DB2AE}"/>
                </c:ext>
              </c:extLst>
            </c:dLbl>
            <c:dLbl>
              <c:idx val="1"/>
              <c:layout>
                <c:manualLayout>
                  <c:x val="3.2533904166421865E-2"/>
                  <c:y val="-6.1720610535860381E-4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9B3-4DC9-B399-9599BE8DB2AE}"/>
                </c:ext>
              </c:extLst>
            </c:dLbl>
            <c:dLbl>
              <c:idx val="2"/>
              <c:layout>
                <c:manualLayout>
                  <c:x val="3.9831146582886758E-2"/>
                  <c:y val="1.7498970802045817E-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9B3-4DC9-B399-9599BE8DB2AE}"/>
                </c:ext>
              </c:extLst>
            </c:dLbl>
            <c:dLbl>
              <c:idx val="3"/>
              <c:layout>
                <c:manualLayout>
                  <c:x val="3.5970865957653975E-2"/>
                  <c:y val="3.4935527465211891E-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9B3-4DC9-B399-9599BE8DB2AE}"/>
                </c:ext>
              </c:extLst>
            </c:dLbl>
            <c:dLbl>
              <c:idx val="4"/>
              <c:layout>
                <c:manualLayout>
                  <c:x val="3.4825276423191616E-2"/>
                  <c:y val="5.6613704226746641E-4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9B3-4DC9-B399-9599BE8DB2AE}"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'V-Aufh-NV'!$A$2:$A$6</c:f>
              <c:strCache>
                <c:ptCount val="5"/>
                <c:pt idx="0">
                  <c:v>1. Klasse</c:v>
                </c:pt>
                <c:pt idx="1">
                  <c:v>2. Klasse</c:v>
                </c:pt>
                <c:pt idx="2">
                  <c:v>3. Klasse</c:v>
                </c:pt>
                <c:pt idx="3">
                  <c:v>4. Klasse</c:v>
                </c:pt>
                <c:pt idx="4">
                  <c:v>5. Klasse</c:v>
                </c:pt>
              </c:strCache>
            </c:strRef>
          </c:cat>
          <c:val>
            <c:numRef>
              <c:f>'V-Aufh-NV'!$B$2:$B$6</c:f>
              <c:numCache>
                <c:formatCode>#,##0</c:formatCode>
                <c:ptCount val="5"/>
                <c:pt idx="0">
                  <c:v>2140</c:v>
                </c:pt>
                <c:pt idx="1">
                  <c:v>2039</c:v>
                </c:pt>
                <c:pt idx="2">
                  <c:v>2055</c:v>
                </c:pt>
                <c:pt idx="3">
                  <c:v>2023</c:v>
                </c:pt>
                <c:pt idx="4">
                  <c:v>2362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9B3-4DC9-B399-9599BE8DB2AE}"/>
            </c:ext>
          </c:extLst>
        </c:ser>
        <c:ser>
          <c:idx val="1"/>
          <c:order val="1"/>
          <c:tx>
            <c:strRef>
              <c:f>'V-Aufh-NV'!$C$1</c:f>
              <c:strCache>
                <c:ptCount val="1"/>
                <c:pt idx="0">
                  <c:v>aufgeschobene Gesamtbewertung</c:v>
                </c:pt>
              </c:strCache>
            </c:strRef>
          </c:tx>
          <c:spPr>
            <a:solidFill>
              <a:srgbClr val="7AD6E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1.2089947495464437E-2"/>
                  <c:y val="4.2824061604119223E-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9B3-4DC9-B399-9599BE8DB2AE}"/>
                </c:ext>
              </c:extLst>
            </c:dLbl>
            <c:dLbl>
              <c:idx val="1"/>
              <c:layout>
                <c:manualLayout>
                  <c:x val="-3.5633260871133759E-3"/>
                  <c:y val="2.7047843374310176E-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9B3-4DC9-B399-9599BE8DB2AE}"/>
                </c:ext>
              </c:extLst>
            </c:dLbl>
            <c:dLbl>
              <c:idx val="2"/>
              <c:layout>
                <c:manualLayout>
                  <c:x val="-4.8710221982446456E-3"/>
                  <c:y val="5.0715012228237377E-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9B3-4DC9-B399-9599BE8DB2AE}"/>
                </c:ext>
              </c:extLst>
            </c:dLbl>
            <c:dLbl>
              <c:idx val="3"/>
              <c:layout>
                <c:manualLayout>
                  <c:x val="3.2587690855911955E-4"/>
                  <c:y val="1.5211623596129709E-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9B3-4DC9-B399-9599BE8DB2AE}"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'V-Aufh-NV'!$A$2:$A$6</c:f>
              <c:strCache>
                <c:ptCount val="5"/>
                <c:pt idx="0">
                  <c:v>1. Klasse</c:v>
                </c:pt>
                <c:pt idx="1">
                  <c:v>2. Klasse</c:v>
                </c:pt>
                <c:pt idx="2">
                  <c:v>3. Klasse</c:v>
                </c:pt>
                <c:pt idx="3">
                  <c:v>4. Klasse</c:v>
                </c:pt>
                <c:pt idx="4">
                  <c:v>5. Klasse</c:v>
                </c:pt>
              </c:strCache>
            </c:strRef>
          </c:cat>
          <c:val>
            <c:numRef>
              <c:f>'V-Aufh-NV'!$C$2:$C$6</c:f>
              <c:numCache>
                <c:formatCode>#,##0</c:formatCode>
                <c:ptCount val="5"/>
                <c:pt idx="0">
                  <c:v>459</c:v>
                </c:pt>
                <c:pt idx="1">
                  <c:v>375</c:v>
                </c:pt>
                <c:pt idx="2">
                  <c:v>295</c:v>
                </c:pt>
                <c:pt idx="3">
                  <c:v>239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9B3-4DC9-B399-9599BE8DB2AE}"/>
            </c:ext>
          </c:extLst>
        </c:ser>
        <c:ser>
          <c:idx val="2"/>
          <c:order val="2"/>
          <c:tx>
            <c:strRef>
              <c:f>'V-Aufh-NV'!$D$1</c:f>
              <c:strCache>
                <c:ptCount val="1"/>
                <c:pt idx="0">
                  <c:v>im Juni nicht versetzt</c:v>
                </c:pt>
              </c:strCache>
            </c:strRef>
          </c:tx>
          <c:spPr>
            <a:solidFill>
              <a:srgbClr val="FF505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1.2765278134247701E-2"/>
                  <c:y val="2.3101976581186299E-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9B3-4DC9-B399-9599BE8DB2AE}"/>
                </c:ext>
              </c:extLst>
            </c:dLbl>
            <c:dLbl>
              <c:idx val="1"/>
              <c:layout>
                <c:manualLayout>
                  <c:x val="4.9861281325622508E-2"/>
                  <c:y val="2.7046689253099609E-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79B3-4DC9-B399-9599BE8DB2AE}"/>
                </c:ext>
              </c:extLst>
            </c:dLbl>
            <c:dLbl>
              <c:idx val="2"/>
              <c:layout>
                <c:manualLayout>
                  <c:x val="4.0786013867801327E-2"/>
                  <c:y val="2.4248424936293951E-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79B3-4DC9-B399-9599BE8DB2AE}"/>
                </c:ext>
              </c:extLst>
            </c:dLbl>
            <c:dLbl>
              <c:idx val="3"/>
              <c:layout>
                <c:manualLayout>
                  <c:x val="2.893569107367755E-2"/>
                  <c:y val="5.4659431334295183E-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79B3-4DC9-B399-9599BE8DB2AE}"/>
                </c:ext>
              </c:extLst>
            </c:dLbl>
            <c:dLbl>
              <c:idx val="4"/>
              <c:layout>
                <c:manualLayout>
                  <c:x val="2.4822876783534009E-2"/>
                  <c:y val="1.9156042702185294E-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79B3-4DC9-B399-9599BE8DB2AE}"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'V-Aufh-NV'!$A$2:$A$6</c:f>
              <c:strCache>
                <c:ptCount val="5"/>
                <c:pt idx="0">
                  <c:v>1. Klasse</c:v>
                </c:pt>
                <c:pt idx="1">
                  <c:v>2. Klasse</c:v>
                </c:pt>
                <c:pt idx="2">
                  <c:v>3. Klasse</c:v>
                </c:pt>
                <c:pt idx="3">
                  <c:v>4. Klasse</c:v>
                </c:pt>
                <c:pt idx="4">
                  <c:v>5. Klasse</c:v>
                </c:pt>
              </c:strCache>
            </c:strRef>
          </c:cat>
          <c:val>
            <c:numRef>
              <c:f>'V-Aufh-NV'!$D$2:$D$6</c:f>
              <c:numCache>
                <c:formatCode>#,##0</c:formatCode>
                <c:ptCount val="5"/>
                <c:pt idx="0">
                  <c:v>419</c:v>
                </c:pt>
                <c:pt idx="1">
                  <c:v>163</c:v>
                </c:pt>
                <c:pt idx="2">
                  <c:v>112</c:v>
                </c:pt>
                <c:pt idx="3">
                  <c:v>64</c:v>
                </c:pt>
                <c:pt idx="4">
                  <c:v>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79B3-4DC9-B399-9599BE8DB2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94856232"/>
        <c:axId val="1"/>
      </c:barChart>
      <c:catAx>
        <c:axId val="49485623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de-DE"/>
          </a:p>
        </c:txPr>
        <c:crossAx val="1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</c:scaling>
        <c:delete val="0"/>
        <c:axPos val="t"/>
        <c:majorGridlines>
          <c:spPr>
            <a:ln w="3175">
              <a:solidFill>
                <a:srgbClr val="FFFFFF"/>
              </a:solidFill>
              <a:prstDash val="solid"/>
            </a:ln>
          </c:spPr>
        </c:majorGridlines>
        <c:numFmt formatCode="#,##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de-DE"/>
          </a:p>
        </c:txPr>
        <c:crossAx val="494856232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legend>
      <c:legendPos val="t"/>
      <c:layout>
        <c:manualLayout>
          <c:xMode val="edge"/>
          <c:yMode val="edge"/>
          <c:x val="0.19509205698182078"/>
          <c:y val="0.19329435933184411"/>
          <c:w val="0.62453984406740315"/>
          <c:h val="7.1005983407003731E-2"/>
        </c:manualLayout>
      </c:layout>
      <c:overlay val="0"/>
      <c:spPr>
        <a:solidFill>
          <a:srgbClr val="FFFFFF"/>
        </a:solidFill>
        <a:ln w="25400">
          <a:noFill/>
        </a:ln>
      </c:spPr>
      <c:txPr>
        <a:bodyPr/>
        <a:lstStyle/>
        <a:p>
          <a:pPr>
            <a:defRPr sz="92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de-DE"/>
        </a:p>
      </c:txPr>
    </c:legend>
    <c:plotVisOnly val="1"/>
    <c:dispBlanksAs val="gap"/>
    <c:showDLblsOverMax val="0"/>
  </c:chart>
  <c:spPr>
    <a:solidFill>
      <a:srgbClr val="FFFFFF"/>
    </a:solidFill>
    <a:ln w="6350">
      <a:noFill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de-DE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de-DE"/>
              <a:t>Staatliche Abschlussprüfungen
an den deutschsprachigen Oberschulen in Südtirol
Schuljahr 2017/2018</a:t>
            </a:r>
          </a:p>
        </c:rich>
      </c:tx>
      <c:layout>
        <c:manualLayout>
          <c:xMode val="edge"/>
          <c:yMode val="edge"/>
          <c:x val="0.17374516591223196"/>
          <c:y val="2.828854314002829E-3"/>
        </c:manualLayout>
      </c:layout>
      <c:overlay val="0"/>
      <c:spPr>
        <a:noFill/>
        <a:ln w="25400">
          <a:noFill/>
        </a:ln>
      </c:spPr>
    </c:title>
    <c:autoTitleDeleted val="0"/>
    <c:view3D>
      <c:rotX val="15"/>
      <c:rotY val="21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8082117996120048"/>
          <c:y val="0.18387553041018387"/>
          <c:w val="0.74227799227799229"/>
          <c:h val="0.43140028288543142"/>
        </c:manualLayout>
      </c:layout>
      <c:pie3DChart>
        <c:varyColors val="1"/>
        <c:ser>
          <c:idx val="0"/>
          <c:order val="0"/>
          <c:explosion val="38"/>
          <c:dPt>
            <c:idx val="0"/>
            <c:bubble3D val="0"/>
            <c:spPr>
              <a:solidFill>
                <a:srgbClr val="66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AAA8-43BF-8207-90CA3627496D}"/>
              </c:ext>
            </c:extLst>
          </c:dPt>
          <c:dPt>
            <c:idx val="1"/>
            <c:bubble3D val="0"/>
            <c:spPr>
              <a:gradFill rotWithShape="0">
                <a:gsLst>
                  <a:gs pos="0">
                    <a:srgbClr val="333333"/>
                  </a:gs>
                  <a:gs pos="50000">
                    <a:srgbClr val="CCFFFF"/>
                  </a:gs>
                  <a:gs pos="100000">
                    <a:srgbClr val="333333"/>
                  </a:gs>
                </a:gsLst>
                <a:lin ang="2700000" scaled="1"/>
              </a:gra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AAA8-43BF-8207-90CA3627496D}"/>
              </c:ext>
            </c:extLst>
          </c:dPt>
          <c:dPt>
            <c:idx val="2"/>
            <c:bubble3D val="0"/>
            <c:spPr>
              <a:solidFill>
                <a:srgbClr val="FF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AAA8-43BF-8207-90CA3627496D}"/>
              </c:ext>
            </c:extLst>
          </c:dPt>
          <c:dPt>
            <c:idx val="3"/>
            <c:bubble3D val="0"/>
            <c:spPr>
              <a:solidFill>
                <a:srgbClr val="FFFF00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AAA8-43BF-8207-90CA3627496D}"/>
              </c:ext>
            </c:extLst>
          </c:dPt>
          <c:dLbls>
            <c:dLbl>
              <c:idx val="0"/>
              <c:layout>
                <c:manualLayout>
                  <c:x val="-8.9807336716743388E-2"/>
                  <c:y val="9.6268756967058E-2"/>
                </c:manualLayout>
              </c:layout>
              <c:tx>
                <c:rich>
                  <a:bodyPr/>
                  <a:lstStyle/>
                  <a:p>
                    <a:fld id="{501C7ED5-06EE-4F74-85EE-DF749519F981}" type="CATEGORYNAME">
                      <a:rPr lang="en-US" sz="1200" b="1"/>
                      <a:pPr/>
                      <a:t>[RUBRIKENNAME]</a:t>
                    </a:fld>
                    <a:r>
                      <a:rPr lang="en-US" baseline="0"/>
                      <a:t>
</a:t>
                    </a:r>
                    <a:fld id="{B77B9A30-7337-4BB4-972E-32114902DDD3}" type="PERCENTAGE">
                      <a:rPr lang="en-US" sz="1400" b="1" baseline="0"/>
                      <a:pPr/>
                      <a:t>[PROZENTSATZ]</a:t>
                    </a:fld>
                    <a:endParaRPr lang="en-US" baseline="0"/>
                  </a:p>
                </c:rich>
              </c:tx>
              <c:showLegendKey val="0"/>
              <c:showVal val="0"/>
              <c:showCatName val="0"/>
              <c:showSerName val="1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AAA8-43BF-8207-90CA3627496D}"/>
                </c:ext>
              </c:extLst>
            </c:dLbl>
            <c:dLbl>
              <c:idx val="1"/>
              <c:layout>
                <c:manualLayout>
                  <c:x val="0.20450571214830029"/>
                  <c:y val="8.8460130602486572E-2"/>
                </c:manualLayout>
              </c:layout>
              <c:tx>
                <c:rich>
                  <a:bodyPr/>
                  <a:lstStyle/>
                  <a:p>
                    <a:fld id="{B378E043-B172-49D4-8F61-D849D05D07DE}" type="CATEGORYNAME">
                      <a:rPr lang="en-US" sz="1200" b="1"/>
                      <a:pPr/>
                      <a:t>[RUBRIKENNAME]</a:t>
                    </a:fld>
                    <a:r>
                      <a:rPr lang="en-US" baseline="0"/>
                      <a:t>
</a:t>
                    </a:r>
                    <a:fld id="{577C0FF8-C36F-435F-9A6F-8B4A582E97BC}" type="PERCENTAGE">
                      <a:rPr lang="en-US" sz="1400" b="1" baseline="0"/>
                      <a:pPr/>
                      <a:t>[PROZENTSATZ]</a:t>
                    </a:fld>
                    <a:endParaRPr lang="en-US" baseline="0"/>
                  </a:p>
                </c:rich>
              </c:tx>
              <c:showLegendKey val="0"/>
              <c:showVal val="0"/>
              <c:showCatName val="0"/>
              <c:showSerName val="1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AAA8-43BF-8207-90CA3627496D}"/>
                </c:ext>
              </c:extLst>
            </c:dLbl>
            <c:dLbl>
              <c:idx val="2"/>
              <c:layout>
                <c:manualLayout>
                  <c:x val="-2.51170197928158E-2"/>
                  <c:y val="8.402038854054121E-2"/>
                </c:manualLayout>
              </c:layout>
              <c:tx>
                <c:rich>
                  <a:bodyPr/>
                  <a:lstStyle/>
                  <a:p>
                    <a:fld id="{1B50889D-B804-4CE4-B60A-60203AC8D0C3}" type="CATEGORYNAME">
                      <a:rPr lang="de-DE" sz="1200" b="1"/>
                      <a:pPr/>
                      <a:t>[RUBRIKENNAME]</a:t>
                    </a:fld>
                    <a:r>
                      <a:rPr lang="de-DE" baseline="0"/>
                      <a:t>
</a:t>
                    </a:r>
                    <a:fld id="{BFE841AC-BB4F-42D1-BD44-CBEEFC18440D}" type="PERCENTAGE">
                      <a:rPr lang="de-DE" sz="1400" b="1" baseline="0"/>
                      <a:pPr/>
                      <a:t>[PROZENTSATZ]</a:t>
                    </a:fld>
                    <a:endParaRPr lang="de-DE" baseline="0"/>
                  </a:p>
                </c:rich>
              </c:tx>
              <c:showLegendKey val="0"/>
              <c:showVal val="0"/>
              <c:showCatName val="0"/>
              <c:showSerName val="1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AAA8-43BF-8207-90CA3627496D}"/>
                </c:ext>
              </c:extLst>
            </c:dLbl>
            <c:dLbl>
              <c:idx val="3"/>
              <c:layout>
                <c:manualLayout>
                  <c:x val="-8.7064653150240284E-2"/>
                  <c:y val="-2.0264991628521682E-2"/>
                </c:manualLayout>
              </c:layout>
              <c:tx>
                <c:rich>
                  <a:bodyPr wrap="square" lIns="38100" tIns="19050" rIns="38100" bIns="19050" anchor="ctr" anchorCtr="0">
                    <a:spAutoFit/>
                  </a:bodyPr>
                  <a:lstStyle/>
                  <a:p>
                    <a:pPr algn="ctr" rtl="0">
                      <a:defRPr lang="en-US" sz="1200" b="1" i="0" u="none" strike="noStrike" kern="1200" baseline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defRPr>
                    </a:pPr>
                    <a:fld id="{E5E64EE9-AA9A-4DE4-B9BD-6D65ABD00034}" type="CATEGORYNAME">
                      <a:rPr lang="de-DE" sz="1200" b="1" i="0" u="none" strike="noStrike" kern="1200" baseline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rPr>
                      <a:pPr algn="ctr" rtl="0">
                        <a:defRPr lang="en-US" sz="1200" b="1" i="0" u="none" strike="noStrike" kern="1200" baseline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t>[RUBRIKENNAME]</a:t>
                    </a:fld>
                    <a:r>
                      <a:rPr lang="de-DE" sz="1200" b="1" i="0" u="none" strike="noStrike" kern="1200" baseline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rPr>
                      <a:t>
</a:t>
                    </a:r>
                    <a:fld id="{5565CCD5-07FD-444B-B054-E8C82AD0F18A}" type="PERCENTAGE">
                      <a:rPr lang="de-DE" sz="1400" b="1" i="0" u="none" strike="noStrike" kern="1200" baseline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rPr>
                      <a:pPr algn="ctr" rtl="0">
                        <a:defRPr lang="en-US" sz="1200" b="1" i="0" u="none" strike="noStrike" kern="1200" baseline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t>[PROZENTSATZ]</a:t>
                    </a:fld>
                    <a:endParaRPr lang="de-DE" sz="1200" b="1" i="0" u="none" strike="noStrike" kern="1200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endParaRPr>
                  </a:p>
                </c:rich>
              </c:tx>
              <c:numFmt formatCode="0.00%" sourceLinked="0"/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0"/>
              <c:showSerName val="1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AAA8-43BF-8207-90CA3627496D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'Daten Diagramm'!$A$2:$A$5</c:f>
              <c:strCache>
                <c:ptCount val="4"/>
                <c:pt idx="0">
                  <c:v>Abschlussprüfung bestanden</c:v>
                </c:pt>
                <c:pt idx="1">
                  <c:v>Abschlussprüfung nicht bestanden</c:v>
                </c:pt>
                <c:pt idx="2">
                  <c:v>zur Abschlussprüfung nicht angetreten</c:v>
                </c:pt>
                <c:pt idx="3">
                  <c:v>zur Abschlussprüfung nicht zugelassen</c:v>
                </c:pt>
              </c:strCache>
            </c:strRef>
          </c:cat>
          <c:val>
            <c:numRef>
              <c:f>'Daten Diagramm'!$D$2:$D$5</c:f>
              <c:numCache>
                <c:formatCode>#,##0</c:formatCode>
                <c:ptCount val="4"/>
                <c:pt idx="0">
                  <c:v>2801</c:v>
                </c:pt>
                <c:pt idx="1">
                  <c:v>5</c:v>
                </c:pt>
                <c:pt idx="2">
                  <c:v>2</c:v>
                </c:pt>
                <c:pt idx="3">
                  <c:v>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AA8-43BF-8207-90CA362749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zero"/>
    <c:showDLblsOverMax val="0"/>
  </c:chart>
  <c:spPr>
    <a:solidFill>
      <a:schemeClr val="bg1"/>
    </a:solidFill>
    <a:ln w="6350">
      <a:noFill/>
    </a:ln>
  </c:spPr>
  <c:txPr>
    <a:bodyPr/>
    <a:lstStyle/>
    <a:p>
      <a:pPr>
        <a:defRPr sz="107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de-DE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2131147540983606"/>
          <c:y val="0.25405438932431024"/>
          <c:w val="0.73155737704918034"/>
          <c:h val="0.581081847922624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'4R_Bewertungen'!$D$7</c:f>
              <c:strCache>
                <c:ptCount val="1"/>
                <c:pt idx="0">
                  <c:v>2016/2017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 w="3175">
              <a:solidFill>
                <a:srgbClr val="99CCFF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3.8690245686502367E-3"/>
                  <c:y val="9.5360378290775261E-3"/>
                </c:manualLayout>
              </c:layout>
              <c:spPr>
                <a:noFill/>
                <a:ln w="25400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1100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2CD-4423-AF46-AD0D3FBAC872}"/>
                </c:ext>
              </c:extLst>
            </c:dLbl>
            <c:dLbl>
              <c:idx val="1"/>
              <c:layout>
                <c:manualLayout>
                  <c:x val="2.9310071912151204E-3"/>
                  <c:y val="-6.4834066056152493E-4"/>
                </c:manualLayout>
              </c:layout>
              <c:spPr>
                <a:noFill/>
                <a:ln w="25400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1100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2CD-4423-AF46-AD0D3FBAC872}"/>
                </c:ext>
              </c:extLst>
            </c:dLbl>
            <c:dLbl>
              <c:idx val="2"/>
              <c:layout>
                <c:manualLayout>
                  <c:x val="-1.3159028982408475E-3"/>
                  <c:y val="1.3766327550907042E-3"/>
                </c:manualLayout>
              </c:layout>
              <c:spPr>
                <a:noFill/>
                <a:ln w="25400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1100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2CD-4423-AF46-AD0D3FBAC872}"/>
                </c:ext>
              </c:extLst>
            </c:dLbl>
            <c:dLbl>
              <c:idx val="3"/>
              <c:layout>
                <c:manualLayout>
                  <c:x val="9.251538229852474E-3"/>
                  <c:y val="-3.2171459222093413E-3"/>
                </c:manualLayout>
              </c:layout>
              <c:spPr>
                <a:noFill/>
                <a:ln w="25400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1100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2CD-4423-AF46-AD0D3FBAC872}"/>
                </c:ext>
              </c:extLst>
            </c:dLbl>
            <c:dLbl>
              <c:idx val="4"/>
              <c:layout>
                <c:manualLayout>
                  <c:x val="8.3135407254422145E-3"/>
                  <c:y val="1.1006924894616965E-2"/>
                </c:manualLayout>
              </c:layout>
              <c:spPr>
                <a:noFill/>
                <a:ln w="25400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1100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2CD-4423-AF46-AD0D3FBAC872}"/>
                </c:ext>
              </c:extLst>
            </c:dLbl>
            <c:dLbl>
              <c:idx val="5"/>
              <c:layout>
                <c:manualLayout>
                  <c:x val="4.0665727185951973E-3"/>
                  <c:y val="-6.2366086307871476E-3"/>
                </c:manualLayout>
              </c:layout>
              <c:spPr>
                <a:noFill/>
                <a:ln w="25400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1100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2CD-4423-AF46-AD0D3FBAC872}"/>
                </c:ext>
              </c:extLst>
            </c:dLbl>
            <c:dLbl>
              <c:idx val="6"/>
              <c:layout>
                <c:manualLayout>
                  <c:x val="1.2584871563185773E-2"/>
                  <c:y val="3.9209566855259448E-3"/>
                </c:manualLayout>
              </c:layout>
              <c:spPr>
                <a:noFill/>
                <a:ln w="25400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1100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2CD-4423-AF46-AD0D3FBAC872}"/>
                </c:ext>
              </c:extLst>
            </c:dLbl>
            <c:spPr>
              <a:noFill/>
              <a:ln w="25400">
                <a:noFill/>
              </a:ln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 algn="ctr">
                  <a:defRPr sz="11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'4R_Bewertungen'!$B$9:$B$15</c:f>
              <c:strCache>
                <c:ptCount val="7"/>
                <c:pt idx="0">
                  <c:v>60</c:v>
                </c:pt>
                <c:pt idx="1">
                  <c:v>61 - 70</c:v>
                </c:pt>
                <c:pt idx="2">
                  <c:v>71 - 80</c:v>
                </c:pt>
                <c:pt idx="3">
                  <c:v>81 - 90</c:v>
                </c:pt>
                <c:pt idx="4">
                  <c:v>91 - 99</c:v>
                </c:pt>
                <c:pt idx="5">
                  <c:v>100</c:v>
                </c:pt>
                <c:pt idx="6">
                  <c:v>100 mit 
Auszeichnung</c:v>
                </c:pt>
              </c:strCache>
            </c:strRef>
          </c:cat>
          <c:val>
            <c:numRef>
              <c:f>'4R_Bewertungen'!$E$9:$E$15</c:f>
              <c:numCache>
                <c:formatCode>0.00%</c:formatCode>
                <c:ptCount val="7"/>
                <c:pt idx="0">
                  <c:v>2.0100502512562814E-2</c:v>
                </c:pt>
                <c:pt idx="1">
                  <c:v>0.22505384063173009</c:v>
                </c:pt>
                <c:pt idx="2">
                  <c:v>0.39339554917444364</c:v>
                </c:pt>
                <c:pt idx="3">
                  <c:v>0.26058865757358218</c:v>
                </c:pt>
                <c:pt idx="4">
                  <c:v>6.5685570710696334E-2</c:v>
                </c:pt>
                <c:pt idx="5">
                  <c:v>3.1945441493180189E-2</c:v>
                </c:pt>
                <c:pt idx="6">
                  <c:v>3.2304379038047381E-3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62CD-4423-AF46-AD0D3FBAC872}"/>
            </c:ext>
          </c:extLst>
        </c:ser>
        <c:ser>
          <c:idx val="1"/>
          <c:order val="1"/>
          <c:tx>
            <c:strRef>
              <c:f>'4R_Bewertungen'!$G$7</c:f>
              <c:strCache>
                <c:ptCount val="1"/>
                <c:pt idx="0">
                  <c:v>2017/2018</c:v>
                </c:pt>
              </c:strCache>
            </c:strRef>
          </c:tx>
          <c:spPr>
            <a:solidFill>
              <a:srgbClr val="66FFFF"/>
            </a:solidFill>
            <a:ln w="3175">
              <a:solidFill>
                <a:srgbClr val="CCFFFF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8.9538787757262165E-4"/>
                  <c:y val="-2.9230879108671391E-3"/>
                </c:manualLayout>
              </c:layout>
              <c:spPr>
                <a:noFill/>
                <a:ln w="25400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1100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2CD-4423-AF46-AD0D3FBAC872}"/>
                </c:ext>
              </c:extLst>
            </c:dLbl>
            <c:dLbl>
              <c:idx val="1"/>
              <c:layout>
                <c:manualLayout>
                  <c:x val="6.6727160172829923E-3"/>
                  <c:y val="3.3944641071626961E-3"/>
                </c:manualLayout>
              </c:layout>
              <c:spPr>
                <a:noFill/>
                <a:ln w="25400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1100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2CD-4423-AF46-AD0D3FBAC872}"/>
                </c:ext>
              </c:extLst>
            </c:dLbl>
            <c:dLbl>
              <c:idx val="2"/>
              <c:layout>
                <c:manualLayout>
                  <c:x val="1.1092465900778836E-2"/>
                  <c:y val="-1.1397511935763438E-3"/>
                </c:manualLayout>
              </c:layout>
              <c:spPr>
                <a:noFill/>
                <a:ln w="25400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1100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62CD-4423-AF46-AD0D3FBAC872}"/>
                </c:ext>
              </c:extLst>
            </c:dLbl>
            <c:dLbl>
              <c:idx val="3"/>
              <c:layout>
                <c:manualLayout>
                  <c:x val="8.1052880684997497E-3"/>
                  <c:y val="7.3876707451437373E-3"/>
                </c:manualLayout>
              </c:layout>
              <c:spPr>
                <a:noFill/>
                <a:ln w="25400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1100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2CD-4423-AF46-AD0D3FBAC872}"/>
                </c:ext>
              </c:extLst>
            </c:dLbl>
            <c:dLbl>
              <c:idx val="4"/>
              <c:layout>
                <c:manualLayout>
                  <c:x val="3.2907487511985925E-3"/>
                  <c:y val="9.2821035757930728E-3"/>
                </c:manualLayout>
              </c:layout>
              <c:spPr>
                <a:noFill/>
                <a:ln w="25400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1100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62CD-4423-AF46-AD0D3FBAC872}"/>
                </c:ext>
              </c:extLst>
            </c:dLbl>
            <c:dLbl>
              <c:idx val="5"/>
              <c:layout>
                <c:manualLayout>
                  <c:x val="-9.5616133825726678E-4"/>
                  <c:y val="-1.5653022680028918E-4"/>
                </c:manualLayout>
              </c:layout>
              <c:spPr>
                <a:noFill/>
                <a:ln w="25400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1100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62CD-4423-AF46-AD0D3FBAC872}"/>
                </c:ext>
              </c:extLst>
            </c:dLbl>
            <c:dLbl>
              <c:idx val="6"/>
              <c:layout>
                <c:manualLayout>
                  <c:x val="2.7718997048928316E-3"/>
                  <c:y val="-1.1971487295062453E-2"/>
                </c:manualLayout>
              </c:layout>
              <c:spPr>
                <a:noFill/>
                <a:ln w="25400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1100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62CD-4423-AF46-AD0D3FBAC872}"/>
                </c:ext>
              </c:extLst>
            </c:dLbl>
            <c:spPr>
              <a:noFill/>
              <a:ln w="25400">
                <a:noFill/>
              </a:ln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 algn="ctr">
                  <a:defRPr sz="11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'4R_Bewertungen'!$B$9:$B$15</c:f>
              <c:strCache>
                <c:ptCount val="7"/>
                <c:pt idx="0">
                  <c:v>60</c:v>
                </c:pt>
                <c:pt idx="1">
                  <c:v>61 - 70</c:v>
                </c:pt>
                <c:pt idx="2">
                  <c:v>71 - 80</c:v>
                </c:pt>
                <c:pt idx="3">
                  <c:v>81 - 90</c:v>
                </c:pt>
                <c:pt idx="4">
                  <c:v>91 - 99</c:v>
                </c:pt>
                <c:pt idx="5">
                  <c:v>100</c:v>
                </c:pt>
                <c:pt idx="6">
                  <c:v>100 mit 
Auszeichnung</c:v>
                </c:pt>
              </c:strCache>
            </c:strRef>
          </c:cat>
          <c:val>
            <c:numRef>
              <c:f>'4R_Bewertungen'!$H$9:$H$15</c:f>
              <c:numCache>
                <c:formatCode>0.00%</c:formatCode>
                <c:ptCount val="7"/>
                <c:pt idx="0">
                  <c:v>1.2138521956444126E-2</c:v>
                </c:pt>
                <c:pt idx="1">
                  <c:v>0.22599071760085684</c:v>
                </c:pt>
                <c:pt idx="2">
                  <c:v>0.38236344162799002</c:v>
                </c:pt>
                <c:pt idx="3">
                  <c:v>0.27061763655837201</c:v>
                </c:pt>
                <c:pt idx="4">
                  <c:v>6.8189932167083189E-2</c:v>
                </c:pt>
                <c:pt idx="5">
                  <c:v>3.6058550517672261E-2</c:v>
                </c:pt>
                <c:pt idx="6">
                  <c:v>4.6411995715815784E-3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62CD-4423-AF46-AD0D3FBAC8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8320952"/>
        <c:axId val="1"/>
      </c:barChart>
      <c:catAx>
        <c:axId val="34832095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05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de-DE" sz="1400" dirty="0"/>
                  <a:t>Punkteverteilung im Vergleich mit dem Vorjahr</a:t>
                </a:r>
              </a:p>
            </c:rich>
          </c:tx>
          <c:layout>
            <c:manualLayout>
              <c:xMode val="edge"/>
              <c:yMode val="edge"/>
              <c:x val="0.3527410638808392"/>
              <c:y val="5.9276350246797976E-2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2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de-DE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ax val="0.45"/>
          <c:min val="0"/>
        </c:scaling>
        <c:delete val="0"/>
        <c:axPos val="l"/>
        <c:majorGridlines>
          <c:spPr>
            <a:ln w="3175">
              <a:solidFill>
                <a:srgbClr val="FFFFFF"/>
              </a:solidFill>
              <a:prstDash val="solid"/>
            </a:ln>
          </c:spPr>
        </c:majorGridlines>
        <c:title>
          <c:tx>
            <c:rich>
              <a:bodyPr rot="0" vert="horz"/>
              <a:lstStyle/>
              <a:p>
                <a:pPr algn="ctr">
                  <a:defRPr sz="11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de-DE" sz="1100"/>
                  <a:t>Kandidatinnen und Kandidaten
in Prozent</a:t>
                </a:r>
              </a:p>
            </c:rich>
          </c:tx>
          <c:layout>
            <c:manualLayout>
              <c:xMode val="edge"/>
              <c:yMode val="edge"/>
              <c:x val="0.14322076711971474"/>
              <c:y val="0.10008907740409796"/>
            </c:manualLayout>
          </c:layout>
          <c:overlay val="0"/>
          <c:spPr>
            <a:noFill/>
            <a:ln w="25400">
              <a:noFill/>
            </a:ln>
          </c:spPr>
        </c:title>
        <c:numFmt formatCode="0%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2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de-DE"/>
          </a:p>
        </c:txPr>
        <c:crossAx val="348320952"/>
        <c:crosses val="autoZero"/>
        <c:crossBetween val="between"/>
        <c:majorUnit val="0.05"/>
        <c:minorUnit val="0.01"/>
      </c:valAx>
      <c:spPr>
        <a:solidFill>
          <a:srgbClr val="FFFFFF"/>
        </a:solidFill>
        <a:ln w="25400">
          <a:noFill/>
        </a:ln>
      </c:spPr>
    </c:plotArea>
    <c:legend>
      <c:legendPos val="r"/>
      <c:layout>
        <c:manualLayout>
          <c:xMode val="edge"/>
          <c:yMode val="edge"/>
          <c:x val="0.73155737704918034"/>
          <c:y val="0.17837866212669362"/>
          <c:w val="0.15029385242391727"/>
          <c:h val="0.11659218273391503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  <a:effectLst>
          <a:outerShdw dist="35921" dir="2700000" algn="br">
            <a:schemeClr val="bg1"/>
          </a:outerShdw>
        </a:effectLst>
      </c:spPr>
      <c:txPr>
        <a:bodyPr/>
        <a:lstStyle/>
        <a:p>
          <a:pPr>
            <a:defRPr sz="11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de-DE"/>
        </a:p>
      </c:txPr>
    </c:legend>
    <c:plotVisOnly val="1"/>
    <c:dispBlanksAs val="gap"/>
    <c:showDLblsOverMax val="0"/>
  </c:chart>
  <c:spPr>
    <a:solidFill>
      <a:srgbClr val="FFFFFF"/>
    </a:solidFill>
    <a:ln w="6350">
      <a:noFill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de-DE"/>
    </a:p>
  </c:txPr>
  <c:externalData r:id="rId2">
    <c:autoUpdate val="0"/>
  </c:externalData>
  <c:userShapes r:id="rId3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de-DE"/>
              <a:t>Staatliche Abschlussprüfungen an den deutschsprachigen Schulen der Berufsbildung in Südtirol
Schuljahr 2017/2018</a:t>
            </a:r>
          </a:p>
        </c:rich>
      </c:tx>
      <c:layout>
        <c:manualLayout>
          <c:xMode val="edge"/>
          <c:yMode val="edge"/>
          <c:x val="0.17374516591223196"/>
          <c:y val="2.828854314002829E-3"/>
        </c:manualLayout>
      </c:layout>
      <c:overlay val="0"/>
      <c:spPr>
        <a:noFill/>
        <a:ln w="25400">
          <a:noFill/>
        </a:ln>
      </c:spPr>
    </c:title>
    <c:autoTitleDeleted val="0"/>
    <c:view3D>
      <c:rotX val="15"/>
      <c:rotY val="21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6020926369711036"/>
          <c:y val="0.15747289014615748"/>
          <c:w val="0.74227799227799229"/>
          <c:h val="0.43140028288543142"/>
        </c:manualLayout>
      </c:layout>
      <c:pie3DChart>
        <c:varyColors val="1"/>
        <c:ser>
          <c:idx val="0"/>
          <c:order val="0"/>
          <c:explosion val="38"/>
          <c:dPt>
            <c:idx val="0"/>
            <c:bubble3D val="0"/>
            <c:spPr>
              <a:solidFill>
                <a:srgbClr val="399DCF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04D2-42D4-86BF-382892CAF427}"/>
              </c:ext>
            </c:extLst>
          </c:dPt>
          <c:dPt>
            <c:idx val="1"/>
            <c:bubble3D val="0"/>
            <c:spPr>
              <a:solidFill>
                <a:srgbClr val="FFFF00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04D2-42D4-86BF-382892CAF427}"/>
              </c:ext>
            </c:extLst>
          </c:dPt>
          <c:dPt>
            <c:idx val="3"/>
            <c:bubble3D val="0"/>
            <c:spPr>
              <a:solidFill>
                <a:srgbClr val="60E11F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04D2-42D4-86BF-382892CAF427}"/>
              </c:ext>
            </c:extLst>
          </c:dPt>
          <c:dLbls>
            <c:dLbl>
              <c:idx val="0"/>
              <c:layout>
                <c:manualLayout>
                  <c:x val="-8.2585161330208462E-2"/>
                  <c:y val="0.11184901024069221"/>
                </c:manualLayout>
              </c:layout>
              <c:tx>
                <c:rich>
                  <a:bodyPr/>
                  <a:lstStyle/>
                  <a:p>
                    <a:fld id="{1D1053CD-59F0-430F-BFD2-B9B54CDC7B76}" type="CATEGORYNAME">
                      <a:rPr lang="en-US" sz="1200" b="1"/>
                      <a:pPr/>
                      <a:t>[RUBRIKENNAME]</a:t>
                    </a:fld>
                    <a:r>
                      <a:rPr lang="en-US" sz="1200" b="1" baseline="0"/>
                      <a:t>
</a:t>
                    </a:r>
                    <a:fld id="{68DC4F02-A30B-4655-8219-5E484108FE92}" type="PERCENTAGE">
                      <a:rPr lang="en-US" sz="1400" b="1" baseline="0"/>
                      <a:pPr/>
                      <a:t>[PROZENTSATZ]</a:t>
                    </a:fld>
                    <a:endParaRPr lang="en-US" sz="1200" b="1" baseline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04D2-42D4-86BF-382892CAF427}"/>
                </c:ext>
              </c:extLst>
            </c:dLbl>
            <c:dLbl>
              <c:idx val="1"/>
              <c:layout>
                <c:manualLayout>
                  <c:x val="-3.9730178655204333E-2"/>
                  <c:y val="5.3956275267571824E-2"/>
                </c:manualLayout>
              </c:layout>
              <c:tx>
                <c:rich>
                  <a:bodyPr/>
                  <a:lstStyle/>
                  <a:p>
                    <a:fld id="{39107378-809E-41DA-A12B-13C2A81300BD}" type="CATEGORYNAME">
                      <a:rPr lang="en-US" sz="1200" b="1"/>
                      <a:pPr/>
                      <a:t>[RUBRIKENNAME]</a:t>
                    </a:fld>
                    <a:r>
                      <a:rPr lang="en-US" sz="1200" b="1" baseline="0"/>
                      <a:t>
</a:t>
                    </a:r>
                    <a:fld id="{F5091941-43F0-4483-968B-07590CAB22B4}" type="PERCENTAGE">
                      <a:rPr lang="en-US" sz="1400" b="1" baseline="0"/>
                      <a:pPr/>
                      <a:t>[PROZENTSATZ]</a:t>
                    </a:fld>
                    <a:endParaRPr lang="en-US" sz="1200" b="1" baseline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04D2-42D4-86BF-382892CAF427}"/>
                </c:ext>
              </c:extLst>
            </c:dLbl>
            <c:dLbl>
              <c:idx val="2"/>
              <c:layout>
                <c:manualLayout>
                  <c:x val="0.23999827557787159"/>
                  <c:y val="7.6587109779594376E-2"/>
                </c:manualLayout>
              </c:layout>
              <c:tx>
                <c:rich>
                  <a:bodyPr/>
                  <a:lstStyle/>
                  <a:p>
                    <a:fld id="{D2DB4206-6DCC-4B57-9A6E-42F519930EA5}" type="CATEGORYNAME">
                      <a:rPr lang="de-DE" sz="1200" b="1"/>
                      <a:pPr/>
                      <a:t>[RUBRIKENNAME]</a:t>
                    </a:fld>
                    <a:r>
                      <a:rPr lang="de-DE" sz="1200" b="1" baseline="0"/>
                      <a:t>
</a:t>
                    </a:r>
                    <a:fld id="{1A2C189B-AE96-43A9-B2A6-3E073BC60208}" type="PERCENTAGE">
                      <a:rPr lang="de-DE" sz="1400" b="1" baseline="0"/>
                      <a:pPr/>
                      <a:t>[PROZENTSATZ]</a:t>
                    </a:fld>
                    <a:endParaRPr lang="de-DE" sz="1200" b="1" baseline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04D2-42D4-86BF-382892CAF427}"/>
                </c:ext>
              </c:extLst>
            </c:dLbl>
            <c:dLbl>
              <c:idx val="3"/>
              <c:layout>
                <c:manualLayout>
                  <c:x val="-0.17908855879096483"/>
                  <c:y val="1.0254416175980446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/>
                    </a:pPr>
                    <a:fld id="{9206B233-0143-408D-8483-1518C3026BCD}" type="CATEGORYNAME">
                      <a:rPr lang="de-DE" sz="1200" b="1"/>
                      <a:pPr>
                        <a:defRPr/>
                      </a:pPr>
                      <a:t>[RUBRIKENNAME]</a:t>
                    </a:fld>
                    <a:r>
                      <a:rPr lang="de-DE" sz="1200" b="1" baseline="0"/>
                      <a:t>
</a:t>
                    </a:r>
                    <a:fld id="{A987F9C6-9ADB-418E-8A2B-B9178DC79625}" type="PERCENTAGE">
                      <a:rPr lang="de-DE" sz="1400" b="1" baseline="0"/>
                      <a:pPr>
                        <a:defRPr/>
                      </a:pPr>
                      <a:t>[PROZENTSATZ]</a:t>
                    </a:fld>
                    <a:endParaRPr lang="de-DE" sz="1200" b="1" baseline="0"/>
                  </a:p>
                </c:rich>
              </c:tx>
              <c:numFmt formatCode="0.00%" sourceLinked="0"/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30338284802194"/>
                      <c:h val="0.1316102132442800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04D2-42D4-86BF-382892CAF427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'Daten BFS'!$A$12:$A$15</c:f>
              <c:strCache>
                <c:ptCount val="4"/>
                <c:pt idx="0">
                  <c:v>Abschlussprüfung bestanden</c:v>
                </c:pt>
                <c:pt idx="1">
                  <c:v>Abschlussprüfung nicht bestanden</c:v>
                </c:pt>
                <c:pt idx="2">
                  <c:v>zur Abschlussprüfung nicht angetreten</c:v>
                </c:pt>
                <c:pt idx="3">
                  <c:v>zur Abschlussprüfung nicht zugelassen</c:v>
                </c:pt>
              </c:strCache>
            </c:strRef>
          </c:cat>
          <c:val>
            <c:numRef>
              <c:f>'Daten BFS'!$D$12:$D$15</c:f>
              <c:numCache>
                <c:formatCode>#,##0</c:formatCode>
                <c:ptCount val="4"/>
                <c:pt idx="0">
                  <c:v>389</c:v>
                </c:pt>
                <c:pt idx="1">
                  <c:v>0</c:v>
                </c:pt>
                <c:pt idx="2">
                  <c:v>0</c:v>
                </c:pt>
                <c:pt idx="3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04D2-42D4-86BF-382892CAF427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zero"/>
    <c:showDLblsOverMax val="0"/>
  </c:chart>
  <c:spPr>
    <a:solidFill>
      <a:schemeClr val="bg1"/>
    </a:solidFill>
    <a:ln w="6350">
      <a:noFill/>
    </a:ln>
  </c:spPr>
  <c:txPr>
    <a:bodyPr/>
    <a:lstStyle/>
    <a:p>
      <a:pPr>
        <a:defRPr sz="107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de-DE"/>
    </a:p>
  </c:txPr>
  <c:externalData r:id="rId1">
    <c:autoUpdate val="0"/>
  </c:externalData>
  <c:userShapes r:id="rId2"/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0.63776</cdr:x>
      <cdr:y>0.27708</cdr:y>
    </cdr:from>
    <cdr:to>
      <cdr:x>0.91981</cdr:x>
      <cdr:y>0.30804</cdr:y>
    </cdr:to>
    <cdr:sp macro="" textlink="">
      <cdr:nvSpPr>
        <cdr:cNvPr id="25601" name="Text Box 1025">
          <a:extLst xmlns:a="http://schemas.openxmlformats.org/drawingml/2006/main">
            <a:ext uri="{FF2B5EF4-FFF2-40B4-BE49-F238E27FC236}">
              <a16:creationId xmlns:a16="http://schemas.microsoft.com/office/drawing/2014/main" id="{D0D29545-954A-4655-9C45-5BC8779D1BFF}"/>
            </a:ext>
          </a:extLst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402721" y="1530727"/>
          <a:ext cx="2831598" cy="17103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0" tIns="22860" rIns="27432" bIns="0" anchor="t" upright="1"/>
        <a:lstStyle xmlns:a="http://schemas.openxmlformats.org/drawingml/2006/main"/>
        <a:p xmlns:a="http://schemas.openxmlformats.org/drawingml/2006/main">
          <a:pPr algn="r" rtl="0">
            <a:defRPr sz="1000"/>
          </a:pPr>
          <a:r>
            <a:rPr lang="de-DE" sz="800" b="0" i="0" u="none" strike="noStrike" baseline="0">
              <a:solidFill>
                <a:srgbClr val="000000"/>
              </a:solidFill>
              <a:latin typeface="Arial"/>
              <a:cs typeface="Arial"/>
            </a:rPr>
            <a:t>Quelle: Deutsche Bildungsdirektion</a:t>
          </a:r>
        </a:p>
      </cdr:txBody>
    </cdr:sp>
  </cdr:relSizeAnchor>
  <cdr:relSizeAnchor xmlns:cdr="http://schemas.openxmlformats.org/drawingml/2006/chartDrawing">
    <cdr:from>
      <cdr:x>0.81746</cdr:x>
      <cdr:y>0.00861</cdr:y>
    </cdr:from>
    <cdr:to>
      <cdr:x>0.81746</cdr:x>
      <cdr:y>0.00861</cdr:y>
    </cdr:to>
    <cdr:pic>
      <cdr:nvPicPr>
        <cdr:cNvPr id="25602" name="Picture 1026" descr="SA_ Logo ohne Wappen RGB_06">
          <a:extLst xmlns:a="http://schemas.openxmlformats.org/drawingml/2006/main">
            <a:ext uri="{FF2B5EF4-FFF2-40B4-BE49-F238E27FC236}">
              <a16:creationId xmlns:a16="http://schemas.microsoft.com/office/drawing/2014/main" id="{A2D5B692-6783-4D10-9E16-4DFEB07819DE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8217749" y="50800"/>
          <a:ext cx="0" cy="0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0.72919</cdr:x>
      <cdr:y>0.74118</cdr:y>
    </cdr:from>
    <cdr:to>
      <cdr:x>0.97176</cdr:x>
      <cdr:y>0.76868</cdr:y>
    </cdr:to>
    <cdr:sp macro="" textlink="">
      <cdr:nvSpPr>
        <cdr:cNvPr id="1089" name="Text Box 65">
          <a:extLst xmlns:a="http://schemas.openxmlformats.org/drawingml/2006/main">
            <a:ext uri="{FF2B5EF4-FFF2-40B4-BE49-F238E27FC236}">
              <a16:creationId xmlns:a16="http://schemas.microsoft.com/office/drawing/2014/main" id="{FE4D2EF6-6DDD-418A-A3F4-D284B293CB41}"/>
            </a:ext>
          </a:extLst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494115" y="4536504"/>
          <a:ext cx="2160240" cy="16831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0" tIns="22860" rIns="27432" bIns="0" anchor="t" upright="1"/>
        <a:lstStyle xmlns:a="http://schemas.openxmlformats.org/drawingml/2006/main"/>
        <a:p xmlns:a="http://schemas.openxmlformats.org/drawingml/2006/main">
          <a:pPr algn="r" rtl="0">
            <a:defRPr sz="1000"/>
          </a:pPr>
          <a:r>
            <a:rPr lang="de-DE" sz="800" b="0" i="0" u="none" strike="noStrike" baseline="0" dirty="0">
              <a:solidFill>
                <a:srgbClr val="000000"/>
              </a:solidFill>
              <a:latin typeface="Arial"/>
              <a:cs typeface="Arial"/>
            </a:rPr>
            <a:t>Quelle: Deutsche Bildungsdirektion</a:t>
          </a:r>
        </a:p>
      </cdr:txBody>
    </cdr:sp>
  </cdr:relSizeAnchor>
  <cdr:relSizeAnchor xmlns:cdr="http://schemas.openxmlformats.org/drawingml/2006/chartDrawing">
    <cdr:from>
      <cdr:x>0</cdr:x>
      <cdr:y>0.77655</cdr:y>
    </cdr:from>
    <cdr:to>
      <cdr:x>0.99324</cdr:x>
      <cdr:y>1</cdr:y>
    </cdr:to>
    <cdr:pic>
      <cdr:nvPicPr>
        <cdr:cNvPr id="5" name="chart">
          <a:extLst xmlns:a="http://schemas.openxmlformats.org/drawingml/2006/main">
            <a:ext uri="{FF2B5EF4-FFF2-40B4-BE49-F238E27FC236}">
              <a16:creationId xmlns:a16="http://schemas.microsoft.com/office/drawing/2014/main" id="{F4247F76-6614-4715-946A-8BE38C10ED8A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5229413"/>
          <a:ext cx="9791700" cy="1504762"/>
        </a:xfrm>
        <a:prstGeom xmlns:a="http://schemas.openxmlformats.org/drawingml/2006/main" prst="rect">
          <a:avLst/>
        </a:prstGeom>
      </cdr:spPr>
    </cdr:pic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0.76678</cdr:x>
      <cdr:y>0.94759</cdr:y>
    </cdr:from>
    <cdr:to>
      <cdr:x>1</cdr:x>
      <cdr:y>0.99093</cdr:y>
    </cdr:to>
    <cdr:sp macro="" textlink="">
      <cdr:nvSpPr>
        <cdr:cNvPr id="222209" name="Text Box 2049">
          <a:extLst xmlns:a="http://schemas.openxmlformats.org/drawingml/2006/main">
            <a:ext uri="{FF2B5EF4-FFF2-40B4-BE49-F238E27FC236}">
              <a16:creationId xmlns:a16="http://schemas.microsoft.com/office/drawing/2014/main" id="{9E80F1BA-E8E4-45DF-9123-6E7CE14B870E}"/>
            </a:ext>
          </a:extLst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878768" y="3980357"/>
          <a:ext cx="1483932" cy="18206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0" tIns="18288" rIns="27432" bIns="0" anchor="t" upright="1"/>
        <a:lstStyle xmlns:a="http://schemas.openxmlformats.org/drawingml/2006/main"/>
        <a:p xmlns:a="http://schemas.openxmlformats.org/drawingml/2006/main">
          <a:pPr rtl="0"/>
          <a:r>
            <a:rPr lang="de-DE" sz="900" b="0" i="0" baseline="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Quelle: Deutsche Bildungsdirektion</a:t>
          </a:r>
          <a:endParaRPr lang="de-DE" sz="900" dirty="0">
            <a:effectLst/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0.12325</cdr:x>
      <cdr:y>0.14295</cdr:y>
    </cdr:from>
    <cdr:to>
      <cdr:x>0.88648</cdr:x>
      <cdr:y>0.17552</cdr:y>
    </cdr:to>
    <cdr:sp macro="" textlink="">
      <cdr:nvSpPr>
        <cdr:cNvPr id="13313" name="Text Box 1">
          <a:extLst xmlns:a="http://schemas.openxmlformats.org/drawingml/2006/main">
            <a:ext uri="{FF2B5EF4-FFF2-40B4-BE49-F238E27FC236}">
              <a16:creationId xmlns:a16="http://schemas.microsoft.com/office/drawing/2014/main" id="{DAE289AF-3AD8-4721-9416-858ECE0C9E3A}"/>
            </a:ext>
          </a:extLst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956544" y="685800"/>
          <a:ext cx="5923682" cy="15622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de-DE" sz="800" b="0" i="0" u="none" strike="noStrike" baseline="0">
              <a:solidFill>
                <a:srgbClr val="000000"/>
              </a:solidFill>
              <a:latin typeface="Arial"/>
              <a:cs typeface="Arial"/>
            </a:rPr>
            <a:t>(Für die 5. Klasse sind die Zulassungen und Nicht-Zulassungen zur Abschlussprüfung der internen Kandidaten/innen dargestellt)</a:t>
          </a:r>
        </a:p>
      </cdr:txBody>
    </cdr:sp>
  </cdr:relSizeAnchor>
  <cdr:relSizeAnchor xmlns:cdr="http://schemas.openxmlformats.org/drawingml/2006/chartDrawing">
    <cdr:from>
      <cdr:x>0.36517</cdr:x>
      <cdr:y>0.38433</cdr:y>
    </cdr:from>
    <cdr:to>
      <cdr:x>0.41975</cdr:x>
      <cdr:y>0.42085</cdr:y>
    </cdr:to>
    <cdr:sp macro="" textlink="">
      <cdr:nvSpPr>
        <cdr:cNvPr id="13314" name="Text Box 2">
          <a:extLst xmlns:a="http://schemas.openxmlformats.org/drawingml/2006/main">
            <a:ext uri="{FF2B5EF4-FFF2-40B4-BE49-F238E27FC236}">
              <a16:creationId xmlns:a16="http://schemas.microsoft.com/office/drawing/2014/main" id="{BE2C7D50-7EB6-43B4-9FEA-A68859038F34}"/>
            </a:ext>
          </a:extLst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841444" y="1890073"/>
          <a:ext cx="424163" cy="17432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de-DE" sz="800" b="0" i="0" u="none" strike="noStrike" baseline="0">
              <a:solidFill>
                <a:srgbClr val="000000"/>
              </a:solidFill>
              <a:latin typeface="Arial"/>
              <a:cs typeface="Arial"/>
            </a:rPr>
            <a:t>70,91%</a:t>
          </a:r>
        </a:p>
      </cdr:txBody>
    </cdr:sp>
  </cdr:relSizeAnchor>
  <cdr:relSizeAnchor xmlns:cdr="http://schemas.openxmlformats.org/drawingml/2006/chartDrawing">
    <cdr:from>
      <cdr:x>0.65741</cdr:x>
      <cdr:y>0.38764</cdr:y>
    </cdr:from>
    <cdr:to>
      <cdr:x>0.71371</cdr:x>
      <cdr:y>0.42416</cdr:y>
    </cdr:to>
    <cdr:sp macro="" textlink="">
      <cdr:nvSpPr>
        <cdr:cNvPr id="13315" name="Text Box 3">
          <a:extLst xmlns:a="http://schemas.openxmlformats.org/drawingml/2006/main">
            <a:ext uri="{FF2B5EF4-FFF2-40B4-BE49-F238E27FC236}">
              <a16:creationId xmlns:a16="http://schemas.microsoft.com/office/drawing/2014/main" id="{F52C95D8-9CB1-4E35-9DEB-486ACACDA2DD}"/>
            </a:ext>
          </a:extLst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102318" y="1859669"/>
          <a:ext cx="436960" cy="17520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de-DE" sz="800" b="0" i="0" u="none" strike="noStrike" baseline="0">
              <a:solidFill>
                <a:srgbClr val="000000"/>
              </a:solidFill>
              <a:latin typeface="Arial"/>
              <a:cs typeface="Arial"/>
            </a:rPr>
            <a:t>15,21%</a:t>
          </a:r>
        </a:p>
      </cdr:txBody>
    </cdr:sp>
  </cdr:relSizeAnchor>
  <cdr:relSizeAnchor xmlns:cdr="http://schemas.openxmlformats.org/drawingml/2006/chartDrawing">
    <cdr:from>
      <cdr:x>0.78749</cdr:x>
      <cdr:y>0.38764</cdr:y>
    </cdr:from>
    <cdr:to>
      <cdr:x>0.84058</cdr:x>
      <cdr:y>0.42269</cdr:y>
    </cdr:to>
    <cdr:sp macro="" textlink="">
      <cdr:nvSpPr>
        <cdr:cNvPr id="13316" name="Text Box 4">
          <a:extLst xmlns:a="http://schemas.openxmlformats.org/drawingml/2006/main">
            <a:ext uri="{FF2B5EF4-FFF2-40B4-BE49-F238E27FC236}">
              <a16:creationId xmlns:a16="http://schemas.microsoft.com/office/drawing/2014/main" id="{ACC1A6EB-34AE-40F6-8E67-FCC62FAF7666}"/>
            </a:ext>
          </a:extLst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111946" y="1859669"/>
          <a:ext cx="412047" cy="16815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de-DE" sz="800" b="0" i="0" u="none" strike="noStrike" baseline="0">
              <a:solidFill>
                <a:srgbClr val="000000"/>
              </a:solidFill>
              <a:latin typeface="Arial"/>
              <a:cs typeface="Arial"/>
            </a:rPr>
            <a:t>13,88%</a:t>
          </a:r>
        </a:p>
      </cdr:txBody>
    </cdr:sp>
  </cdr:relSizeAnchor>
  <cdr:relSizeAnchor xmlns:cdr="http://schemas.openxmlformats.org/drawingml/2006/chartDrawing">
    <cdr:from>
      <cdr:x>0.37283</cdr:x>
      <cdr:y>0.50344</cdr:y>
    </cdr:from>
    <cdr:to>
      <cdr:x>0.42839</cdr:x>
      <cdr:y>0.53848</cdr:y>
    </cdr:to>
    <cdr:sp macro="" textlink="">
      <cdr:nvSpPr>
        <cdr:cNvPr id="13317" name="Text Box 5">
          <a:extLst xmlns:a="http://schemas.openxmlformats.org/drawingml/2006/main">
            <a:ext uri="{FF2B5EF4-FFF2-40B4-BE49-F238E27FC236}">
              <a16:creationId xmlns:a16="http://schemas.microsoft.com/office/drawing/2014/main" id="{5BF585B2-9224-4D93-84D0-BC31B9E336A2}"/>
            </a:ext>
          </a:extLst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900942" y="2459287"/>
          <a:ext cx="429920" cy="16957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de-DE" sz="800" b="0" i="0" u="none" strike="noStrike" baseline="0">
              <a:solidFill>
                <a:srgbClr val="000000"/>
              </a:solidFill>
              <a:latin typeface="Arial"/>
              <a:cs typeface="Arial"/>
            </a:rPr>
            <a:t>79,12%</a:t>
          </a:r>
        </a:p>
      </cdr:txBody>
    </cdr:sp>
  </cdr:relSizeAnchor>
  <cdr:relSizeAnchor xmlns:cdr="http://schemas.openxmlformats.org/drawingml/2006/chartDrawing">
    <cdr:from>
      <cdr:x>0.63285</cdr:x>
      <cdr:y>0.50271</cdr:y>
    </cdr:from>
    <cdr:to>
      <cdr:x>0.6894</cdr:x>
      <cdr:y>0.538</cdr:y>
    </cdr:to>
    <cdr:sp macro="" textlink="">
      <cdr:nvSpPr>
        <cdr:cNvPr id="13318" name="Text Box 6">
          <a:extLst xmlns:a="http://schemas.openxmlformats.org/drawingml/2006/main">
            <a:ext uri="{FF2B5EF4-FFF2-40B4-BE49-F238E27FC236}">
              <a16:creationId xmlns:a16="http://schemas.microsoft.com/office/drawing/2014/main" id="{99B7638F-BF95-41BC-9889-6AA03E44AA77}"/>
            </a:ext>
          </a:extLst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921952" y="2456915"/>
          <a:ext cx="437597" cy="16839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de-DE" sz="800" b="0" i="0" u="none" strike="noStrike" baseline="0">
              <a:solidFill>
                <a:srgbClr val="000000"/>
              </a:solidFill>
              <a:latin typeface="Arial"/>
              <a:cs typeface="Arial"/>
            </a:rPr>
            <a:t>14,55%</a:t>
          </a:r>
        </a:p>
      </cdr:txBody>
    </cdr:sp>
  </cdr:relSizeAnchor>
  <cdr:relSizeAnchor xmlns:cdr="http://schemas.openxmlformats.org/drawingml/2006/chartDrawing">
    <cdr:from>
      <cdr:x>0.71743</cdr:x>
      <cdr:y>0.5011</cdr:y>
    </cdr:from>
    <cdr:to>
      <cdr:x>0.772</cdr:x>
      <cdr:y>0.53664</cdr:y>
    </cdr:to>
    <cdr:sp macro="" textlink="">
      <cdr:nvSpPr>
        <cdr:cNvPr id="13319" name="Text Box 7">
          <a:extLst xmlns:a="http://schemas.openxmlformats.org/drawingml/2006/main">
            <a:ext uri="{FF2B5EF4-FFF2-40B4-BE49-F238E27FC236}">
              <a16:creationId xmlns:a16="http://schemas.microsoft.com/office/drawing/2014/main" id="{958AE431-2162-45AB-B5FC-711E040B41C7}"/>
            </a:ext>
          </a:extLst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568147" y="2404003"/>
          <a:ext cx="423533" cy="17050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de-DE" sz="800" b="0" i="0" u="none" strike="noStrike" baseline="0">
              <a:solidFill>
                <a:srgbClr val="000000"/>
              </a:solidFill>
              <a:latin typeface="Arial"/>
              <a:cs typeface="Arial"/>
            </a:rPr>
            <a:t>6,33%</a:t>
          </a:r>
        </a:p>
      </cdr:txBody>
    </cdr:sp>
  </cdr:relSizeAnchor>
  <cdr:relSizeAnchor xmlns:cdr="http://schemas.openxmlformats.org/drawingml/2006/chartDrawing">
    <cdr:from>
      <cdr:x>0.38715</cdr:x>
      <cdr:y>0.61985</cdr:y>
    </cdr:from>
    <cdr:to>
      <cdr:x>0.44271</cdr:x>
      <cdr:y>0.65637</cdr:y>
    </cdr:to>
    <cdr:sp macro="" textlink="">
      <cdr:nvSpPr>
        <cdr:cNvPr id="13323" name="Text Box 11">
          <a:extLst xmlns:a="http://schemas.openxmlformats.org/drawingml/2006/main">
            <a:ext uri="{FF2B5EF4-FFF2-40B4-BE49-F238E27FC236}">
              <a16:creationId xmlns:a16="http://schemas.microsoft.com/office/drawing/2014/main" id="{114EC73A-B418-4E1E-BA8E-D95EAE0D79EA}"/>
            </a:ext>
          </a:extLst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012261" y="3017828"/>
          <a:ext cx="431839" cy="17432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de-DE" sz="800" b="0" i="0" u="none" strike="noStrike" baseline="0">
              <a:solidFill>
                <a:srgbClr val="000000"/>
              </a:solidFill>
              <a:latin typeface="Arial"/>
              <a:cs typeface="Arial"/>
            </a:rPr>
            <a:t>83,47%</a:t>
          </a:r>
        </a:p>
      </cdr:txBody>
    </cdr:sp>
  </cdr:relSizeAnchor>
  <cdr:relSizeAnchor xmlns:cdr="http://schemas.openxmlformats.org/drawingml/2006/chartDrawing">
    <cdr:from>
      <cdr:x>0.64002</cdr:x>
      <cdr:y>0.61225</cdr:y>
    </cdr:from>
    <cdr:to>
      <cdr:x>0.69632</cdr:x>
      <cdr:y>0.64754</cdr:y>
    </cdr:to>
    <cdr:sp macro="" textlink="">
      <cdr:nvSpPr>
        <cdr:cNvPr id="13324" name="Text Box 12">
          <a:extLst xmlns:a="http://schemas.openxmlformats.org/drawingml/2006/main">
            <a:ext uri="{FF2B5EF4-FFF2-40B4-BE49-F238E27FC236}">
              <a16:creationId xmlns:a16="http://schemas.microsoft.com/office/drawing/2014/main" id="{59C25613-7AAB-4FA9-AC9A-41F9D1F2EA9F}"/>
            </a:ext>
          </a:extLst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975692" y="2981066"/>
          <a:ext cx="437597" cy="16957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de-DE" sz="800" b="0" i="0" u="none" strike="noStrike" baseline="0">
              <a:solidFill>
                <a:srgbClr val="000000"/>
              </a:solidFill>
              <a:latin typeface="Arial"/>
              <a:cs typeface="Arial"/>
            </a:rPr>
            <a:t>11,98%</a:t>
          </a:r>
        </a:p>
      </cdr:txBody>
    </cdr:sp>
  </cdr:relSizeAnchor>
  <cdr:relSizeAnchor xmlns:cdr="http://schemas.openxmlformats.org/drawingml/2006/chartDrawing">
    <cdr:from>
      <cdr:x>0.70345</cdr:x>
      <cdr:y>0.61966</cdr:y>
    </cdr:from>
    <cdr:to>
      <cdr:x>0.76</cdr:x>
      <cdr:y>0.65472</cdr:y>
    </cdr:to>
    <cdr:sp macro="" textlink="">
      <cdr:nvSpPr>
        <cdr:cNvPr id="13325" name="Text Box 13">
          <a:extLst xmlns:a="http://schemas.openxmlformats.org/drawingml/2006/main">
            <a:ext uri="{FF2B5EF4-FFF2-40B4-BE49-F238E27FC236}">
              <a16:creationId xmlns:a16="http://schemas.microsoft.com/office/drawing/2014/main" id="{8796CB77-9C46-4F65-A303-A3B8EC799D07}"/>
            </a:ext>
          </a:extLst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459699" y="2972751"/>
          <a:ext cx="438901" cy="16819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de-DE" sz="800" b="0" i="0" u="none" strike="noStrike" baseline="0">
              <a:solidFill>
                <a:srgbClr val="000000"/>
              </a:solidFill>
              <a:latin typeface="Arial"/>
              <a:cs typeface="Arial"/>
            </a:rPr>
            <a:t>4,55%</a:t>
          </a:r>
        </a:p>
      </cdr:txBody>
    </cdr:sp>
  </cdr:relSizeAnchor>
  <cdr:relSizeAnchor xmlns:cdr="http://schemas.openxmlformats.org/drawingml/2006/chartDrawing">
    <cdr:from>
      <cdr:x>0.38394</cdr:x>
      <cdr:y>0.73699</cdr:y>
    </cdr:from>
    <cdr:to>
      <cdr:x>0.4395</cdr:x>
      <cdr:y>0.774</cdr:y>
    </cdr:to>
    <cdr:sp macro="" textlink="">
      <cdr:nvSpPr>
        <cdr:cNvPr id="13331" name="Text Box 19">
          <a:extLst xmlns:a="http://schemas.openxmlformats.org/drawingml/2006/main">
            <a:ext uri="{FF2B5EF4-FFF2-40B4-BE49-F238E27FC236}">
              <a16:creationId xmlns:a16="http://schemas.microsoft.com/office/drawing/2014/main" id="{730A94A0-AF14-4E7D-82F7-1C1E1A1CA12B}"/>
            </a:ext>
          </a:extLst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987310" y="3578741"/>
          <a:ext cx="429920" cy="17787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de-DE" sz="800" b="0" i="0" u="none" strike="noStrike" baseline="0">
              <a:solidFill>
                <a:srgbClr val="000000"/>
              </a:solidFill>
              <a:latin typeface="Arial"/>
              <a:cs typeface="Arial"/>
            </a:rPr>
            <a:t>86,97%</a:t>
          </a:r>
        </a:p>
      </cdr:txBody>
    </cdr:sp>
  </cdr:relSizeAnchor>
  <cdr:relSizeAnchor xmlns:cdr="http://schemas.openxmlformats.org/drawingml/2006/chartDrawing">
    <cdr:from>
      <cdr:x>0.62618</cdr:x>
      <cdr:y>0.73283</cdr:y>
    </cdr:from>
    <cdr:to>
      <cdr:x>0.68249</cdr:x>
      <cdr:y>0.77081</cdr:y>
    </cdr:to>
    <cdr:sp macro="" textlink="">
      <cdr:nvSpPr>
        <cdr:cNvPr id="13332" name="Text Box 20">
          <a:extLst xmlns:a="http://schemas.openxmlformats.org/drawingml/2006/main">
            <a:ext uri="{FF2B5EF4-FFF2-40B4-BE49-F238E27FC236}">
              <a16:creationId xmlns:a16="http://schemas.microsoft.com/office/drawing/2014/main" id="{3DCA7F65-D7CE-449D-B072-9EEE85839E4A}"/>
            </a:ext>
          </a:extLst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870131" y="3558581"/>
          <a:ext cx="437597" cy="18143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de-DE" sz="800" b="0" i="0" u="none" strike="noStrike" baseline="0">
              <a:solidFill>
                <a:srgbClr val="000000"/>
              </a:solidFill>
              <a:latin typeface="Arial"/>
              <a:cs typeface="Arial"/>
            </a:rPr>
            <a:t>10,28%</a:t>
          </a:r>
        </a:p>
      </cdr:txBody>
    </cdr:sp>
  </cdr:relSizeAnchor>
  <cdr:relSizeAnchor xmlns:cdr="http://schemas.openxmlformats.org/drawingml/2006/chartDrawing">
    <cdr:from>
      <cdr:x>0.68997</cdr:x>
      <cdr:y>0.7354</cdr:y>
    </cdr:from>
    <cdr:to>
      <cdr:x>0.74677</cdr:x>
      <cdr:y>0.77216</cdr:y>
    </cdr:to>
    <cdr:sp macro="" textlink="">
      <cdr:nvSpPr>
        <cdr:cNvPr id="13333" name="Text Box 21">
          <a:extLst xmlns:a="http://schemas.openxmlformats.org/drawingml/2006/main">
            <a:ext uri="{FF2B5EF4-FFF2-40B4-BE49-F238E27FC236}">
              <a16:creationId xmlns:a16="http://schemas.microsoft.com/office/drawing/2014/main" id="{DC703644-ACD7-48A0-885C-E1DA833E3C5B}"/>
            </a:ext>
          </a:extLst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355037" y="3528031"/>
          <a:ext cx="440841" cy="17635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de-DE" sz="800" b="0" i="0" u="none" strike="noStrike" baseline="0">
              <a:solidFill>
                <a:srgbClr val="000000"/>
              </a:solidFill>
              <a:latin typeface="Arial"/>
              <a:cs typeface="Arial"/>
            </a:rPr>
            <a:t>2,75%</a:t>
          </a:r>
        </a:p>
      </cdr:txBody>
    </cdr:sp>
  </cdr:relSizeAnchor>
  <cdr:relSizeAnchor xmlns:cdr="http://schemas.openxmlformats.org/drawingml/2006/chartDrawing">
    <cdr:from>
      <cdr:x>0.41283</cdr:x>
      <cdr:y>0.86076</cdr:y>
    </cdr:from>
    <cdr:to>
      <cdr:x>0.46913</cdr:x>
      <cdr:y>0.89752</cdr:y>
    </cdr:to>
    <cdr:sp macro="" textlink="">
      <cdr:nvSpPr>
        <cdr:cNvPr id="13343" name="Text Box 31">
          <a:extLst xmlns:a="http://schemas.openxmlformats.org/drawingml/2006/main">
            <a:ext uri="{FF2B5EF4-FFF2-40B4-BE49-F238E27FC236}">
              <a16:creationId xmlns:a16="http://schemas.microsoft.com/office/drawing/2014/main" id="{F46C1312-9952-4012-9FC1-DC5654E92ADC}"/>
            </a:ext>
          </a:extLst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211867" y="4168115"/>
          <a:ext cx="437597" cy="17787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de-DE" sz="800" b="0" i="0" u="none" strike="noStrike" baseline="0">
              <a:solidFill>
                <a:srgbClr val="000000"/>
              </a:solidFill>
              <a:latin typeface="Arial"/>
              <a:cs typeface="Arial"/>
            </a:rPr>
            <a:t>98,62%</a:t>
          </a:r>
        </a:p>
      </cdr:txBody>
    </cdr:sp>
  </cdr:relSizeAnchor>
  <cdr:relSizeAnchor xmlns:cdr="http://schemas.openxmlformats.org/drawingml/2006/chartDrawing">
    <cdr:from>
      <cdr:x>0.70125</cdr:x>
      <cdr:y>0.85659</cdr:y>
    </cdr:from>
    <cdr:to>
      <cdr:x>0.75657</cdr:x>
      <cdr:y>0.89409</cdr:y>
    </cdr:to>
    <cdr:sp macro="" textlink="">
      <cdr:nvSpPr>
        <cdr:cNvPr id="13344" name="Text Box 32">
          <a:extLst xmlns:a="http://schemas.openxmlformats.org/drawingml/2006/main">
            <a:ext uri="{FF2B5EF4-FFF2-40B4-BE49-F238E27FC236}">
              <a16:creationId xmlns:a16="http://schemas.microsoft.com/office/drawing/2014/main" id="{94CD821D-0B97-469D-9A92-C8A872BA7B53}"/>
            </a:ext>
          </a:extLst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453594" y="4147955"/>
          <a:ext cx="429921" cy="18143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de-DE" sz="800" b="0" i="0" u="none" strike="noStrike" baseline="0">
              <a:solidFill>
                <a:srgbClr val="000000"/>
              </a:solidFill>
              <a:latin typeface="Arial"/>
              <a:cs typeface="Arial"/>
            </a:rPr>
            <a:t>1,38%</a:t>
          </a:r>
        </a:p>
      </cdr:txBody>
    </cdr:sp>
  </cdr:relSizeAnchor>
  <cdr:relSizeAnchor xmlns:cdr="http://schemas.openxmlformats.org/drawingml/2006/chartDrawing">
    <cdr:from>
      <cdr:x>0.72796</cdr:x>
      <cdr:y>0.94705</cdr:y>
    </cdr:from>
    <cdr:to>
      <cdr:x>0.95976</cdr:x>
      <cdr:y>0.99373</cdr:y>
    </cdr:to>
    <cdr:sp macro="" textlink="">
      <cdr:nvSpPr>
        <cdr:cNvPr id="17" name="Text Box 25">
          <a:extLst xmlns:a="http://schemas.openxmlformats.org/drawingml/2006/main">
            <a:ext uri="{FF2B5EF4-FFF2-40B4-BE49-F238E27FC236}">
              <a16:creationId xmlns:a16="http://schemas.microsoft.com/office/drawing/2014/main" id="{2DA19AD7-6E24-4A9C-B492-BE95F854AF1C}"/>
            </a:ext>
          </a:extLst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649912" y="4543425"/>
          <a:ext cx="1799093" cy="22391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square" lIns="0" tIns="22860" rIns="27432" bIns="0" anchor="t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 rtl="0">
            <a:defRPr sz="1000"/>
          </a:pPr>
          <a:r>
            <a:rPr lang="de-DE" sz="800" b="0" i="0" u="none" strike="noStrike" baseline="0">
              <a:solidFill>
                <a:srgbClr val="000000"/>
              </a:solidFill>
              <a:latin typeface="Arial"/>
              <a:cs typeface="Arial"/>
            </a:rPr>
            <a:t>Quelle: Deutsche Bildungsdirektion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0.70462</cdr:x>
      <cdr:y>0.70934</cdr:y>
    </cdr:from>
    <cdr:to>
      <cdr:x>0.98792</cdr:x>
      <cdr:y>0.74422</cdr:y>
    </cdr:to>
    <cdr:sp macro="" textlink="">
      <cdr:nvSpPr>
        <cdr:cNvPr id="3097" name="Text Box 25">
          <a:extLst xmlns:a="http://schemas.openxmlformats.org/drawingml/2006/main">
            <a:ext uri="{FF2B5EF4-FFF2-40B4-BE49-F238E27FC236}">
              <a16:creationId xmlns:a16="http://schemas.microsoft.com/office/drawing/2014/main" id="{92FDA96C-B79E-49B2-BD7A-F0F57C18FE14}"/>
            </a:ext>
          </a:extLst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268566" y="4393232"/>
          <a:ext cx="2520280" cy="21602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0" tIns="22860" rIns="27432" bIns="0" anchor="t" upright="1"/>
        <a:lstStyle xmlns:a="http://schemas.openxmlformats.org/drawingml/2006/main"/>
        <a:p xmlns:a="http://schemas.openxmlformats.org/drawingml/2006/main">
          <a:pPr algn="r" rtl="0">
            <a:defRPr sz="1000"/>
          </a:pPr>
          <a:r>
            <a:rPr lang="de-DE" sz="1000" b="0" i="0" u="none" strike="noStrike" baseline="0" dirty="0">
              <a:solidFill>
                <a:srgbClr val="000000"/>
              </a:solidFill>
              <a:latin typeface="Arial"/>
              <a:cs typeface="Arial"/>
            </a:rPr>
            <a:t>Quelle: Deutsche Bildungsdirektion</a:t>
          </a:r>
        </a:p>
      </cdr:txBody>
    </cdr:sp>
  </cdr:relSizeAnchor>
  <cdr:relSizeAnchor xmlns:cdr="http://schemas.openxmlformats.org/drawingml/2006/chartDrawing">
    <cdr:from>
      <cdr:x>0</cdr:x>
      <cdr:y>0.75584</cdr:y>
    </cdr:from>
    <cdr:to>
      <cdr:x>1</cdr:x>
      <cdr:y>1</cdr:y>
    </cdr:to>
    <cdr:pic>
      <cdr:nvPicPr>
        <cdr:cNvPr id="2" name="chart">
          <a:extLst xmlns:a="http://schemas.openxmlformats.org/drawingml/2006/main">
            <a:ext uri="{FF2B5EF4-FFF2-40B4-BE49-F238E27FC236}">
              <a16:creationId xmlns:a16="http://schemas.microsoft.com/office/drawing/2014/main" id="{7C018B52-55AB-4ABE-963A-B69F2D524217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4681264"/>
          <a:ext cx="8896350" cy="1512168"/>
        </a:xfrm>
        <a:prstGeom xmlns:a="http://schemas.openxmlformats.org/drawingml/2006/main" prst="rect">
          <a:avLst/>
        </a:prstGeom>
      </cdr:spPr>
    </cdr:pic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0.63469</cdr:x>
      <cdr:y>0.92279</cdr:y>
    </cdr:from>
    <cdr:to>
      <cdr:x>0.95231</cdr:x>
      <cdr:y>0.95685</cdr:y>
    </cdr:to>
    <cdr:sp macro="" textlink="">
      <cdr:nvSpPr>
        <cdr:cNvPr id="26625" name="Text Box 1">
          <a:extLst xmlns:a="http://schemas.openxmlformats.org/drawingml/2006/main">
            <a:ext uri="{FF2B5EF4-FFF2-40B4-BE49-F238E27FC236}">
              <a16:creationId xmlns:a16="http://schemas.microsoft.com/office/drawing/2014/main" id="{77B25AC7-F3C6-4CF2-AADD-5367729AB541}"/>
            </a:ext>
          </a:extLst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959378" y="3264102"/>
          <a:ext cx="1479382" cy="12034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0" tIns="18288" rIns="18288" bIns="0" anchor="t" upright="1"/>
        <a:lstStyle xmlns:a="http://schemas.openxmlformats.org/drawingml/2006/main"/>
        <a:p xmlns:a="http://schemas.openxmlformats.org/drawingml/2006/main">
          <a:pPr algn="r" rtl="0">
            <a:defRPr sz="1000"/>
          </a:pPr>
          <a:r>
            <a:rPr lang="de-DE" sz="500" b="0" i="0" u="none" strike="noStrike" baseline="0">
              <a:solidFill>
                <a:srgbClr val="000000"/>
              </a:solidFill>
              <a:latin typeface="Verdana"/>
              <a:ea typeface="Verdana"/>
              <a:cs typeface="Verdana"/>
            </a:rPr>
            <a:t>Quelle: Deutsche Bildungsdirektion</a:t>
          </a: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0.71272</cdr:x>
      <cdr:y>0.72941</cdr:y>
    </cdr:from>
    <cdr:to>
      <cdr:x>0.97591</cdr:x>
      <cdr:y>0.76471</cdr:y>
    </cdr:to>
    <cdr:sp macro="" textlink="">
      <cdr:nvSpPr>
        <cdr:cNvPr id="3097" name="Text Box 25">
          <a:extLst xmlns:a="http://schemas.openxmlformats.org/drawingml/2006/main">
            <a:ext uri="{FF2B5EF4-FFF2-40B4-BE49-F238E27FC236}">
              <a16:creationId xmlns:a16="http://schemas.microsoft.com/office/drawing/2014/main" id="{FD0DF6BA-5234-4042-885A-48E849FF0AE5}"/>
            </a:ext>
          </a:extLst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340574" y="4464495"/>
          <a:ext cx="2341442" cy="21602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0" tIns="22860" rIns="27432" bIns="0" anchor="t" upright="1"/>
        <a:lstStyle xmlns:a="http://schemas.openxmlformats.org/drawingml/2006/main"/>
        <a:p xmlns:a="http://schemas.openxmlformats.org/drawingml/2006/main">
          <a:pPr algn="r" rtl="0">
            <a:defRPr sz="1000"/>
          </a:pPr>
          <a:r>
            <a:rPr lang="de-DE" sz="1000" b="0" i="0" u="none" strike="noStrike" baseline="0" dirty="0">
              <a:solidFill>
                <a:srgbClr val="000000"/>
              </a:solidFill>
              <a:latin typeface="Arial"/>
              <a:cs typeface="Arial"/>
            </a:rPr>
            <a:t>Quelle: Deutsche Bildungsdirektion</a:t>
          </a:r>
        </a:p>
      </cdr:txBody>
    </cdr:sp>
  </cdr:relSizeAnchor>
  <cdr:relSizeAnchor xmlns:cdr="http://schemas.openxmlformats.org/drawingml/2006/chartDrawing">
    <cdr:from>
      <cdr:x>0</cdr:x>
      <cdr:y>0.76523</cdr:y>
    </cdr:from>
    <cdr:to>
      <cdr:x>0.98744</cdr:x>
      <cdr:y>1</cdr:y>
    </cdr:to>
    <cdr:pic>
      <cdr:nvPicPr>
        <cdr:cNvPr id="4" name="chart">
          <a:extLst xmlns:a="http://schemas.openxmlformats.org/drawingml/2006/main">
            <a:ext uri="{FF2B5EF4-FFF2-40B4-BE49-F238E27FC236}">
              <a16:creationId xmlns:a16="http://schemas.microsoft.com/office/drawing/2014/main" id="{E35CDC43-8BDE-43A9-AA30-03ABAEF3489B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5153223"/>
          <a:ext cx="9734550" cy="1580952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6" name="Rectangle 6">
            <a:extLst>
              <a:ext uri="{FF2B5EF4-FFF2-40B4-BE49-F238E27FC236}">
                <a16:creationId xmlns:a16="http://schemas.microsoft.com/office/drawing/2014/main" id="{8498B702-53F6-42D7-ACCA-F5E71CBF02B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" y="9720263"/>
            <a:ext cx="3076574" cy="512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844" tIns="48422" rIns="96844" bIns="48422" numCol="1" anchor="b" anchorCtr="0" compatLnSpc="1">
            <a:prstTxWarp prst="textNoShape">
              <a:avLst/>
            </a:prstTxWarp>
          </a:bodyPr>
          <a:lstStyle>
            <a:lvl1pPr defTabSz="966387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300">
                <a:solidFill>
                  <a:schemeClr val="tx1"/>
                </a:solidFill>
              </a:defRPr>
            </a:lvl1pPr>
          </a:lstStyle>
          <a:p>
            <a:endParaRPr lang="de-DE" altLang="de-DE" dirty="0"/>
          </a:p>
        </p:txBody>
      </p:sp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2F7738C3-E861-4224-B738-3978BC9E098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03" tIns="45700" rIns="91403" bIns="45700" rtlCol="0" anchor="ctr"/>
          <a:lstStyle/>
          <a:p>
            <a:endParaRPr lang="de-DE"/>
          </a:p>
        </p:txBody>
      </p:sp>
      <p:sp>
        <p:nvSpPr>
          <p:cNvPr id="3" name="Kopfzeilenplatzhalter 2">
            <a:extLst>
              <a:ext uri="{FF2B5EF4-FFF2-40B4-BE49-F238E27FC236}">
                <a16:creationId xmlns:a16="http://schemas.microsoft.com/office/drawing/2014/main" id="{94D3C74F-9C12-4F66-8B0D-6F7EED41A5B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5" y="3"/>
            <a:ext cx="3076574" cy="512762"/>
          </a:xfrm>
          <a:prstGeom prst="rect">
            <a:avLst/>
          </a:prstGeom>
        </p:spPr>
        <p:txBody>
          <a:bodyPr vert="horz" lIns="91403" tIns="45700" rIns="91403" bIns="45700" rtlCol="0"/>
          <a:lstStyle>
            <a:lvl1pPr algn="l">
              <a:defRPr sz="1100"/>
            </a:lvl1pPr>
          </a:lstStyle>
          <a:p>
            <a:endParaRPr 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EF66D8E-7BBD-4CBC-9206-A3BC977492E1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4021143" y="3"/>
            <a:ext cx="3076574" cy="512762"/>
          </a:xfrm>
          <a:prstGeom prst="rect">
            <a:avLst/>
          </a:prstGeom>
        </p:spPr>
        <p:txBody>
          <a:bodyPr vert="horz" lIns="91403" tIns="45700" rIns="91403" bIns="45700" rtlCol="0"/>
          <a:lstStyle>
            <a:lvl1pPr algn="r">
              <a:defRPr sz="1100"/>
            </a:lvl1pPr>
          </a:lstStyle>
          <a:p>
            <a:fld id="{F9FF7177-7074-4E98-A16C-28B53EFBC8D0}" type="datetimeFigureOut">
              <a:rPr lang="de-DE" smtClean="0"/>
              <a:t>12.07.2018</a:t>
            </a:fld>
            <a:endParaRPr lang="de-DE"/>
          </a:p>
        </p:txBody>
      </p:sp>
      <p:sp>
        <p:nvSpPr>
          <p:cNvPr id="5" name="Notizenplatzhalter 4">
            <a:extLst>
              <a:ext uri="{FF2B5EF4-FFF2-40B4-BE49-F238E27FC236}">
                <a16:creationId xmlns:a16="http://schemas.microsoft.com/office/drawing/2014/main" id="{F3172453-79A8-4105-83EF-70ABFE4A92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9615" y="4926014"/>
            <a:ext cx="5680076" cy="4029075"/>
          </a:xfrm>
          <a:prstGeom prst="rect">
            <a:avLst/>
          </a:prstGeom>
        </p:spPr>
        <p:txBody>
          <a:bodyPr vert="horz" lIns="91403" tIns="45700" rIns="91403" bIns="4570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D0DDA93-89FE-4D20-9E43-6C31B365D46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xfrm>
            <a:off x="4022728" y="9720263"/>
            <a:ext cx="3074987" cy="512761"/>
          </a:xfrm>
          <a:prstGeom prst="rect">
            <a:avLst/>
          </a:prstGeom>
          <a:ln/>
        </p:spPr>
        <p:txBody>
          <a:bodyPr lIns="91403" tIns="45700" rIns="91403" bIns="45700"/>
          <a:lstStyle/>
          <a:p>
            <a:fld id="{1F62E412-3CF9-40F6-B747-DE9A99BA6E3A}" type="slidenum">
              <a:rPr lang="de-DE" altLang="de-DE"/>
              <a:pPr/>
              <a:t>1</a:t>
            </a:fld>
            <a:endParaRPr lang="de-DE" altLang="de-DE"/>
          </a:p>
        </p:txBody>
      </p:sp>
      <p:sp>
        <p:nvSpPr>
          <p:cNvPr id="88066" name="Rectangle 2">
            <a:extLst>
              <a:ext uri="{FF2B5EF4-FFF2-40B4-BE49-F238E27FC236}">
                <a16:creationId xmlns:a16="http://schemas.microsoft.com/office/drawing/2014/main" id="{6A88CA56-09F7-4AA6-9E0F-0BCAB9B1660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9013" y="765175"/>
            <a:ext cx="5126037" cy="3844925"/>
          </a:xfrm>
          <a:prstGeom prst="rect">
            <a:avLst/>
          </a:prstGeom>
          <a:ln/>
        </p:spPr>
      </p:sp>
      <p:sp>
        <p:nvSpPr>
          <p:cNvPr id="88067" name="Rectangle 3">
            <a:extLst>
              <a:ext uri="{FF2B5EF4-FFF2-40B4-BE49-F238E27FC236}">
                <a16:creationId xmlns:a16="http://schemas.microsoft.com/office/drawing/2014/main" id="{2265B6B6-30C0-4D06-9543-9821B10CA7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9615" y="4860927"/>
            <a:ext cx="5680076" cy="4608513"/>
          </a:xfrm>
          <a:prstGeom prst="rect">
            <a:avLst/>
          </a:prstGeom>
        </p:spPr>
        <p:txBody>
          <a:bodyPr/>
          <a:lstStyle/>
          <a:p>
            <a:endParaRPr lang="it-IT" altLang="de-D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1B7138F-2DFD-41FB-AB78-34136EAFB09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xfrm>
            <a:off x="4022728" y="9720263"/>
            <a:ext cx="3074987" cy="512761"/>
          </a:xfrm>
          <a:prstGeom prst="rect">
            <a:avLst/>
          </a:prstGeom>
          <a:ln/>
        </p:spPr>
        <p:txBody>
          <a:bodyPr lIns="91403" tIns="45700" rIns="91403" bIns="45700"/>
          <a:lstStyle/>
          <a:p>
            <a:fld id="{2CD7EB1A-86EE-4634-A51B-2F1D95871179}" type="slidenum">
              <a:rPr lang="de-DE" altLang="de-DE"/>
              <a:pPr/>
              <a:t>15</a:t>
            </a:fld>
            <a:endParaRPr lang="de-DE" altLang="de-DE"/>
          </a:p>
        </p:txBody>
      </p:sp>
      <p:sp>
        <p:nvSpPr>
          <p:cNvPr id="104450" name="Rectangle 2">
            <a:extLst>
              <a:ext uri="{FF2B5EF4-FFF2-40B4-BE49-F238E27FC236}">
                <a16:creationId xmlns:a16="http://schemas.microsoft.com/office/drawing/2014/main" id="{57162A83-E7E6-4C51-8902-77E968C0D5B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9013" y="765175"/>
            <a:ext cx="5126037" cy="3844925"/>
          </a:xfrm>
          <a:prstGeom prst="rect">
            <a:avLst/>
          </a:prstGeom>
          <a:ln/>
        </p:spPr>
      </p:sp>
      <p:sp>
        <p:nvSpPr>
          <p:cNvPr id="104451" name="Rectangle 3">
            <a:extLst>
              <a:ext uri="{FF2B5EF4-FFF2-40B4-BE49-F238E27FC236}">
                <a16:creationId xmlns:a16="http://schemas.microsoft.com/office/drawing/2014/main" id="{9A304F8D-6C55-4480-BCCB-4A9671FABE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9615" y="4860927"/>
            <a:ext cx="5680076" cy="4608513"/>
          </a:xfrm>
          <a:prstGeom prst="rect">
            <a:avLst/>
          </a:prstGeom>
        </p:spPr>
        <p:txBody>
          <a:bodyPr/>
          <a:lstStyle/>
          <a:p>
            <a:endParaRPr lang="it-IT" altLang="de-D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B64509E-724D-43F4-A664-942288D0557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xfrm>
            <a:off x="4022728" y="9720263"/>
            <a:ext cx="3074987" cy="512761"/>
          </a:xfrm>
          <a:prstGeom prst="rect">
            <a:avLst/>
          </a:prstGeom>
          <a:ln/>
        </p:spPr>
        <p:txBody>
          <a:bodyPr lIns="91403" tIns="45700" rIns="91403" bIns="45700"/>
          <a:lstStyle/>
          <a:p>
            <a:fld id="{A9272F75-2C17-4A58-9865-6DA969529D84}" type="slidenum">
              <a:rPr lang="de-DE" altLang="de-DE"/>
              <a:pPr/>
              <a:t>17</a:t>
            </a:fld>
            <a:endParaRPr lang="de-DE" altLang="de-DE"/>
          </a:p>
        </p:txBody>
      </p:sp>
      <p:sp>
        <p:nvSpPr>
          <p:cNvPr id="107522" name="Rectangle 2">
            <a:extLst>
              <a:ext uri="{FF2B5EF4-FFF2-40B4-BE49-F238E27FC236}">
                <a16:creationId xmlns:a16="http://schemas.microsoft.com/office/drawing/2014/main" id="{12B3E33F-2093-40D2-92F0-CCB8A1B05B1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9013" y="765175"/>
            <a:ext cx="5126037" cy="3844925"/>
          </a:xfrm>
          <a:prstGeom prst="rect">
            <a:avLst/>
          </a:prstGeom>
          <a:ln/>
        </p:spPr>
      </p:sp>
      <p:sp>
        <p:nvSpPr>
          <p:cNvPr id="107523" name="Rectangle 3">
            <a:extLst>
              <a:ext uri="{FF2B5EF4-FFF2-40B4-BE49-F238E27FC236}">
                <a16:creationId xmlns:a16="http://schemas.microsoft.com/office/drawing/2014/main" id="{55492536-BE86-4647-BC65-59A08FBBCA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9615" y="4860927"/>
            <a:ext cx="5680076" cy="4608513"/>
          </a:xfrm>
          <a:prstGeom prst="rect">
            <a:avLst/>
          </a:prstGeom>
        </p:spPr>
        <p:txBody>
          <a:bodyPr/>
          <a:lstStyle/>
          <a:p>
            <a:endParaRPr lang="it-IT" alt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98A9FE2-49F7-48E5-A7E7-C109FCD5E91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xfrm>
            <a:off x="4022728" y="9720263"/>
            <a:ext cx="3074987" cy="512761"/>
          </a:xfrm>
          <a:prstGeom prst="rect">
            <a:avLst/>
          </a:prstGeom>
          <a:ln/>
        </p:spPr>
        <p:txBody>
          <a:bodyPr lIns="91403" tIns="45700" rIns="91403" bIns="45700"/>
          <a:lstStyle/>
          <a:p>
            <a:fld id="{C3EB16A3-12B1-42EB-99F1-E93BC412920D}" type="slidenum">
              <a:rPr lang="de-DE" altLang="de-DE"/>
              <a:pPr/>
              <a:t>2</a:t>
            </a:fld>
            <a:endParaRPr lang="de-DE" altLang="de-DE"/>
          </a:p>
        </p:txBody>
      </p:sp>
      <p:sp>
        <p:nvSpPr>
          <p:cNvPr id="89090" name="Rectangle 2">
            <a:extLst>
              <a:ext uri="{FF2B5EF4-FFF2-40B4-BE49-F238E27FC236}">
                <a16:creationId xmlns:a16="http://schemas.microsoft.com/office/drawing/2014/main" id="{6F8FD23E-9406-460B-83DC-183B038F2B2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9013" y="765175"/>
            <a:ext cx="5126037" cy="3844925"/>
          </a:xfrm>
          <a:prstGeom prst="rect">
            <a:avLst/>
          </a:prstGeom>
          <a:ln/>
        </p:spPr>
      </p:sp>
      <p:sp>
        <p:nvSpPr>
          <p:cNvPr id="89091" name="Rectangle 3">
            <a:extLst>
              <a:ext uri="{FF2B5EF4-FFF2-40B4-BE49-F238E27FC236}">
                <a16:creationId xmlns:a16="http://schemas.microsoft.com/office/drawing/2014/main" id="{ECACEE65-7B5D-433D-BBBE-B86786917B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9615" y="4860927"/>
            <a:ext cx="5680076" cy="4608513"/>
          </a:xfrm>
          <a:prstGeom prst="rect">
            <a:avLst/>
          </a:prstGeom>
        </p:spPr>
        <p:txBody>
          <a:bodyPr/>
          <a:lstStyle/>
          <a:p>
            <a:endParaRPr lang="it-IT" alt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BB71FF7-B3A8-4B7A-8920-1E9C276D3BE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xfrm>
            <a:off x="4022728" y="9720263"/>
            <a:ext cx="3074987" cy="512761"/>
          </a:xfrm>
          <a:prstGeom prst="rect">
            <a:avLst/>
          </a:prstGeom>
          <a:ln/>
        </p:spPr>
        <p:txBody>
          <a:bodyPr lIns="91403" tIns="45700" rIns="91403" bIns="45700"/>
          <a:lstStyle/>
          <a:p>
            <a:fld id="{89E2BECA-159C-4D41-94BD-F7CC2B230AB2}" type="slidenum">
              <a:rPr lang="de-DE" altLang="de-DE"/>
              <a:pPr/>
              <a:t>7</a:t>
            </a:fld>
            <a:endParaRPr lang="de-DE" altLang="de-DE"/>
          </a:p>
        </p:txBody>
      </p:sp>
      <p:sp>
        <p:nvSpPr>
          <p:cNvPr id="150530" name="Rectangle 2">
            <a:extLst>
              <a:ext uri="{FF2B5EF4-FFF2-40B4-BE49-F238E27FC236}">
                <a16:creationId xmlns:a16="http://schemas.microsoft.com/office/drawing/2014/main" id="{E2F78875-B274-4D37-9470-86936B63843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9013" y="765175"/>
            <a:ext cx="5126037" cy="3844925"/>
          </a:xfrm>
          <a:prstGeom prst="rect">
            <a:avLst/>
          </a:prstGeom>
          <a:ln/>
        </p:spPr>
      </p:sp>
      <p:sp>
        <p:nvSpPr>
          <p:cNvPr id="150531" name="Rectangle 3">
            <a:extLst>
              <a:ext uri="{FF2B5EF4-FFF2-40B4-BE49-F238E27FC236}">
                <a16:creationId xmlns:a16="http://schemas.microsoft.com/office/drawing/2014/main" id="{D403409B-61C8-4A60-9C3E-C86B7E3876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9615" y="4860927"/>
            <a:ext cx="5680076" cy="4608513"/>
          </a:xfrm>
          <a:prstGeom prst="rect">
            <a:avLst/>
          </a:prstGeom>
        </p:spPr>
        <p:txBody>
          <a:bodyPr/>
          <a:lstStyle/>
          <a:p>
            <a:endParaRPr lang="it-IT" alt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9DFDB71-9310-4192-A2BA-9E7F9248B24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xfrm>
            <a:off x="4022728" y="9720263"/>
            <a:ext cx="3074987" cy="512761"/>
          </a:xfrm>
          <a:prstGeom prst="rect">
            <a:avLst/>
          </a:prstGeom>
          <a:ln/>
        </p:spPr>
        <p:txBody>
          <a:bodyPr lIns="91403" tIns="45700" rIns="91403" bIns="45700"/>
          <a:lstStyle/>
          <a:p>
            <a:fld id="{5EC52D72-EF92-4E11-AF50-3BE2EA2CFD98}" type="slidenum">
              <a:rPr lang="de-DE" altLang="de-DE"/>
              <a:pPr/>
              <a:t>8</a:t>
            </a:fld>
            <a:endParaRPr lang="de-DE" altLang="de-DE"/>
          </a:p>
        </p:txBody>
      </p:sp>
      <p:sp>
        <p:nvSpPr>
          <p:cNvPr id="152578" name="Rectangle 2">
            <a:extLst>
              <a:ext uri="{FF2B5EF4-FFF2-40B4-BE49-F238E27FC236}">
                <a16:creationId xmlns:a16="http://schemas.microsoft.com/office/drawing/2014/main" id="{9845A24D-D8F3-411C-A640-2D9CE9FBFB1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9013" y="765175"/>
            <a:ext cx="5126037" cy="3844925"/>
          </a:xfrm>
          <a:prstGeom prst="rect">
            <a:avLst/>
          </a:prstGeom>
          <a:ln/>
        </p:spPr>
      </p:sp>
      <p:sp>
        <p:nvSpPr>
          <p:cNvPr id="152579" name="Rectangle 3">
            <a:extLst>
              <a:ext uri="{FF2B5EF4-FFF2-40B4-BE49-F238E27FC236}">
                <a16:creationId xmlns:a16="http://schemas.microsoft.com/office/drawing/2014/main" id="{7AC88BA3-899F-4B1B-8D13-C736D17FFB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9615" y="4860927"/>
            <a:ext cx="5680076" cy="4608513"/>
          </a:xfrm>
          <a:prstGeom prst="rect">
            <a:avLst/>
          </a:prstGeom>
        </p:spPr>
        <p:txBody>
          <a:bodyPr/>
          <a:lstStyle/>
          <a:p>
            <a:endParaRPr lang="it-IT" alt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F40D248-109D-446E-A300-A63EDD5D01C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xfrm>
            <a:off x="4022728" y="9720263"/>
            <a:ext cx="3074987" cy="512761"/>
          </a:xfrm>
          <a:prstGeom prst="rect">
            <a:avLst/>
          </a:prstGeom>
          <a:ln/>
        </p:spPr>
        <p:txBody>
          <a:bodyPr lIns="91403" tIns="45700" rIns="91403" bIns="45700"/>
          <a:lstStyle/>
          <a:p>
            <a:fld id="{AE28D8B3-E7E0-451D-B0A9-443002F54DA3}" type="slidenum">
              <a:rPr lang="de-DE" altLang="de-DE"/>
              <a:pPr/>
              <a:t>10</a:t>
            </a:fld>
            <a:endParaRPr lang="de-DE" altLang="de-DE"/>
          </a:p>
        </p:txBody>
      </p:sp>
      <p:sp>
        <p:nvSpPr>
          <p:cNvPr id="155650" name="Rectangle 2">
            <a:extLst>
              <a:ext uri="{FF2B5EF4-FFF2-40B4-BE49-F238E27FC236}">
                <a16:creationId xmlns:a16="http://schemas.microsoft.com/office/drawing/2014/main" id="{47F95DC4-A51D-42FB-BCE4-7184B3133F8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9013" y="765175"/>
            <a:ext cx="5126037" cy="3844925"/>
          </a:xfrm>
          <a:prstGeom prst="rect">
            <a:avLst/>
          </a:prstGeom>
          <a:ln/>
        </p:spPr>
      </p:sp>
      <p:sp>
        <p:nvSpPr>
          <p:cNvPr id="155651" name="Rectangle 3">
            <a:extLst>
              <a:ext uri="{FF2B5EF4-FFF2-40B4-BE49-F238E27FC236}">
                <a16:creationId xmlns:a16="http://schemas.microsoft.com/office/drawing/2014/main" id="{FC387BCC-EB07-485D-8241-4489E674EE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9615" y="4860927"/>
            <a:ext cx="5680076" cy="4608513"/>
          </a:xfrm>
          <a:prstGeom prst="rect">
            <a:avLst/>
          </a:prstGeom>
        </p:spPr>
        <p:txBody>
          <a:bodyPr/>
          <a:lstStyle/>
          <a:p>
            <a:endParaRPr lang="it-IT" alt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1CF25FF-58DE-4F7E-A0F9-AD756E11713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xfrm>
            <a:off x="4022728" y="9720263"/>
            <a:ext cx="3074987" cy="512761"/>
          </a:xfrm>
          <a:prstGeom prst="rect">
            <a:avLst/>
          </a:prstGeom>
          <a:ln/>
        </p:spPr>
        <p:txBody>
          <a:bodyPr lIns="91403" tIns="45700" rIns="91403" bIns="45700"/>
          <a:lstStyle/>
          <a:p>
            <a:fld id="{AC14C230-3BE6-4FA9-8F5F-E11DC1428D98}" type="slidenum">
              <a:rPr lang="de-DE" altLang="de-DE"/>
              <a:pPr/>
              <a:t>11</a:t>
            </a:fld>
            <a:endParaRPr lang="de-DE" altLang="de-DE"/>
          </a:p>
        </p:txBody>
      </p:sp>
      <p:sp>
        <p:nvSpPr>
          <p:cNvPr id="157698" name="Rectangle 2">
            <a:extLst>
              <a:ext uri="{FF2B5EF4-FFF2-40B4-BE49-F238E27FC236}">
                <a16:creationId xmlns:a16="http://schemas.microsoft.com/office/drawing/2014/main" id="{EC17E728-A8AC-4E6A-9CCB-C08BD096F90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9013" y="765175"/>
            <a:ext cx="5126037" cy="3844925"/>
          </a:xfrm>
          <a:prstGeom prst="rect">
            <a:avLst/>
          </a:prstGeom>
          <a:ln/>
        </p:spPr>
      </p:sp>
      <p:sp>
        <p:nvSpPr>
          <p:cNvPr id="157699" name="Rectangle 3">
            <a:extLst>
              <a:ext uri="{FF2B5EF4-FFF2-40B4-BE49-F238E27FC236}">
                <a16:creationId xmlns:a16="http://schemas.microsoft.com/office/drawing/2014/main" id="{87617EE5-4748-47B5-8013-F9F3538F6B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9615" y="4860927"/>
            <a:ext cx="5680076" cy="4608513"/>
          </a:xfrm>
          <a:prstGeom prst="rect">
            <a:avLst/>
          </a:prstGeom>
        </p:spPr>
        <p:txBody>
          <a:bodyPr/>
          <a:lstStyle/>
          <a:p>
            <a:endParaRPr lang="it-IT" alt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9B096F5-91DB-4412-9B6A-AAD77DBCC2D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xfrm>
            <a:off x="4022728" y="9720263"/>
            <a:ext cx="3074987" cy="512761"/>
          </a:xfrm>
          <a:prstGeom prst="rect">
            <a:avLst/>
          </a:prstGeom>
          <a:ln/>
        </p:spPr>
        <p:txBody>
          <a:bodyPr lIns="91403" tIns="45700" rIns="91403" bIns="45700"/>
          <a:lstStyle/>
          <a:p>
            <a:fld id="{46A81AE1-BB0D-4148-B087-676F61898F96}" type="slidenum">
              <a:rPr lang="de-DE" altLang="de-DE"/>
              <a:pPr/>
              <a:t>12</a:t>
            </a:fld>
            <a:endParaRPr lang="de-DE" altLang="de-DE"/>
          </a:p>
        </p:txBody>
      </p:sp>
      <p:sp>
        <p:nvSpPr>
          <p:cNvPr id="159746" name="Rectangle 2">
            <a:extLst>
              <a:ext uri="{FF2B5EF4-FFF2-40B4-BE49-F238E27FC236}">
                <a16:creationId xmlns:a16="http://schemas.microsoft.com/office/drawing/2014/main" id="{FF59CBB3-50AC-4AD1-8E3E-BCD1D1821B9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9013" y="765175"/>
            <a:ext cx="5126037" cy="3844925"/>
          </a:xfrm>
          <a:prstGeom prst="rect">
            <a:avLst/>
          </a:prstGeom>
          <a:ln/>
        </p:spPr>
      </p:sp>
      <p:sp>
        <p:nvSpPr>
          <p:cNvPr id="159747" name="Rectangle 3">
            <a:extLst>
              <a:ext uri="{FF2B5EF4-FFF2-40B4-BE49-F238E27FC236}">
                <a16:creationId xmlns:a16="http://schemas.microsoft.com/office/drawing/2014/main" id="{544333F7-B995-4244-B773-3D956C71CA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9615" y="4860927"/>
            <a:ext cx="5680076" cy="4608513"/>
          </a:xfrm>
          <a:prstGeom prst="rect">
            <a:avLst/>
          </a:prstGeom>
        </p:spPr>
        <p:txBody>
          <a:bodyPr/>
          <a:lstStyle/>
          <a:p>
            <a:endParaRPr lang="it-IT" alt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F54519D-520D-462B-BAFB-554A433E80E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xfrm>
            <a:off x="4022728" y="9720263"/>
            <a:ext cx="3074987" cy="512761"/>
          </a:xfrm>
          <a:prstGeom prst="rect">
            <a:avLst/>
          </a:prstGeom>
          <a:ln/>
        </p:spPr>
        <p:txBody>
          <a:bodyPr lIns="91403" tIns="45700" rIns="91403" bIns="45700"/>
          <a:lstStyle/>
          <a:p>
            <a:fld id="{284D0DAD-62B9-4FAB-A18A-85548651C546}" type="slidenum">
              <a:rPr lang="de-DE" altLang="de-DE"/>
              <a:pPr/>
              <a:t>13</a:t>
            </a:fld>
            <a:endParaRPr lang="de-DE" altLang="de-DE"/>
          </a:p>
        </p:txBody>
      </p:sp>
      <p:sp>
        <p:nvSpPr>
          <p:cNvPr id="161794" name="Rectangle 2">
            <a:extLst>
              <a:ext uri="{FF2B5EF4-FFF2-40B4-BE49-F238E27FC236}">
                <a16:creationId xmlns:a16="http://schemas.microsoft.com/office/drawing/2014/main" id="{26FBEEDA-B46E-4DE8-AB7D-94C7ABCF75E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9013" y="765175"/>
            <a:ext cx="5126037" cy="3844925"/>
          </a:xfrm>
          <a:prstGeom prst="rect">
            <a:avLst/>
          </a:prstGeom>
          <a:ln/>
        </p:spPr>
      </p:sp>
      <p:sp>
        <p:nvSpPr>
          <p:cNvPr id="161795" name="Rectangle 3">
            <a:extLst>
              <a:ext uri="{FF2B5EF4-FFF2-40B4-BE49-F238E27FC236}">
                <a16:creationId xmlns:a16="http://schemas.microsoft.com/office/drawing/2014/main" id="{3E22503B-EC28-454B-873D-126492B8EB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9615" y="4860927"/>
            <a:ext cx="5680076" cy="4608513"/>
          </a:xfrm>
          <a:prstGeom prst="rect">
            <a:avLst/>
          </a:prstGeom>
        </p:spPr>
        <p:txBody>
          <a:bodyPr/>
          <a:lstStyle/>
          <a:p>
            <a:endParaRPr lang="it-IT" altLang="de-D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E31842B-D402-4E59-9604-06DB3714680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xfrm>
            <a:off x="4022728" y="9720263"/>
            <a:ext cx="3074987" cy="512761"/>
          </a:xfrm>
          <a:prstGeom prst="rect">
            <a:avLst/>
          </a:prstGeom>
          <a:ln/>
        </p:spPr>
        <p:txBody>
          <a:bodyPr lIns="91403" tIns="45700" rIns="91403" bIns="45700"/>
          <a:lstStyle/>
          <a:p>
            <a:fld id="{51B085A8-25D7-4782-B196-230FB88FD668}" type="slidenum">
              <a:rPr lang="de-DE" altLang="de-DE"/>
              <a:pPr/>
              <a:t>14</a:t>
            </a:fld>
            <a:endParaRPr lang="de-DE" altLang="de-DE"/>
          </a:p>
        </p:txBody>
      </p:sp>
      <p:sp>
        <p:nvSpPr>
          <p:cNvPr id="167938" name="Rectangle 2">
            <a:extLst>
              <a:ext uri="{FF2B5EF4-FFF2-40B4-BE49-F238E27FC236}">
                <a16:creationId xmlns:a16="http://schemas.microsoft.com/office/drawing/2014/main" id="{1E885595-27D0-4080-882B-7B10606DCF9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9013" y="765175"/>
            <a:ext cx="5126037" cy="3844925"/>
          </a:xfrm>
          <a:prstGeom prst="rect">
            <a:avLst/>
          </a:prstGeom>
          <a:ln/>
        </p:spPr>
      </p:sp>
      <p:sp>
        <p:nvSpPr>
          <p:cNvPr id="167939" name="Rectangle 3">
            <a:extLst>
              <a:ext uri="{FF2B5EF4-FFF2-40B4-BE49-F238E27FC236}">
                <a16:creationId xmlns:a16="http://schemas.microsoft.com/office/drawing/2014/main" id="{3BDEEFCE-0A67-4A15-9FE2-48C063BD28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9615" y="4860927"/>
            <a:ext cx="5680076" cy="4608513"/>
          </a:xfrm>
          <a:prstGeom prst="rect">
            <a:avLst/>
          </a:prstGeom>
        </p:spPr>
        <p:txBody>
          <a:bodyPr/>
          <a:lstStyle/>
          <a:p>
            <a:endParaRPr lang="it-IT" alt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7">
            <a:extLst>
              <a:ext uri="{FF2B5EF4-FFF2-40B4-BE49-F238E27FC236}">
                <a16:creationId xmlns:a16="http://schemas.microsoft.com/office/drawing/2014/main" id="{A2A2923D-B41E-4548-A01F-1A83D5AC76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895600"/>
            <a:ext cx="9144000" cy="2362200"/>
          </a:xfrm>
          <a:prstGeom prst="rect">
            <a:avLst/>
          </a:prstGeom>
          <a:solidFill>
            <a:srgbClr val="005696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de-DE"/>
          </a:p>
        </p:txBody>
      </p:sp>
      <p:sp>
        <p:nvSpPr>
          <p:cNvPr id="3074" name="Rectangle 2">
            <a:extLst>
              <a:ext uri="{FF2B5EF4-FFF2-40B4-BE49-F238E27FC236}">
                <a16:creationId xmlns:a16="http://schemas.microsoft.com/office/drawing/2014/main" id="{56D3CD9C-2E78-4AC3-B112-51260A8C6B1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827088" y="3213100"/>
            <a:ext cx="7772400" cy="1470025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altLang="de-DE" noProof="0"/>
              <a:t>Titelmasterformat durch Klicken bearbeiten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642B42-9767-4F68-8579-6A8E66AE7F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2ADA7EF-E332-4976-9122-956918869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9698DE5-6CF7-44FA-8E09-4D8CAB552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7A1D4-6B92-4D9D-A1D8-94FD87BE93BB}" type="datetimeFigureOut">
              <a:rPr lang="de-DE" smtClean="0"/>
              <a:t>12.07.2018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94226F1-A960-4573-8CB7-E8611D5C6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9CE8151-D03B-4C28-8C02-96CBC69CD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E004-0E9A-44BD-B908-A73FC0FE183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4677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5F2A40-4D3D-4CC1-BBEE-324E4B14A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10A2179-60E4-4791-9E92-3553FA103E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FF249B5-8054-42B9-A11D-DD970FFE63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7A1D4-6B92-4D9D-A1D8-94FD87BE93BB}" type="datetimeFigureOut">
              <a:rPr lang="de-DE" smtClean="0"/>
              <a:t>12.07.2018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1F4508B-A861-4CD0-B4E5-A02E2F524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29015D8-422F-4E34-8078-BCB9BD5F9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E004-0E9A-44BD-B908-A73FC0FE183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20976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085A4E-E915-48A9-8598-7C2710E4D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018866A-46D6-4291-9CFF-15FAB80C8B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ACDFF4E-B313-4FA8-BF28-9C556146E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7A1D4-6B92-4D9D-A1D8-94FD87BE93BB}" type="datetimeFigureOut">
              <a:rPr lang="de-DE" smtClean="0"/>
              <a:t>12.07.2018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B8A219D-B9B0-4633-8317-87C3E6404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C2D6689-9D3A-4092-9F9D-BB791FBB5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E004-0E9A-44BD-B908-A73FC0FE183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825820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50F3BC-8822-4B3F-AE77-81204825D1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59D1116-37C9-4BFA-A7CF-BC45D75D18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E9B4873-FAAE-4814-A6B1-1DBD0CCF6D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F5974DD-BA6B-4F12-B11A-244CE86D7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7A1D4-6B92-4D9D-A1D8-94FD87BE93BB}" type="datetimeFigureOut">
              <a:rPr lang="de-DE" smtClean="0"/>
              <a:t>12.07.2018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43B455C-2D7C-48E8-95BC-C50CA1CEF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EC6233E-DCA4-45BF-B036-255153A76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E004-0E9A-44BD-B908-A73FC0FE183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669643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D24808-0EF3-4971-A5CC-FEFD878CC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583F804-9B94-43A3-97DC-0FCDD60EAF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FA3094F-3B99-4464-ABBB-4A3A7AE524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C59ABFCC-054E-4E2D-A130-5DAF9E89BD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9ECC6C34-BB2F-40EA-8E76-57C78DF24F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2E50C695-FAD2-42B0-9B54-77A1E593B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7A1D4-6B92-4D9D-A1D8-94FD87BE93BB}" type="datetimeFigureOut">
              <a:rPr lang="de-DE" smtClean="0"/>
              <a:t>12.07.2018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427220F0-4B76-4F86-A24C-C3A072FE4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327A9B3-DB35-43FA-AC97-58BA7C74F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E004-0E9A-44BD-B908-A73FC0FE183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54286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F300B4-E7CA-4702-99C6-449F5EACC5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37C9672-6DFC-4257-9F61-C0392FB40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7A1D4-6B92-4D9D-A1D8-94FD87BE93BB}" type="datetimeFigureOut">
              <a:rPr lang="de-DE" smtClean="0"/>
              <a:t>12.07.2018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DEC2472-F2AB-46AE-911E-6912C08AF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F4429D2-2483-43EC-81CC-95B7E84DE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E004-0E9A-44BD-B908-A73FC0FE183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71285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970901DF-C085-4EF6-92CE-E443284D4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7A1D4-6B92-4D9D-A1D8-94FD87BE93BB}" type="datetimeFigureOut">
              <a:rPr lang="de-DE" smtClean="0"/>
              <a:t>12.07.2018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A6F45D0D-0122-45FE-839A-EF0F7EDAC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333BDE7-6A91-4B59-9084-51BA57B61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E004-0E9A-44BD-B908-A73FC0FE183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25394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4FB38D-E0AB-4806-BFD3-65B55BAC1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8DF0F4A-51AC-4FE0-9E7E-F9D9232F55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5502BC4-1B33-4B24-B4E0-7AB0D754B7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24FC04E-3172-4B1E-BCCA-48C530186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7A1D4-6B92-4D9D-A1D8-94FD87BE93BB}" type="datetimeFigureOut">
              <a:rPr lang="de-DE" smtClean="0"/>
              <a:t>12.07.2018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5B3C136-DCB5-4F78-BB73-D88033F4F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0ADEEB1-F156-4874-96E8-03A3DF6EB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E004-0E9A-44BD-B908-A73FC0FE183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33070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DBEC01-37DD-4E00-AC9A-27D3FB495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1BD2327C-E093-46B2-869A-3895FF4871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90031A3-57B5-4A72-99F8-81C9C7F542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4E04EDD-D18C-41B3-9682-E9762FE2D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7A1D4-6B92-4D9D-A1D8-94FD87BE93BB}" type="datetimeFigureOut">
              <a:rPr lang="de-DE" smtClean="0"/>
              <a:t>12.07.2018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56AB3B7-E90E-4B33-819B-8EA68398E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650CB0B-613D-4221-934A-2021E78A7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E004-0E9A-44BD-B908-A73FC0FE183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867019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5E05E2-9972-43F9-9F11-5E6019FE5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035D80D3-5B0D-4245-92EF-1E3DDCF383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B28036D-2FCA-429C-9132-27AE094E0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7A1D4-6B92-4D9D-A1D8-94FD87BE93BB}" type="datetimeFigureOut">
              <a:rPr lang="de-DE" smtClean="0"/>
              <a:t>12.07.2018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924AEAD-2C93-4C97-8983-679FE7CB2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35AB6C1-643F-4FDD-B050-2C506A869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E004-0E9A-44BD-B908-A73FC0FE183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2249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2BAC41-3172-4E8A-9C59-F36B2D532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B3FCE39-9FA5-4754-95B8-AEE057934B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0461128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86F2FE4A-1BC3-4E65-95D1-3D924980B3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DFFC39D4-B3B4-48E5-832B-3AA8125CE6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476A7EF-A9C6-4887-9339-CB66331CD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7A1D4-6B92-4D9D-A1D8-94FD87BE93BB}" type="datetimeFigureOut">
              <a:rPr lang="de-DE" smtClean="0"/>
              <a:t>12.07.2018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DEC4050-EC5A-469A-8A71-2BDD54F8F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2D91C7D-4C76-4B83-ADE9-969A4C176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E004-0E9A-44BD-B908-A73FC0FE183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96512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F9C38F-D3F8-4880-8036-079F2D7A25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0BD4B2F-153C-4BC9-B798-02D76B4834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38AF2D1-E80A-48CB-BD1D-945767514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F4761-27EB-4CCD-907B-C6A4F4F9EFCE}" type="datetimeFigureOut">
              <a:rPr lang="de-DE" smtClean="0"/>
              <a:t>12.07.2018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F915276-16A0-4A4B-A444-2FAD77A5D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F62DD38-9906-40A4-AD9D-FD21E269B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4620B-EA22-4325-8E9A-A7377AE1178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12741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F5568D-E3EF-4122-959C-DC91E82737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88AFA69-0FD2-4ECC-B3A2-E97EC66304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ED37716-585D-4CB9-A9CA-98B313881E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F4761-27EB-4CCD-907B-C6A4F4F9EFCE}" type="datetimeFigureOut">
              <a:rPr lang="de-DE" smtClean="0"/>
              <a:t>12.07.2018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8DE9023-5AA0-4CC6-9DD4-B5547B93D9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BA63C27-243B-485D-9830-0E479BD2D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4620B-EA22-4325-8E9A-A7377AE1178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663682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6708D1-2C62-4F03-9C8D-2A738A00C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06E180D-8A36-4A5B-8079-2088020317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AEECF09-28C8-479D-A3F9-392359160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F4761-27EB-4CCD-907B-C6A4F4F9EFCE}" type="datetimeFigureOut">
              <a:rPr lang="de-DE" smtClean="0"/>
              <a:t>12.07.2018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5441F1B-83E6-4AE1-9F34-F2599099C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7A20808-9339-408A-A9ED-A71A9BD43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4620B-EA22-4325-8E9A-A7377AE1178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60561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B1E745-F801-4A78-BC42-EF55CE9264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44050FB-962D-4F82-9D54-D7F74694C6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264F4C9-3C17-4FB7-8860-F9CFBF5A87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0E6BB44-B5DE-411E-B739-099F82434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F4761-27EB-4CCD-907B-C6A4F4F9EFCE}" type="datetimeFigureOut">
              <a:rPr lang="de-DE" smtClean="0"/>
              <a:t>12.07.2018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5AFB881-2417-414F-852E-4917822C3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5B790D3-6358-4F5D-9C04-C0696AF05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4620B-EA22-4325-8E9A-A7377AE1178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02887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DA6C31-8075-4547-A2A1-E87686138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50E8D33-63FD-4D48-9E54-9569FD5344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7005BB9-0B86-4021-84A4-6A97BF67B4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ACE02070-DB3A-4D23-A218-D696139110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1D9FD26F-EBCE-4614-A54D-090DEB2AD5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CE930871-07FC-4C74-B504-D0D58C1335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F4761-27EB-4CCD-907B-C6A4F4F9EFCE}" type="datetimeFigureOut">
              <a:rPr lang="de-DE" smtClean="0"/>
              <a:t>12.07.2018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EBB1BE8E-6DCE-4892-8789-D237FE89B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A83B227F-5916-4BA6-A4DE-3BF8D01A4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4620B-EA22-4325-8E9A-A7377AE1178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782686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69E0AF-A18A-4160-87AF-02D396FF7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AE83A46-9117-4415-A5D6-567C374E47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F4761-27EB-4CCD-907B-C6A4F4F9EFCE}" type="datetimeFigureOut">
              <a:rPr lang="de-DE" smtClean="0"/>
              <a:t>12.07.2018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098BA40-560D-4BA8-885B-FFEB69628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01016F8-86F9-4354-A3D5-B6761FA05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4620B-EA22-4325-8E9A-A7377AE1178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84406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D585C49E-0557-4244-8BDB-E7DEFB636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F4761-27EB-4CCD-907B-C6A4F4F9EFCE}" type="datetimeFigureOut">
              <a:rPr lang="de-DE" smtClean="0"/>
              <a:t>12.07.2018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9DD9870-C1A3-44F0-8644-34756A257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75F9B55-DF49-4AE3-B7A1-B869D0A26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4620B-EA22-4325-8E9A-A7377AE1178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09589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46551E-329A-4F71-B3E6-F1CF31F2B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397F771-D4BB-4186-AB5E-732593468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0E2BD6D-A427-4DC7-B916-FD6B33942E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D4985E5-54E2-4B77-84CA-75EC0D08D7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F4761-27EB-4CCD-907B-C6A4F4F9EFCE}" type="datetimeFigureOut">
              <a:rPr lang="de-DE" smtClean="0"/>
              <a:t>12.07.2018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47D2AF2-3954-4C8A-B17B-2F85E0608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66D87F2-A624-4512-98A6-760DF035F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4620B-EA22-4325-8E9A-A7377AE1178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17078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989B3E-33F6-4ECD-969B-4B6323479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76429F97-2794-45EA-8A21-015FC7AFE3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B824DBD-06F3-4CAD-8F29-9AEC5425D5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FDACC96-F639-45DE-8843-D254BF4B5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F4761-27EB-4CCD-907B-C6A4F4F9EFCE}" type="datetimeFigureOut">
              <a:rPr lang="de-DE" smtClean="0"/>
              <a:t>12.07.2018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D1563EA-374C-4DCF-BB67-A25337FEF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E849E9B-D576-4163-9B2A-50800FF6A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4620B-EA22-4325-8E9A-A7377AE1178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84230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FB87E2-57F2-4C19-9122-153FE31E8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25B6B5C-A5B7-4869-888D-8BDD9D8D20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14323948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6E4F46-EDED-4982-A9EF-9A6BAAB7C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CDEE9EBD-3D30-4CA2-AA7B-713926CC76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B848F48-C2CC-4F2A-9EBC-69B301856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F4761-27EB-4CCD-907B-C6A4F4F9EFCE}" type="datetimeFigureOut">
              <a:rPr lang="de-DE" smtClean="0"/>
              <a:t>12.07.2018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2EEBF76-8809-446E-BBDD-53B505661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68432E0-2305-4887-A92F-382DA1BFB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4620B-EA22-4325-8E9A-A7377AE1178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826763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FE7390D0-425C-4B2A-99E8-8672EB1B58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C9ECFCED-F8A7-495F-B3AF-C9F1579C30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775DBB4-A833-4695-8899-184972B421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F4761-27EB-4CCD-907B-C6A4F4F9EFCE}" type="datetimeFigureOut">
              <a:rPr lang="de-DE" smtClean="0"/>
              <a:t>12.07.2018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DAA2CE8-DF02-44E8-AED8-C972A9886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79B2295-895C-4A53-A623-5F1C7EFD2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4620B-EA22-4325-8E9A-A7377AE1178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60137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7F8556-25E1-4455-886B-7C2965AB5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3D0BB37-4172-4BA4-B83D-2C462F6998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ADA640C-2206-4CA5-9AE6-DD0F4DFCCE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823632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4D64E9-3B7D-42A4-97B0-82C0B7FB0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AD90325-5216-4C98-927A-7F3E22737F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87FDC99-980D-48B9-8E8E-4222918551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98AD5DBC-3A97-4629-A3B8-4C7750658B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8FF8DF68-F582-4A71-AAA4-99AA1B676D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848323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923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3DE57B-FBFD-473E-A2BC-61B1BDBEC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9C3D335-AC96-4F58-B726-E3F27E7D91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F987599-A1B1-48EE-8624-8D8E90AC28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2166011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9CB277-7819-4544-A3FC-DC33BB091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DC33FDE7-7E8C-42B6-8E23-D58DB3333E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CB2DD19-D875-4D2E-A6E2-9BBA9228E9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1753299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2D5AB5A0-8A24-4D34-9E71-9E1D5DF9A319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827378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CA3EBEBB-36A6-481E-BDEC-4E37B05283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 bearbeiten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071A94B1-A11B-4B51-8D80-23D8BDECC7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/>
              <a:t>Textmasterformate durch Klicken bearbeiten</a:t>
            </a:r>
          </a:p>
          <a:p>
            <a:pPr lvl="1"/>
            <a:r>
              <a:rPr lang="de-DE" altLang="de-DE" dirty="0"/>
              <a:t>Zweite Ebene</a:t>
            </a:r>
          </a:p>
          <a:p>
            <a:pPr lvl="2"/>
            <a:r>
              <a:rPr lang="de-DE" altLang="de-DE" dirty="0"/>
              <a:t>Dritte Ebene</a:t>
            </a:r>
          </a:p>
          <a:p>
            <a:pPr lvl="3"/>
            <a:r>
              <a:rPr lang="de-DE" altLang="de-DE" dirty="0"/>
              <a:t>Vierte Ebene</a:t>
            </a:r>
          </a:p>
          <a:p>
            <a:pPr lvl="4"/>
            <a:r>
              <a:rPr lang="de-DE" altLang="de-DE" dirty="0"/>
              <a:t>Fünfte Ebene</a:t>
            </a:r>
          </a:p>
        </p:txBody>
      </p:sp>
      <p:sp>
        <p:nvSpPr>
          <p:cNvPr id="1031" name="Line 7">
            <a:extLst>
              <a:ext uri="{FF2B5EF4-FFF2-40B4-BE49-F238E27FC236}">
                <a16:creationId xmlns:a16="http://schemas.microsoft.com/office/drawing/2014/main" id="{6A197033-14E5-4064-B7FF-E1B7338581E5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6337300"/>
            <a:ext cx="9144000" cy="0"/>
          </a:xfrm>
          <a:prstGeom prst="line">
            <a:avLst/>
          </a:prstGeom>
          <a:noFill/>
          <a:ln w="9525">
            <a:solidFill>
              <a:srgbClr val="005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033" name="Rectangle 9">
            <a:extLst>
              <a:ext uri="{FF2B5EF4-FFF2-40B4-BE49-F238E27FC236}">
                <a16:creationId xmlns:a16="http://schemas.microsoft.com/office/drawing/2014/main" id="{2CFDFA81-C017-4FE9-AEBC-BF192B7106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250" y="6381750"/>
            <a:ext cx="7046913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900" dirty="0">
                <a:latin typeface="Verdana" panose="020B0604030504040204" pitchFamily="34" charset="0"/>
              </a:rPr>
              <a:t>Pressekonferenz | Abschlussprüfungen - Bewertungen | Deutsche Bildungsdirektion| 13.07.2018 | Folie </a:t>
            </a:r>
            <a:fld id="{55E6DF23-5DAF-479F-BCCF-836959F11D32}" type="slidenum">
              <a:rPr lang="de-DE" altLang="de-DE" sz="900" smtClean="0">
                <a:latin typeface="Verdana" panose="020B0604030504040204" pitchFamily="34" charset="0"/>
              </a:rPr>
              <a:t>‹Nr.›</a:t>
            </a:fld>
            <a:r>
              <a:rPr lang="de-DE" altLang="de-DE" sz="900" dirty="0">
                <a:latin typeface="Verdana" panose="020B0604030504040204" pitchFamily="34" charset="0"/>
              </a:rPr>
              <a:t> von 19</a:t>
            </a:r>
          </a:p>
        </p:txBody>
      </p:sp>
      <p:sp>
        <p:nvSpPr>
          <p:cNvPr id="1034" name="Rectangle 10">
            <a:extLst>
              <a:ext uri="{FF2B5EF4-FFF2-40B4-BE49-F238E27FC236}">
                <a16:creationId xmlns:a16="http://schemas.microsoft.com/office/drawing/2014/main" id="{15B3981F-84A7-407A-8748-3BD24C84FD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52400"/>
          </a:xfrm>
          <a:prstGeom prst="rect">
            <a:avLst/>
          </a:prstGeom>
          <a:solidFill>
            <a:srgbClr val="005696"/>
          </a:solidFill>
          <a:ln w="9525">
            <a:solidFill>
              <a:srgbClr val="0070C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6" r:id="rId7"/>
    <p:sldLayoutId id="2147483657" r:id="rId8"/>
    <p:sldLayoutId id="2147483660" r:id="rId9"/>
  </p:sldLayoutIdLst>
  <p:txStyles>
    <p:titleStyle>
      <a:lvl1pPr algn="l" rtl="0" fontAlgn="base">
        <a:spcBef>
          <a:spcPct val="0"/>
        </a:spcBef>
        <a:spcAft>
          <a:spcPct val="0"/>
        </a:spcAft>
        <a:defRPr sz="2000" b="1" kern="1200">
          <a:solidFill>
            <a:srgbClr val="666D70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000" b="1">
          <a:solidFill>
            <a:srgbClr val="666D70"/>
          </a:solidFill>
          <a:latin typeface="Verdana" panose="020B0604030504040204" pitchFamily="34" charset="0"/>
          <a:ea typeface="Osaka" pitchFamily="39" charset="-128"/>
        </a:defRPr>
      </a:lvl2pPr>
      <a:lvl3pPr algn="l" rtl="0" fontAlgn="base">
        <a:spcBef>
          <a:spcPct val="0"/>
        </a:spcBef>
        <a:spcAft>
          <a:spcPct val="0"/>
        </a:spcAft>
        <a:defRPr sz="2000" b="1">
          <a:solidFill>
            <a:srgbClr val="666D70"/>
          </a:solidFill>
          <a:latin typeface="Verdana" panose="020B0604030504040204" pitchFamily="34" charset="0"/>
          <a:ea typeface="Osaka" pitchFamily="39" charset="-128"/>
        </a:defRPr>
      </a:lvl3pPr>
      <a:lvl4pPr algn="l" rtl="0" fontAlgn="base">
        <a:spcBef>
          <a:spcPct val="0"/>
        </a:spcBef>
        <a:spcAft>
          <a:spcPct val="0"/>
        </a:spcAft>
        <a:defRPr sz="2000" b="1">
          <a:solidFill>
            <a:srgbClr val="666D70"/>
          </a:solidFill>
          <a:latin typeface="Verdana" panose="020B0604030504040204" pitchFamily="34" charset="0"/>
          <a:ea typeface="Osaka" pitchFamily="39" charset="-128"/>
        </a:defRPr>
      </a:lvl4pPr>
      <a:lvl5pPr algn="l" rtl="0" fontAlgn="base">
        <a:spcBef>
          <a:spcPct val="0"/>
        </a:spcBef>
        <a:spcAft>
          <a:spcPct val="0"/>
        </a:spcAft>
        <a:defRPr sz="2000" b="1">
          <a:solidFill>
            <a:srgbClr val="666D70"/>
          </a:solidFill>
          <a:latin typeface="Verdana" panose="020B0604030504040204" pitchFamily="34" charset="0"/>
          <a:ea typeface="Osaka" pitchFamily="39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rgbClr val="666D70"/>
          </a:solidFill>
          <a:latin typeface="Verdana" panose="020B0604030504040204" pitchFamily="34" charset="0"/>
          <a:ea typeface="Osaka" pitchFamily="39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rgbClr val="666D70"/>
          </a:solidFill>
          <a:latin typeface="Verdana" panose="020B0604030504040204" pitchFamily="34" charset="0"/>
          <a:ea typeface="Osaka" pitchFamily="39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rgbClr val="666D70"/>
          </a:solidFill>
          <a:latin typeface="Verdana" panose="020B0604030504040204" pitchFamily="34" charset="0"/>
          <a:ea typeface="Osaka" pitchFamily="39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rgbClr val="666D70"/>
          </a:solidFill>
          <a:latin typeface="Verdana" panose="020B0604030504040204" pitchFamily="34" charset="0"/>
          <a:ea typeface="Osaka" pitchFamily="39" charset="-128"/>
        </a:defRPr>
      </a:lvl9pPr>
    </p:titleStyle>
    <p:bodyStyle>
      <a:lvl1pPr marL="342900" indent="-342900" algn="l" rtl="0" fontAlgn="base">
        <a:lnSpc>
          <a:spcPts val="2400"/>
        </a:lnSpc>
        <a:spcBef>
          <a:spcPct val="20000"/>
        </a:spcBef>
        <a:spcAft>
          <a:spcPct val="0"/>
        </a:spcAft>
        <a:buClr>
          <a:srgbClr val="CC2C30"/>
        </a:buClr>
        <a:buFont typeface="Wingdings" panose="05000000000000000000" pitchFamily="2" charset="2"/>
        <a:buChar char="n"/>
        <a:defRPr sz="2000" b="1" kern="1200">
          <a:solidFill>
            <a:srgbClr val="666D7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CC2C30"/>
        </a:buClr>
        <a:buSzPct val="50000"/>
        <a:buFont typeface="Wingdings" panose="05000000000000000000" pitchFamily="2" charset="2"/>
        <a:buChar char="n"/>
        <a:defRPr sz="2800" kern="1200">
          <a:solidFill>
            <a:srgbClr val="666D70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 kern="1200">
          <a:solidFill>
            <a:srgbClr val="666D70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CC2C30"/>
        </a:buClr>
        <a:buFont typeface="Wingdings" panose="05000000000000000000" pitchFamily="2" charset="2"/>
        <a:buChar char="§"/>
        <a:defRPr sz="2000" kern="1200">
          <a:solidFill>
            <a:srgbClr val="666D70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-"/>
        <a:defRPr sz="2000" kern="1200">
          <a:solidFill>
            <a:srgbClr val="666D7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96C48BAC-3C66-4BE2-A5EF-362CBF652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DF2D042-7256-4C08-A6B1-66D11BA07D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6DB5573-9295-4D95-BAD5-F25F2A447B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57A1D4-6B92-4D9D-A1D8-94FD87BE93BB}" type="datetimeFigureOut">
              <a:rPr lang="de-DE" smtClean="0"/>
              <a:t>12.07.2018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032DB63-2A93-4877-9887-32784C6F15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0613F7C-E81F-45C1-A26F-FAC5833CD8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61E004-0E9A-44BD-B908-A73FC0FE183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6711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82183AC-3B0F-4810-AFA9-EB871648E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C1B2F5F-4101-4430-B2CB-7CD960A723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30AFFB2-87E2-48FC-8544-ED0138452A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F4761-27EB-4CCD-907B-C6A4F4F9EFCE}" type="datetimeFigureOut">
              <a:rPr lang="de-DE" smtClean="0"/>
              <a:t>12.07.2018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DEFEC31-C520-4DE1-B5EB-F17AA9C2E9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B39F837-B3C3-4803-9D54-4D4E20EEA8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54620B-EA22-4325-8E9A-A7377AE1178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7653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B9A172A6-488F-47A4-9BD0-CFA7B8EB29A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de-DE" altLang="de-DE" sz="2000" dirty="0">
                <a:latin typeface="Arial" panose="020B0604020202020204" pitchFamily="34" charset="0"/>
              </a:rPr>
              <a:t>Schuljahr | Anno </a:t>
            </a:r>
            <a:r>
              <a:rPr lang="de-DE" altLang="de-DE" sz="2000" dirty="0" err="1">
                <a:latin typeface="Arial" panose="020B0604020202020204" pitchFamily="34" charset="0"/>
              </a:rPr>
              <a:t>Scolastico</a:t>
            </a:r>
            <a:r>
              <a:rPr lang="de-DE" altLang="de-DE" sz="2000" dirty="0">
                <a:latin typeface="Arial" panose="020B0604020202020204" pitchFamily="34" charset="0"/>
              </a:rPr>
              <a:t> 2017/2018</a:t>
            </a:r>
            <a:br>
              <a:rPr lang="de-DE" altLang="de-DE" sz="2000" dirty="0">
                <a:latin typeface="Arial" panose="020B0604020202020204" pitchFamily="34" charset="0"/>
              </a:rPr>
            </a:br>
            <a:br>
              <a:rPr lang="de-DE" altLang="de-DE" sz="2000" dirty="0">
                <a:latin typeface="Arial" panose="020B0604020202020204" pitchFamily="34" charset="0"/>
              </a:rPr>
            </a:br>
            <a:r>
              <a:rPr lang="de-DE" altLang="de-DE" sz="1800" dirty="0">
                <a:latin typeface="Arial" panose="020B0604020202020204" pitchFamily="34" charset="0"/>
              </a:rPr>
              <a:t>Ergebnisse der Schlussbewertungen und Abschlussprüfungen |</a:t>
            </a:r>
            <a:br>
              <a:rPr lang="de-DE" altLang="de-DE" sz="1800" dirty="0">
                <a:latin typeface="Arial" panose="020B0604020202020204" pitchFamily="34" charset="0"/>
              </a:rPr>
            </a:br>
            <a:r>
              <a:rPr lang="it-IT" altLang="de-DE" sz="1800" dirty="0">
                <a:latin typeface="Arial" panose="020B0604020202020204" pitchFamily="34" charset="0"/>
              </a:rPr>
              <a:t>Esiti delle valutazioni finali e degli Esami di Stato</a:t>
            </a:r>
          </a:p>
        </p:txBody>
      </p:sp>
      <p:sp>
        <p:nvSpPr>
          <p:cNvPr id="2056" name="Rectangle 8">
            <a:extLst>
              <a:ext uri="{FF2B5EF4-FFF2-40B4-BE49-F238E27FC236}">
                <a16:creationId xmlns:a16="http://schemas.microsoft.com/office/drawing/2014/main" id="{4FFA688B-2759-4EC3-9C60-A21BDE1F6B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7050" y="260350"/>
            <a:ext cx="2087563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aphicFrame>
        <p:nvGraphicFramePr>
          <p:cNvPr id="2057" name="Object 9">
            <a:extLst>
              <a:ext uri="{FF2B5EF4-FFF2-40B4-BE49-F238E27FC236}">
                <a16:creationId xmlns:a16="http://schemas.microsoft.com/office/drawing/2014/main" id="{1BA50E0A-0FDE-43BC-9FAE-C319A8C0F6F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9388" y="260350"/>
          <a:ext cx="8785225" cy="208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3" name="Bitmap Image" r:id="rId4" imgW="190426" imgH="209524" progId="Paint.Picture">
                  <p:embed/>
                </p:oleObj>
              </mc:Choice>
              <mc:Fallback>
                <p:oleObj name="Bitmap Image" r:id="rId4" imgW="190426" imgH="209524" progId="Paint.Picture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260350"/>
                        <a:ext cx="8785225" cy="2089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632" name="Diagramm 1">
            <a:extLst>
              <a:ext uri="{FF2B5EF4-FFF2-40B4-BE49-F238E27FC236}">
                <a16:creationId xmlns:a16="http://schemas.microsoft.com/office/drawing/2014/main" id="{16463ECB-759A-442D-A9AA-FEBA1315B246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52" t="-2895" r="-218" b="-220"/>
          <a:stretch>
            <a:fillRect/>
          </a:stretch>
        </p:blipFill>
        <p:spPr bwMode="auto">
          <a:xfrm>
            <a:off x="323528" y="476671"/>
            <a:ext cx="8568952" cy="5760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A0241D81-F783-4C87-9A77-3E47D91694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550" y="188640"/>
            <a:ext cx="8934450" cy="612068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728" name="Diagramm 1">
            <a:extLst>
              <a:ext uri="{FF2B5EF4-FFF2-40B4-BE49-F238E27FC236}">
                <a16:creationId xmlns:a16="http://schemas.microsoft.com/office/drawing/2014/main" id="{7369010B-6146-42E9-9F15-9885C9E36384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404663"/>
            <a:ext cx="8682930" cy="5688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Diagramm 1">
            <a:extLst>
              <a:ext uri="{FF2B5EF4-FFF2-40B4-BE49-F238E27FC236}">
                <a16:creationId xmlns:a16="http://schemas.microsoft.com/office/drawing/2014/main" id="{38C9236B-BE30-49F4-89EE-AC7E07EB95CE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46" t="-3247" r="-2679" b="-4285"/>
          <a:stretch>
            <a:fillRect/>
          </a:stretch>
        </p:blipFill>
        <p:spPr bwMode="auto">
          <a:xfrm>
            <a:off x="395536" y="332655"/>
            <a:ext cx="8280920" cy="5329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EDCE3B61-E203-4D02-8ADA-6C540BD1AD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476672"/>
            <a:ext cx="8391525" cy="477202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5747D5AE-1B2F-4E19-9318-2F0001C178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550" y="332656"/>
            <a:ext cx="8934450" cy="5610467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>
            <a:extLst>
              <a:ext uri="{FF2B5EF4-FFF2-40B4-BE49-F238E27FC236}">
                <a16:creationId xmlns:a16="http://schemas.microsoft.com/office/drawing/2014/main" id="{AA0778A9-4E48-4CC7-9B44-68786A88CA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>
                <a:latin typeface="Arial" panose="020B0604020202020204" pitchFamily="34" charset="0"/>
              </a:rPr>
              <a:t>D) Versetzungen an den Oberschulen | </a:t>
            </a:r>
            <a:r>
              <a:rPr lang="de-DE" altLang="de-DE" dirty="0" err="1">
                <a:latin typeface="Arial" panose="020B0604020202020204" pitchFamily="34" charset="0"/>
              </a:rPr>
              <a:t>Promozioni</a:t>
            </a:r>
            <a:r>
              <a:rPr lang="de-DE" altLang="de-DE" dirty="0">
                <a:latin typeface="Arial" panose="020B0604020202020204" pitchFamily="34" charset="0"/>
              </a:rPr>
              <a:t> </a:t>
            </a:r>
            <a:r>
              <a:rPr lang="de-DE" altLang="de-DE" dirty="0" err="1">
                <a:latin typeface="Arial" panose="020B0604020202020204" pitchFamily="34" charset="0"/>
              </a:rPr>
              <a:t>nelle</a:t>
            </a:r>
            <a:r>
              <a:rPr lang="de-DE" altLang="de-DE" dirty="0">
                <a:latin typeface="Arial" panose="020B0604020202020204" pitchFamily="34" charset="0"/>
              </a:rPr>
              <a:t> </a:t>
            </a:r>
            <a:r>
              <a:rPr lang="de-DE" altLang="de-DE" dirty="0" err="1">
                <a:latin typeface="Arial" panose="020B0604020202020204" pitchFamily="34" charset="0"/>
              </a:rPr>
              <a:t>scuole</a:t>
            </a:r>
            <a:r>
              <a:rPr lang="de-DE" altLang="de-DE" dirty="0">
                <a:latin typeface="Arial" panose="020B0604020202020204" pitchFamily="34" charset="0"/>
              </a:rPr>
              <a:t> </a:t>
            </a:r>
            <a:r>
              <a:rPr lang="de-DE" altLang="de-DE" dirty="0" err="1">
                <a:latin typeface="Arial" panose="020B0604020202020204" pitchFamily="34" charset="0"/>
              </a:rPr>
              <a:t>secondarie</a:t>
            </a:r>
            <a:r>
              <a:rPr lang="de-DE" altLang="de-DE" dirty="0">
                <a:latin typeface="Arial" panose="020B0604020202020204" pitchFamily="34" charset="0"/>
              </a:rPr>
              <a:t> di </a:t>
            </a:r>
            <a:r>
              <a:rPr lang="de-DE" altLang="de-DE" dirty="0" err="1">
                <a:latin typeface="Arial" panose="020B0604020202020204" pitchFamily="34" charset="0"/>
              </a:rPr>
              <a:t>secondo</a:t>
            </a:r>
            <a:r>
              <a:rPr lang="de-DE" altLang="de-DE" dirty="0">
                <a:latin typeface="Arial" panose="020B0604020202020204" pitchFamily="34" charset="0"/>
              </a:rPr>
              <a:t> </a:t>
            </a:r>
            <a:r>
              <a:rPr lang="de-DE" altLang="de-DE" dirty="0" err="1">
                <a:latin typeface="Arial" panose="020B0604020202020204" pitchFamily="34" charset="0"/>
              </a:rPr>
              <a:t>grado</a:t>
            </a:r>
            <a:endParaRPr lang="de-DE" altLang="de-DE" dirty="0">
              <a:latin typeface="Arial" panose="020B0604020202020204" pitchFamily="34" charset="0"/>
            </a:endParaRPr>
          </a:p>
        </p:txBody>
      </p:sp>
      <p:graphicFrame>
        <p:nvGraphicFramePr>
          <p:cNvPr id="5" name="Diagramm 4">
            <a:extLst>
              <a:ext uri="{FF2B5EF4-FFF2-40B4-BE49-F238E27FC236}">
                <a16:creationId xmlns:a16="http://schemas.microsoft.com/office/drawing/2014/main" id="{00000000-0008-0000-01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465545"/>
              </p:ext>
            </p:extLst>
          </p:nvPr>
        </p:nvGraphicFramePr>
        <p:xfrm>
          <a:off x="228600" y="1196752"/>
          <a:ext cx="8807896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 3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408157"/>
              </p:ext>
            </p:extLst>
          </p:nvPr>
        </p:nvGraphicFramePr>
        <p:xfrm>
          <a:off x="247650" y="188640"/>
          <a:ext cx="8896350" cy="6048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>
            <a:extLst>
              <a:ext uri="{FF2B5EF4-FFF2-40B4-BE49-F238E27FC236}">
                <a16:creationId xmlns:a16="http://schemas.microsoft.com/office/drawing/2014/main" id="{3CCBAB3D-8C20-4466-BFB9-A67753D759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de-DE" altLang="de-DE">
                <a:latin typeface="Arial" panose="020B0604020202020204" pitchFamily="34" charset="0"/>
              </a:rPr>
              <a:t>E) Abschlussprüfung der Oberschule | Esame di Stato conclusivo della Scuola secondaria di secondo grado</a:t>
            </a:r>
          </a:p>
        </p:txBody>
      </p:sp>
      <p:graphicFrame>
        <p:nvGraphicFramePr>
          <p:cNvPr id="10" name="Diagramm 9">
            <a:extLst>
              <a:ext uri="{FF2B5EF4-FFF2-40B4-BE49-F238E27FC236}">
                <a16:creationId xmlns:a16="http://schemas.microsoft.com/office/drawing/2014/main" id="{00000000-0008-0000-04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5298004"/>
              </p:ext>
            </p:extLst>
          </p:nvPr>
        </p:nvGraphicFramePr>
        <p:xfrm>
          <a:off x="247650" y="1124744"/>
          <a:ext cx="8572821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m 4">
            <a:extLst>
              <a:ext uri="{FF2B5EF4-FFF2-40B4-BE49-F238E27FC236}">
                <a16:creationId xmlns:a16="http://schemas.microsoft.com/office/drawing/2014/main" id="{00000000-0008-0000-09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3548602"/>
              </p:ext>
            </p:extLst>
          </p:nvPr>
        </p:nvGraphicFramePr>
        <p:xfrm>
          <a:off x="247650" y="188641"/>
          <a:ext cx="8896350" cy="6120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4">
            <a:extLst>
              <a:ext uri="{FF2B5EF4-FFF2-40B4-BE49-F238E27FC236}">
                <a16:creationId xmlns:a16="http://schemas.microsoft.com/office/drawing/2014/main" id="{1AFBC94A-8761-4B66-9002-24F63C860F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>
                <a:latin typeface="Arial" panose="020B0604020202020204" pitchFamily="34" charset="0"/>
              </a:rPr>
              <a:t>Ergebnisse der Bewertungen und Abschlussprüfungen |</a:t>
            </a:r>
            <a:br>
              <a:rPr lang="de-DE" altLang="de-DE">
                <a:latin typeface="Arial" panose="020B0604020202020204" pitchFamily="34" charset="0"/>
              </a:rPr>
            </a:br>
            <a:r>
              <a:rPr lang="it-IT" altLang="de-DE">
                <a:latin typeface="Arial" panose="020B0604020202020204" pitchFamily="34" charset="0"/>
              </a:rPr>
              <a:t>Esiti delle valutazioni e degli Esami di Stato</a:t>
            </a:r>
          </a:p>
        </p:txBody>
      </p:sp>
      <p:sp>
        <p:nvSpPr>
          <p:cNvPr id="14341" name="Rectangle 5">
            <a:extLst>
              <a:ext uri="{FF2B5EF4-FFF2-40B4-BE49-F238E27FC236}">
                <a16:creationId xmlns:a16="http://schemas.microsoft.com/office/drawing/2014/main" id="{30C8E9B9-8453-46A5-9B37-B0718621CDFB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1412875"/>
            <a:ext cx="4176712" cy="4713288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de-DE" altLang="de-DE" sz="1400">
                <a:latin typeface="Arial" panose="020B0604020202020204" pitchFamily="34" charset="0"/>
              </a:rPr>
              <a:t>A) Versetzungen an Grund- und Mittelschulen</a:t>
            </a:r>
          </a:p>
          <a:p>
            <a:pPr>
              <a:spcBef>
                <a:spcPct val="0"/>
              </a:spcBef>
            </a:pPr>
            <a:endParaRPr lang="de-DE" altLang="de-DE" sz="14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de-DE" altLang="de-DE" sz="1400">
                <a:latin typeface="Arial" panose="020B0604020202020204" pitchFamily="34" charset="0"/>
              </a:rPr>
              <a:t>B) Abschlussprüfung der Unterstufe (Mittelschule)</a:t>
            </a:r>
          </a:p>
          <a:p>
            <a:pPr>
              <a:spcBef>
                <a:spcPct val="0"/>
              </a:spcBef>
            </a:pPr>
            <a:endParaRPr lang="de-DE" altLang="de-DE" sz="14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de-DE" altLang="de-DE" sz="1400">
                <a:latin typeface="Arial" panose="020B0604020202020204" pitchFamily="34" charset="0"/>
              </a:rPr>
              <a:t>C) Blick auf die Berufsbildung</a:t>
            </a:r>
          </a:p>
          <a:p>
            <a:pPr>
              <a:spcBef>
                <a:spcPct val="0"/>
              </a:spcBef>
            </a:pPr>
            <a:endParaRPr lang="de-DE" altLang="de-DE" sz="14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endParaRPr lang="de-DE" altLang="de-DE" sz="14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de-DE" altLang="de-DE" sz="1400">
                <a:latin typeface="Arial" panose="020B0604020202020204" pitchFamily="34" charset="0"/>
              </a:rPr>
              <a:t>D) Versetzungen an den Oberschulen</a:t>
            </a:r>
          </a:p>
          <a:p>
            <a:pPr>
              <a:spcBef>
                <a:spcPct val="0"/>
              </a:spcBef>
            </a:pPr>
            <a:endParaRPr lang="de-DE" altLang="de-DE" sz="14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endParaRPr lang="de-DE" altLang="de-DE" sz="14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de-DE" altLang="de-DE" sz="1400">
                <a:latin typeface="Arial" panose="020B0604020202020204" pitchFamily="34" charset="0"/>
              </a:rPr>
              <a:t>E) Abschlussprüfung der Oberschule</a:t>
            </a:r>
          </a:p>
          <a:p>
            <a:pPr>
              <a:spcBef>
                <a:spcPct val="0"/>
              </a:spcBef>
            </a:pPr>
            <a:endParaRPr lang="de-DE" altLang="de-DE" sz="14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endParaRPr lang="de-DE" altLang="de-DE" sz="1400">
              <a:latin typeface="Arial" panose="020B0604020202020204" pitchFamily="34" charset="0"/>
            </a:endParaRPr>
          </a:p>
        </p:txBody>
      </p:sp>
      <p:sp>
        <p:nvSpPr>
          <p:cNvPr id="14342" name="Rectangle 6">
            <a:extLst>
              <a:ext uri="{FF2B5EF4-FFF2-40B4-BE49-F238E27FC236}">
                <a16:creationId xmlns:a16="http://schemas.microsoft.com/office/drawing/2014/main" id="{C399DB1F-D4A5-412A-B1D2-6B9F5F1819D0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412875"/>
            <a:ext cx="4038600" cy="4713288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it-IT" altLang="de-DE" sz="1400">
                <a:latin typeface="Arial" panose="020B0604020202020204" pitchFamily="34" charset="0"/>
              </a:rPr>
              <a:t>A) Promozioni nella scuola primaria e nella scuola secondaria di primo grado</a:t>
            </a:r>
          </a:p>
          <a:p>
            <a:pPr>
              <a:spcBef>
                <a:spcPct val="0"/>
              </a:spcBef>
            </a:pPr>
            <a:endParaRPr lang="it-IT" altLang="de-DE" sz="14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it-IT" altLang="de-DE" sz="1400">
                <a:latin typeface="Arial" panose="020B0604020202020204" pitchFamily="34" charset="0"/>
              </a:rPr>
              <a:t>B) Esame di Stato conclusivo del primo ciclo di istruzione (scuola media)</a:t>
            </a:r>
          </a:p>
          <a:p>
            <a:pPr>
              <a:spcBef>
                <a:spcPct val="0"/>
              </a:spcBef>
            </a:pPr>
            <a:endParaRPr lang="de-DE" altLang="de-DE" sz="14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de-DE" altLang="de-DE" sz="1400">
                <a:latin typeface="Arial" panose="020B0604020202020204" pitchFamily="34" charset="0"/>
              </a:rPr>
              <a:t>C) Formazione professionale</a:t>
            </a:r>
            <a:endParaRPr lang="it-IT" altLang="de-DE" sz="14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endParaRPr lang="it-IT" altLang="de-DE" sz="14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endParaRPr lang="it-IT" altLang="de-DE" sz="14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it-IT" altLang="de-DE" sz="1400">
                <a:latin typeface="Arial" panose="020B0604020202020204" pitchFamily="34" charset="0"/>
              </a:rPr>
              <a:t>D) Promozioni nella scuola secondaria di secondo grado </a:t>
            </a:r>
          </a:p>
          <a:p>
            <a:pPr>
              <a:spcBef>
                <a:spcPct val="0"/>
              </a:spcBef>
            </a:pPr>
            <a:endParaRPr lang="it-IT" altLang="de-DE" sz="14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it-IT" altLang="de-DE" sz="1400">
                <a:latin typeface="Arial" panose="020B0604020202020204" pitchFamily="34" charset="0"/>
              </a:rPr>
              <a:t>E) Esame di Stato conclusivo della scuola secondaria di secondo grado</a:t>
            </a:r>
          </a:p>
          <a:p>
            <a:pPr>
              <a:spcBef>
                <a:spcPct val="0"/>
              </a:spcBef>
            </a:pPr>
            <a:endParaRPr lang="it-IT" altLang="de-DE" sz="14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>
            <a:extLst>
              <a:ext uri="{FF2B5EF4-FFF2-40B4-BE49-F238E27FC236}">
                <a16:creationId xmlns:a16="http://schemas.microsoft.com/office/drawing/2014/main" id="{47A40962-0F28-43A3-98E0-D59D53F67D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de-DE" altLang="de-DE">
                <a:latin typeface="Arial" panose="020B0604020202020204" pitchFamily="34" charset="0"/>
              </a:rPr>
              <a:t>A) Versetzungen an Grund- und Mittelschulen | Promozioni nelle scuole primarie e secondarie di primo grado</a:t>
            </a:r>
          </a:p>
        </p:txBody>
      </p:sp>
      <p:sp>
        <p:nvSpPr>
          <p:cNvPr id="130123" name="Rectangle 75">
            <a:extLst>
              <a:ext uri="{FF2B5EF4-FFF2-40B4-BE49-F238E27FC236}">
                <a16:creationId xmlns:a16="http://schemas.microsoft.com/office/drawing/2014/main" id="{3D5D94FD-2751-4C06-AE89-2474740CD7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8048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130124" name="Rectangle 76">
            <a:extLst>
              <a:ext uri="{FF2B5EF4-FFF2-40B4-BE49-F238E27FC236}">
                <a16:creationId xmlns:a16="http://schemas.microsoft.com/office/drawing/2014/main" id="{E9E6946D-3D54-46F0-A515-807E4AAE7C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6628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de-DE" altLang="de-DE" sz="1800">
              <a:solidFill>
                <a:schemeClr val="tx1"/>
              </a:solidFill>
            </a:endParaRPr>
          </a:p>
        </p:txBody>
      </p:sp>
      <p:sp>
        <p:nvSpPr>
          <p:cNvPr id="130127" name="Rectangle 79">
            <a:extLst>
              <a:ext uri="{FF2B5EF4-FFF2-40B4-BE49-F238E27FC236}">
                <a16:creationId xmlns:a16="http://schemas.microsoft.com/office/drawing/2014/main" id="{C65BF7E6-06A0-4D85-8A0E-0E8203A0E8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666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130128" name="Rectangle 80">
            <a:extLst>
              <a:ext uri="{FF2B5EF4-FFF2-40B4-BE49-F238E27FC236}">
                <a16:creationId xmlns:a16="http://schemas.microsoft.com/office/drawing/2014/main" id="{0E662F1B-63B4-455D-A8AE-385E657D67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9246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de-DE" altLang="de-DE" sz="1800">
              <a:solidFill>
                <a:schemeClr val="tx1"/>
              </a:solidFill>
            </a:endParaRPr>
          </a:p>
        </p:txBody>
      </p:sp>
      <p:pic>
        <p:nvPicPr>
          <p:cNvPr id="130134" name="Picture 86">
            <a:extLst>
              <a:ext uri="{FF2B5EF4-FFF2-40B4-BE49-F238E27FC236}">
                <a16:creationId xmlns:a16="http://schemas.microsoft.com/office/drawing/2014/main" id="{75E112F5-569D-43A3-A6A4-FE136D908C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700213"/>
            <a:ext cx="4537075" cy="4214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0138" name="Picture 90">
            <a:extLst>
              <a:ext uri="{FF2B5EF4-FFF2-40B4-BE49-F238E27FC236}">
                <a16:creationId xmlns:a16="http://schemas.microsoft.com/office/drawing/2014/main" id="{8241B425-FD79-4A9F-BB2D-7D32D409EF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1700213"/>
            <a:ext cx="4467225" cy="415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0139" name="Picture 91">
            <a:extLst>
              <a:ext uri="{FF2B5EF4-FFF2-40B4-BE49-F238E27FC236}">
                <a16:creationId xmlns:a16="http://schemas.microsoft.com/office/drawing/2014/main" id="{525BE5FC-032A-4984-A9AB-DBA1660991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700213"/>
            <a:ext cx="4464050" cy="41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0140" name="Picture 92">
            <a:extLst>
              <a:ext uri="{FF2B5EF4-FFF2-40B4-BE49-F238E27FC236}">
                <a16:creationId xmlns:a16="http://schemas.microsoft.com/office/drawing/2014/main" id="{A3089B2D-38D7-4D24-8723-FDEC7E14D2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1700213"/>
            <a:ext cx="4467225" cy="415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0141" name="Picture 93">
            <a:extLst>
              <a:ext uri="{FF2B5EF4-FFF2-40B4-BE49-F238E27FC236}">
                <a16:creationId xmlns:a16="http://schemas.microsoft.com/office/drawing/2014/main" id="{D7E12882-AFB0-4D7A-8E7B-CB5C5E935A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700213"/>
            <a:ext cx="4464050" cy="41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6" name="Diagramm 15">
            <a:extLst>
              <a:ext uri="{FF2B5EF4-FFF2-40B4-BE49-F238E27FC236}">
                <a16:creationId xmlns:a16="http://schemas.microsoft.com/office/drawing/2014/main" id="{FEE50C87-128D-405E-BAC8-34F457232A0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3738797"/>
              </p:ext>
            </p:extLst>
          </p:nvPr>
        </p:nvGraphicFramePr>
        <p:xfrm>
          <a:off x="323528" y="1524000"/>
          <a:ext cx="4392488" cy="4785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Diagramm 16">
            <a:extLst>
              <a:ext uri="{FF2B5EF4-FFF2-40B4-BE49-F238E27FC236}">
                <a16:creationId xmlns:a16="http://schemas.microsoft.com/office/drawing/2014/main" id="{59A9FF58-1B31-46B8-835C-D2CB2289FDE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6518009"/>
              </p:ext>
            </p:extLst>
          </p:nvPr>
        </p:nvGraphicFramePr>
        <p:xfrm>
          <a:off x="4796374" y="1524000"/>
          <a:ext cx="4347626" cy="4837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>
            <a:extLst>
              <a:ext uri="{FF2B5EF4-FFF2-40B4-BE49-F238E27FC236}">
                <a16:creationId xmlns:a16="http://schemas.microsoft.com/office/drawing/2014/main" id="{F5B01356-9885-4049-8694-184DC00CA8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de-DE" altLang="de-DE">
                <a:latin typeface="Arial" panose="020B0604020202020204" pitchFamily="34" charset="0"/>
              </a:rPr>
              <a:t>A) Versetzungen an Grund- und Mittelschulen | Promozioni nelle scuole primarie e secondarie di primo grado</a:t>
            </a:r>
          </a:p>
        </p:txBody>
      </p:sp>
      <p:graphicFrame>
        <p:nvGraphicFramePr>
          <p:cNvPr id="5" name="Diagramm 4">
            <a:extLst>
              <a:ext uri="{FF2B5EF4-FFF2-40B4-BE49-F238E27FC236}">
                <a16:creationId xmlns:a16="http://schemas.microsoft.com/office/drawing/2014/main" id="{56973670-F3C2-469F-BC27-77845450D0B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6527370"/>
              </p:ext>
            </p:extLst>
          </p:nvPr>
        </p:nvGraphicFramePr>
        <p:xfrm>
          <a:off x="257175" y="1196752"/>
          <a:ext cx="8886825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m 4">
            <a:extLst>
              <a:ext uri="{FF2B5EF4-FFF2-40B4-BE49-F238E27FC236}">
                <a16:creationId xmlns:a16="http://schemas.microsoft.com/office/drawing/2014/main" id="{00000000-0008-0000-02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1235273"/>
              </p:ext>
            </p:extLst>
          </p:nvPr>
        </p:nvGraphicFramePr>
        <p:xfrm>
          <a:off x="238125" y="188640"/>
          <a:ext cx="8905875" cy="61206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>
            <a:extLst>
              <a:ext uri="{FF2B5EF4-FFF2-40B4-BE49-F238E27FC236}">
                <a16:creationId xmlns:a16="http://schemas.microsoft.com/office/drawing/2014/main" id="{5322B154-8805-4CDE-BF03-0B85339A96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>
                <a:latin typeface="Arial" panose="020B0604020202020204" pitchFamily="34" charset="0"/>
              </a:rPr>
              <a:t>B) Abschlussprüfung der Unterstufe (Mittelschule) | Esame di Stato conclusivo della scuola secondaria di primo grado</a:t>
            </a:r>
          </a:p>
        </p:txBody>
      </p:sp>
      <p:graphicFrame>
        <p:nvGraphicFramePr>
          <p:cNvPr id="9" name="Diagramm 8">
            <a:extLst>
              <a:ext uri="{FF2B5EF4-FFF2-40B4-BE49-F238E27FC236}">
                <a16:creationId xmlns:a16="http://schemas.microsoft.com/office/drawing/2014/main" id="{20B0E037-9D9D-4771-A6D9-8A68F20426B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4062863"/>
              </p:ext>
            </p:extLst>
          </p:nvPr>
        </p:nvGraphicFramePr>
        <p:xfrm>
          <a:off x="238125" y="1124744"/>
          <a:ext cx="8448675" cy="51125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8E190986-22E8-406F-83E3-4D1950317E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550" y="260648"/>
            <a:ext cx="8934450" cy="604867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561" name="Diagramm 1">
            <a:extLst>
              <a:ext uri="{FF2B5EF4-FFF2-40B4-BE49-F238E27FC236}">
                <a16:creationId xmlns:a16="http://schemas.microsoft.com/office/drawing/2014/main" id="{28541745-0CD0-4EB0-BD52-8323C52F6510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476672"/>
            <a:ext cx="8754938" cy="5843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BADB9709-C607-423F-8EF1-E84E0DC7F7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619" y="476672"/>
            <a:ext cx="8826946" cy="476019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owerpoint - Schulamt">
  <a:themeElements>
    <a:clrScheme name="Powerpoint - Schulam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owerpoint - Schulamt">
      <a:majorFont>
        <a:latin typeface="Verdana"/>
        <a:ea typeface="Osaka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742950" marR="0" indent="-285750" algn="l" defTabSz="914400" rtl="0" eaLnBrk="1" fontAlgn="base" latinLnBrk="0" hangingPunct="1">
          <a:lnSpc>
            <a:spcPct val="110000"/>
          </a:lnSpc>
          <a:spcBef>
            <a:spcPct val="20000"/>
          </a:spcBef>
          <a:spcAft>
            <a:spcPct val="0"/>
          </a:spcAft>
          <a:buClr>
            <a:srgbClr val="CC2C30"/>
          </a:buClr>
          <a:buSzPct val="50000"/>
          <a:buFont typeface="Wingdings" panose="05000000000000000000" pitchFamily="2" charset="2"/>
          <a:buChar char="n"/>
          <a:tabLst/>
          <a:defRPr kumimoji="0" lang="de-DE" altLang="de-DE" sz="1400" b="0" i="0" u="none" strike="noStrike" cap="none" normalizeH="0" baseline="0" smtClean="0">
            <a:ln>
              <a:noFill/>
            </a:ln>
            <a:solidFill>
              <a:srgbClr val="666D70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742950" marR="0" indent="-285750" algn="l" defTabSz="914400" rtl="0" eaLnBrk="1" fontAlgn="base" latinLnBrk="0" hangingPunct="1">
          <a:lnSpc>
            <a:spcPct val="110000"/>
          </a:lnSpc>
          <a:spcBef>
            <a:spcPct val="20000"/>
          </a:spcBef>
          <a:spcAft>
            <a:spcPct val="0"/>
          </a:spcAft>
          <a:buClr>
            <a:srgbClr val="CC2C30"/>
          </a:buClr>
          <a:buSzPct val="50000"/>
          <a:buFont typeface="Wingdings" panose="05000000000000000000" pitchFamily="2" charset="2"/>
          <a:buChar char="n"/>
          <a:tabLst/>
          <a:defRPr kumimoji="0" lang="de-DE" altLang="de-DE" sz="1400" b="0" i="0" u="none" strike="noStrike" cap="none" normalizeH="0" baseline="0" smtClean="0">
            <a:ln>
              <a:noFill/>
            </a:ln>
            <a:solidFill>
              <a:srgbClr val="666D70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Powerpoint - Schulam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- Schulam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- Schulam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- Schulam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- Schulam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- Schulam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- Schulam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- Schulam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- Schulam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- Schulam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- Schulam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- Schulam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387</Words>
  <Application>Microsoft Office PowerPoint</Application>
  <PresentationFormat>Bildschirmpräsentation (4:3)</PresentationFormat>
  <Paragraphs>105</Paragraphs>
  <Slides>19</Slides>
  <Notes>11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3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9" baseType="lpstr">
      <vt:lpstr>Arial</vt:lpstr>
      <vt:lpstr>Calibri</vt:lpstr>
      <vt:lpstr>Calibri Light</vt:lpstr>
      <vt:lpstr>Osaka</vt:lpstr>
      <vt:lpstr>Verdana</vt:lpstr>
      <vt:lpstr>Wingdings</vt:lpstr>
      <vt:lpstr>Powerpoint - Schulamt</vt:lpstr>
      <vt:lpstr>1_Benutzerdefiniertes Design</vt:lpstr>
      <vt:lpstr>Benutzerdefiniertes Design</vt:lpstr>
      <vt:lpstr>Bitmap Image</vt:lpstr>
      <vt:lpstr>Schuljahr | Anno Scolastico 2017/2018  Ergebnisse der Schlussbewertungen und Abschlussprüfungen | Esiti delle valutazioni finali e degli Esami di Stato</vt:lpstr>
      <vt:lpstr>Ergebnisse der Bewertungen und Abschlussprüfungen | Esiti delle valutazioni e degli Esami di Stato</vt:lpstr>
      <vt:lpstr>A) Versetzungen an Grund- und Mittelschulen | Promozioni nelle scuole primarie e secondarie di primo grado</vt:lpstr>
      <vt:lpstr>A) Versetzungen an Grund- und Mittelschulen | Promozioni nelle scuole primarie e secondarie di primo grado</vt:lpstr>
      <vt:lpstr>PowerPoint-Präsentation</vt:lpstr>
      <vt:lpstr>B) Abschlussprüfung der Unterstufe (Mittelschule) | Esame di Stato conclusivo della scuola secondaria di primo grado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D) Versetzungen an den Oberschulen | Promozioni nelle scuole secondarie di secondo grado</vt:lpstr>
      <vt:lpstr>PowerPoint-Präsentation</vt:lpstr>
      <vt:lpstr>E) Abschlussprüfung der Oberschule | Esame di Stato conclusivo della Scuola secondaria di secondo grado</vt:lpstr>
      <vt:lpstr>PowerPoint-Präsentation</vt:lpstr>
    </vt:vector>
  </TitlesOfParts>
  <Company>prov.bz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Erläuterungen zur Verwendung dieser Vorlage</dc:title>
  <dc:creator>Albrecht Matzneller</dc:creator>
  <cp:lastModifiedBy>Dal Bianco, Stefano</cp:lastModifiedBy>
  <cp:revision>245</cp:revision>
  <cp:lastPrinted>2018-07-12T12:47:45Z</cp:lastPrinted>
  <dcterms:created xsi:type="dcterms:W3CDTF">2008-07-11T10:03:29Z</dcterms:created>
  <dcterms:modified xsi:type="dcterms:W3CDTF">2018-07-12T12:52:22Z</dcterms:modified>
</cp:coreProperties>
</file>