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48" r:id="rId2"/>
  </p:sldMasterIdLst>
  <p:notesMasterIdLst>
    <p:notesMasterId r:id="rId32"/>
  </p:notesMasterIdLst>
  <p:handoutMasterIdLst>
    <p:handoutMasterId r:id="rId33"/>
  </p:handoutMasterIdLst>
  <p:sldIdLst>
    <p:sldId id="291" r:id="rId3"/>
    <p:sldId id="441" r:id="rId4"/>
    <p:sldId id="698" r:id="rId5"/>
    <p:sldId id="708" r:id="rId6"/>
    <p:sldId id="710" r:id="rId7"/>
    <p:sldId id="709" r:id="rId8"/>
    <p:sldId id="711" r:id="rId9"/>
    <p:sldId id="712" r:id="rId10"/>
    <p:sldId id="713" r:id="rId11"/>
    <p:sldId id="715" r:id="rId12"/>
    <p:sldId id="714" r:id="rId13"/>
    <p:sldId id="268" r:id="rId14"/>
    <p:sldId id="716" r:id="rId15"/>
    <p:sldId id="721" r:id="rId16"/>
    <p:sldId id="722" r:id="rId17"/>
    <p:sldId id="723" r:id="rId18"/>
    <p:sldId id="724" r:id="rId19"/>
    <p:sldId id="725" r:id="rId20"/>
    <p:sldId id="726" r:id="rId21"/>
    <p:sldId id="727" r:id="rId22"/>
    <p:sldId id="730" r:id="rId23"/>
    <p:sldId id="728" r:id="rId24"/>
    <p:sldId id="729" r:id="rId25"/>
    <p:sldId id="272" r:id="rId26"/>
    <p:sldId id="267" r:id="rId27"/>
    <p:sldId id="269" r:id="rId28"/>
    <p:sldId id="270" r:id="rId29"/>
    <p:sldId id="271" r:id="rId30"/>
    <p:sldId id="266" r:id="rId31"/>
  </p:sldIdLst>
  <p:sldSz cx="12192000" cy="6858000"/>
  <p:notesSz cx="6808788" cy="99409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orient="horz" pos="4292" userDrawn="1">
          <p15:clr>
            <a:srgbClr val="A4A3A4"/>
          </p15:clr>
        </p15:guide>
        <p15:guide id="5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hnewein, Thoma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E16"/>
    <a:srgbClr val="808080"/>
    <a:srgbClr val="E1E3EF"/>
    <a:srgbClr val="FDFDF3"/>
    <a:srgbClr val="BD0000"/>
    <a:srgbClr val="C00000"/>
    <a:srgbClr val="FEFBF2"/>
    <a:srgbClr val="E50004"/>
    <a:srgbClr val="FF0505"/>
    <a:srgbClr val="C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3" autoAdjust="0"/>
    <p:restoredTop sz="93620" autoAdjust="0"/>
  </p:normalViewPr>
  <p:slideViewPr>
    <p:cSldViewPr>
      <p:cViewPr varScale="1">
        <p:scale>
          <a:sx n="110" d="100"/>
          <a:sy n="110" d="100"/>
        </p:scale>
        <p:origin x="696" y="108"/>
      </p:cViewPr>
      <p:guideLst>
        <p:guide orient="horz" pos="2931"/>
        <p:guide pos="393"/>
        <p:guide orient="horz" pos="935"/>
        <p:guide orient="horz" pos="4292"/>
        <p:guide orient="horz" pos="2478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258" y="114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F3F4DC-C3FD-4D70-967E-9FC1D4F8383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511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7" tIns="45779" rIns="91557" bIns="45779" numCol="1" anchor="t" anchorCtr="0" compatLnSpc="1">
            <a:prstTxWarp prst="textNoShape">
              <a:avLst/>
            </a:prstTxWarp>
          </a:bodyPr>
          <a:lstStyle>
            <a:lvl1pPr defTabSz="915782"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27E0B-5F0B-4DD6-9BE6-84DC0D886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56038" y="0"/>
            <a:ext cx="29511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7" tIns="45779" rIns="91557" bIns="45779" numCol="1" anchor="t" anchorCtr="0" compatLnSpc="1">
            <a:prstTxWarp prst="textNoShape">
              <a:avLst/>
            </a:prstTxWarp>
          </a:bodyPr>
          <a:lstStyle>
            <a:lvl1pPr algn="r" defTabSz="915782" eaLnBrk="1" hangingPunct="1">
              <a:defRPr sz="1200"/>
            </a:lvl1pPr>
          </a:lstStyle>
          <a:p>
            <a:pPr>
              <a:defRPr/>
            </a:pPr>
            <a:fld id="{6EBF2769-6830-4D8F-8693-E7E3221BB50A}" type="datetimeFigureOut">
              <a:rPr lang="en-US" altLang="it-IT"/>
              <a:pPr>
                <a:defRPr/>
              </a:pPr>
              <a:t>12/30/2020</a:t>
            </a:fld>
            <a:endParaRPr lang="en-US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EBA59-8B6C-46C1-9B61-97D544FB6E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1" y="9440863"/>
            <a:ext cx="29511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7" tIns="45779" rIns="91557" bIns="45779" numCol="1" anchor="b" anchorCtr="0" compatLnSpc="1">
            <a:prstTxWarp prst="textNoShape">
              <a:avLst/>
            </a:prstTxWarp>
          </a:bodyPr>
          <a:lstStyle>
            <a:lvl1pPr defTabSz="915782" eaLnBrk="1" hangingPunct="1">
              <a:defRPr sz="1200"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B4AE6-4F9E-4740-B9F7-460B495883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56038" y="9440863"/>
            <a:ext cx="29511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7" tIns="45779" rIns="91557" bIns="45779" numCol="1" anchor="b" anchorCtr="0" compatLnSpc="1">
            <a:prstTxWarp prst="textNoShape">
              <a:avLst/>
            </a:prstTxWarp>
          </a:bodyPr>
          <a:lstStyle>
            <a:lvl1pPr algn="r" defTabSz="915782" eaLnBrk="1" hangingPunct="1">
              <a:defRPr sz="1200"/>
            </a:lvl1pPr>
          </a:lstStyle>
          <a:p>
            <a:pPr>
              <a:defRPr/>
            </a:pPr>
            <a:fld id="{FA2719C9-B1F4-42E1-A803-F4DEB8C723F7}" type="slidenum">
              <a:rPr lang="en-US" altLang="it-IT"/>
              <a:pPr>
                <a:defRPr/>
              </a:pPr>
              <a:t>‹Nr.›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AA515D0-8089-4A54-895F-EB0B501D7E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51163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7" tIns="45779" rIns="91557" bIns="45779" numCol="1" anchor="t" anchorCtr="0" compatLnSpc="1">
            <a:prstTxWarp prst="textNoShape">
              <a:avLst/>
            </a:prstTxWarp>
          </a:bodyPr>
          <a:lstStyle>
            <a:lvl1pPr defTabSz="915782" eaLnBrk="1" hangingPunct="1"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74B1725-910F-4D24-B0C9-BFC71B1703F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51162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7" tIns="45779" rIns="91557" bIns="45779" numCol="1" anchor="t" anchorCtr="0" compatLnSpc="1">
            <a:prstTxWarp prst="textNoShape">
              <a:avLst/>
            </a:prstTxWarp>
          </a:bodyPr>
          <a:lstStyle>
            <a:lvl1pPr algn="r" defTabSz="915782" eaLnBrk="1" hangingPunct="1"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FA279CE0-2D42-4112-A6A4-D117C61A364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2622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209167BC-BF66-4CAB-A8FB-B8C644E9A58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21226"/>
            <a:ext cx="5449888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7" tIns="45779" rIns="91557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/>
              <a:t>Fare clic per modificare gli stili del testo dello schema</a:t>
            </a:r>
          </a:p>
          <a:p>
            <a:pPr lvl="1"/>
            <a:r>
              <a:rPr lang="de-DE" altLang="en-US" noProof="0"/>
              <a:t>Secondo livello</a:t>
            </a:r>
          </a:p>
          <a:p>
            <a:pPr lvl="2"/>
            <a:r>
              <a:rPr lang="de-DE" altLang="en-US" noProof="0"/>
              <a:t>Terzo livello</a:t>
            </a:r>
          </a:p>
          <a:p>
            <a:pPr lvl="3"/>
            <a:r>
              <a:rPr lang="de-DE" altLang="en-US" noProof="0"/>
              <a:t>Quarto livello</a:t>
            </a:r>
          </a:p>
          <a:p>
            <a:pPr lvl="4"/>
            <a:r>
              <a:rPr lang="de-DE" altLang="en-US" noProof="0"/>
              <a:t>Quinto livello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FB4153E-E636-4FEB-9C1A-F938C60230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863"/>
            <a:ext cx="2951163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7" tIns="45779" rIns="91557" bIns="45779" numCol="1" anchor="b" anchorCtr="0" compatLnSpc="1">
            <a:prstTxWarp prst="textNoShape">
              <a:avLst/>
            </a:prstTxWarp>
          </a:bodyPr>
          <a:lstStyle>
            <a:lvl1pPr defTabSz="915782" eaLnBrk="1" hangingPunct="1">
              <a:defRPr sz="12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C9DFCC67-9D38-4240-AA52-72F30CE79C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51162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7" tIns="45779" rIns="91557" bIns="45779" numCol="1" anchor="b" anchorCtr="0" compatLnSpc="1">
            <a:prstTxWarp prst="textNoShape">
              <a:avLst/>
            </a:prstTxWarp>
          </a:bodyPr>
          <a:lstStyle>
            <a:lvl1pPr algn="r" defTabSz="915782" eaLnBrk="1" hangingPunct="1">
              <a:defRPr sz="1200"/>
            </a:lvl1pPr>
          </a:lstStyle>
          <a:p>
            <a:pPr>
              <a:defRPr/>
            </a:pPr>
            <a:fld id="{0A3F7568-3C7E-4C54-A44D-346FD24CF73B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3B08264-ACD7-4610-B868-63F126115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92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3B08264-ACD7-4610-B868-63F126115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84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eite 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B42BE4AD-B955-456A-9748-32B067D12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1220637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E1B5E580-615B-4A4B-9DC2-5EB3BB841EEA}"/>
              </a:ext>
            </a:extLst>
          </p:cNvPr>
          <p:cNvSpPr/>
          <p:nvPr userDrawn="1"/>
        </p:nvSpPr>
        <p:spPr>
          <a:xfrm>
            <a:off x="43132" y="1042988"/>
            <a:ext cx="12154619" cy="358775"/>
          </a:xfrm>
          <a:prstGeom prst="rect">
            <a:avLst/>
          </a:prstGeom>
          <a:solidFill>
            <a:srgbClr val="CD0E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CD3E7E5A-1908-4CEB-B2BF-ABDC587619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38893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3432" y="4005064"/>
            <a:ext cx="10972800" cy="108108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2711450" y="5229225"/>
            <a:ext cx="8785225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8637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Logo unt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7">
            <a:extLst>
              <a:ext uri="{FF2B5EF4-FFF2-40B4-BE49-F238E27FC236}">
                <a16:creationId xmlns:a16="http://schemas.microsoft.com/office/drawing/2014/main" id="{AD8B9A57-E7A9-4CC6-8863-1A18E0C69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5748338"/>
            <a:ext cx="38893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11424" y="1556792"/>
            <a:ext cx="10972800" cy="108108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487488" y="2852738"/>
            <a:ext cx="9793287" cy="2736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208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 Logo obe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1F7B40B-017B-4F36-A7D0-A840CFF4C3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38893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217240" y="0"/>
            <a:ext cx="10972800" cy="1081088"/>
          </a:xfrm>
        </p:spPr>
        <p:txBody>
          <a:bodyPr/>
          <a:lstStyle>
            <a:lvl1pPr algn="r">
              <a:defRPr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1487488" y="2879115"/>
            <a:ext cx="9793287" cy="2736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064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 Logo obe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>
            <a:extLst>
              <a:ext uri="{FF2B5EF4-FFF2-40B4-BE49-F238E27FC236}">
                <a16:creationId xmlns:a16="http://schemas.microsoft.com/office/drawing/2014/main" id="{7C08B6EB-3B76-4C48-97F0-576334691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38893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015461D7-A61C-4500-AF8B-1A50F5E94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0" y="0"/>
            <a:ext cx="10972800" cy="1081088"/>
          </a:xfrm>
        </p:spPr>
        <p:txBody>
          <a:bodyPr/>
          <a:lstStyle>
            <a:lvl1pPr algn="r">
              <a:defRPr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23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seite Logo oben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DED6D99-777B-49C4-8B54-2E30647A18AB}"/>
              </a:ext>
            </a:extLst>
          </p:cNvPr>
          <p:cNvSpPr/>
          <p:nvPr userDrawn="1"/>
        </p:nvSpPr>
        <p:spPr>
          <a:xfrm>
            <a:off x="-240704" y="-99392"/>
            <a:ext cx="12529392" cy="695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77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BA2D888-35E4-4CF1-B6C8-6811DD3C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EDBC-3CAB-4CFA-A917-CD65D7A862C8}" type="datetimeFigureOut">
              <a:rPr lang="de-DE" smtClean="0"/>
              <a:t>30.12.2020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B60842-B855-4971-8C95-D9B0DE9E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B6315B-3120-4814-BC47-CAA63F92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88E59-D681-4DE1-BAB0-3BD49D1192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48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B5D7AC-7C70-4DC9-9B41-30187B5D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2EC5-A85E-4342-88B5-95D1F487A5AB}" type="datetimeFigureOut">
              <a:rPr lang="it-IT" smtClean="0"/>
              <a:t>30/12/2020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41B369-694F-484A-AB9D-A224E7E8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5517B1-3BDC-44A0-9E25-B922BA4C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3A886-F0EA-4BC9-8262-2EA04282FCB3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2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8DFAD8-9955-4A7A-807C-953377BD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1FD6E9-702E-4C2B-982D-96A366746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DBE3BD-7CAB-4C9A-AEB4-71136CA67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B23EE-6224-4FD8-8DA8-785746531020}" type="datetimeFigureOut">
              <a:rPr lang="it-IT" smtClean="0"/>
              <a:t>30/12/2020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5E0AF9-A553-4D09-8FFC-6B1E50EB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6C8200-A95A-4DA6-BCB3-0AAAAA01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C54A-7D7F-4E3C-8199-8D840BAD42B8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45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F89C9EA-458E-4291-B750-73E689E17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2133600"/>
            <a:ext cx="10972800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Layoutvorlage für Pressekonferenzen im Palais Widman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F736CD-4D1D-4D76-B7E4-F2118A34DD4A}"/>
              </a:ext>
            </a:extLst>
          </p:cNvPr>
          <p:cNvSpPr/>
          <p:nvPr userDrawn="1"/>
        </p:nvSpPr>
        <p:spPr>
          <a:xfrm>
            <a:off x="0" y="1052736"/>
            <a:ext cx="6911975" cy="358775"/>
          </a:xfrm>
          <a:prstGeom prst="rect">
            <a:avLst/>
          </a:prstGeom>
          <a:solidFill>
            <a:srgbClr val="CD0E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7" r:id="rId6"/>
    <p:sldLayoutId id="2147484138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Open Sans" panose="020B0606030504020204" pitchFamily="34" charset="0"/>
          <a:cs typeface="Open Sans" panose="020B0606030504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Open Sans" panose="020B0606030504020204" pitchFamily="34" charset="0"/>
          <a:cs typeface="Open Sans" panose="020B0606030504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Open Sans" panose="020B0606030504020204" pitchFamily="34" charset="0"/>
          <a:cs typeface="Open Sans" panose="020B0606030504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Open Sans" panose="020B0606030504020204" pitchFamily="34" charset="0"/>
          <a:cs typeface="Open Sans" panose="020B0606030504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1B9DCA-1DC8-4342-821A-0A1CFA55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B00ED2-4BB8-46B2-890F-3CB6BA694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893F70-CA7A-4888-A8E4-E4F152C5A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B23EE-6224-4FD8-8DA8-785746531020}" type="datetimeFigureOut">
              <a:rPr lang="it-IT" smtClean="0"/>
              <a:t>30/12/2020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9770F4-467E-4CEE-9D7C-286D5B60B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7145F5-CC47-487E-BE4B-0B5080E5E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C54A-7D7F-4E3C-8199-8D840BAD42B8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81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el 1">
            <a:extLst>
              <a:ext uri="{FF2B5EF4-FFF2-40B4-BE49-F238E27FC236}">
                <a16:creationId xmlns:a16="http://schemas.microsoft.com/office/drawing/2014/main" id="{0232D6D5-C75F-436F-A76E-DE1F7FC2A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2663" y="3573016"/>
            <a:ext cx="5402262" cy="1081087"/>
          </a:xfrm>
        </p:spPr>
        <p:txBody>
          <a:bodyPr/>
          <a:lstStyle/>
          <a:p>
            <a:r>
              <a:rPr lang="de-DE" altLang="de-DE" dirty="0">
                <a:solidFill>
                  <a:srgbClr val="CD0E16"/>
                </a:solidFill>
              </a:rPr>
              <a:t>Pressekonferenz</a:t>
            </a:r>
          </a:p>
        </p:txBody>
      </p:sp>
      <p:sp>
        <p:nvSpPr>
          <p:cNvPr id="9220" name="Textplatzhalter 2">
            <a:extLst>
              <a:ext uri="{FF2B5EF4-FFF2-40B4-BE49-F238E27FC236}">
                <a16:creationId xmlns:a16="http://schemas.microsoft.com/office/drawing/2014/main" id="{D699064D-EAB0-4C91-BFA1-D3F410C1F6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auto">
          <a:xfrm>
            <a:off x="1703387" y="6319642"/>
            <a:ext cx="8785225" cy="43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DE" altLang="de-DE" sz="1600" dirty="0"/>
              <a:t>30. 12. 2020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6FC2EA1-B587-41E6-9819-81066E4C4D3E}"/>
              </a:ext>
            </a:extLst>
          </p:cNvPr>
          <p:cNvSpPr txBox="1">
            <a:spLocks/>
          </p:cNvSpPr>
          <p:nvPr/>
        </p:nvSpPr>
        <p:spPr bwMode="auto">
          <a:xfrm>
            <a:off x="5880100" y="3573016"/>
            <a:ext cx="5402263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kern="0" dirty="0" err="1">
                <a:solidFill>
                  <a:srgbClr val="C00000"/>
                </a:solidFill>
              </a:rPr>
              <a:t>Conferenza</a:t>
            </a:r>
            <a:r>
              <a:rPr lang="de-DE" altLang="de-DE" kern="0" dirty="0">
                <a:solidFill>
                  <a:srgbClr val="C00000"/>
                </a:solidFill>
              </a:rPr>
              <a:t> </a:t>
            </a:r>
            <a:r>
              <a:rPr lang="de-DE" altLang="de-DE" kern="0" dirty="0" err="1">
                <a:solidFill>
                  <a:srgbClr val="C00000"/>
                </a:solidFill>
              </a:rPr>
              <a:t>stampa</a:t>
            </a:r>
            <a:endParaRPr lang="de-DE" altLang="de-DE" kern="0" dirty="0">
              <a:solidFill>
                <a:srgbClr val="C00000"/>
              </a:solidFill>
            </a:endParaRPr>
          </a:p>
        </p:txBody>
      </p:sp>
      <p:sp>
        <p:nvSpPr>
          <p:cNvPr id="6" name="Rectangle 43">
            <a:extLst>
              <a:ext uri="{FF2B5EF4-FFF2-40B4-BE49-F238E27FC236}">
                <a16:creationId xmlns:a16="http://schemas.microsoft.com/office/drawing/2014/main" id="{CEE140B3-81FC-4565-B4D7-00C0E6201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767" y="5226106"/>
            <a:ext cx="7632848" cy="67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0800" rIns="18000" bIns="10800">
            <a:spAutoFit/>
          </a:bodyPr>
          <a:lstStyle>
            <a:defPPr>
              <a:defRPr lang="de-DE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it-IT" altLang="de-DE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Piano di riassetto rete elettrica in Val di Isarco per connessione BBT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E92C2C59-99C1-48C9-8419-A078D8DFE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4653136"/>
            <a:ext cx="7779246" cy="51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10800" rIns="18000" bIns="10800">
            <a:spAutoFit/>
          </a:bodyPr>
          <a:lstStyle>
            <a:defPPr>
              <a:defRPr lang="de-DE"/>
            </a:defPPr>
            <a:lvl1pPr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r>
              <a:rPr lang="de-DE" altLang="de-DE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Neuordnung der Stromnetze im Eisacktal zur Versorgung des BBT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EA0ED0E-C8C0-491B-BCFD-B55DD0D944D9}"/>
              </a:ext>
            </a:extLst>
          </p:cNvPr>
          <p:cNvSpPr/>
          <p:nvPr/>
        </p:nvSpPr>
        <p:spPr>
          <a:xfrm>
            <a:off x="-240704" y="-99392"/>
            <a:ext cx="12529392" cy="7056784"/>
          </a:xfrm>
          <a:prstGeom prst="rect">
            <a:avLst/>
          </a:prstGeom>
          <a:solidFill>
            <a:srgbClr val="CD0E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44" name="Textfeld 4">
            <a:extLst>
              <a:ext uri="{FF2B5EF4-FFF2-40B4-BE49-F238E27FC236}">
                <a16:creationId xmlns:a16="http://schemas.microsoft.com/office/drawing/2014/main" id="{F1E3CA53-114A-459E-81B2-E198635E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893" y="1916832"/>
            <a:ext cx="100822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6000" dirty="0">
                <a:solidFill>
                  <a:schemeClr val="bg1"/>
                </a:solidFill>
              </a:rPr>
              <a:t>Il progetto</a:t>
            </a:r>
            <a:br>
              <a:rPr lang="it-IT" altLang="it-IT" sz="6000" dirty="0">
                <a:solidFill>
                  <a:schemeClr val="bg1"/>
                </a:solidFill>
              </a:rPr>
            </a:br>
            <a:r>
              <a:rPr lang="it-IT" altLang="it-IT" sz="6000" dirty="0" err="1">
                <a:solidFill>
                  <a:schemeClr val="bg1"/>
                </a:solidFill>
              </a:rPr>
              <a:t>Das</a:t>
            </a:r>
            <a:r>
              <a:rPr lang="it-IT" altLang="it-IT" sz="6000" dirty="0">
                <a:solidFill>
                  <a:schemeClr val="bg1"/>
                </a:solidFill>
              </a:rPr>
              <a:t> </a:t>
            </a:r>
            <a:r>
              <a:rPr lang="it-IT" altLang="it-IT" sz="6000" dirty="0" err="1">
                <a:solidFill>
                  <a:schemeClr val="bg1"/>
                </a:solidFill>
              </a:rPr>
              <a:t>Projekt</a:t>
            </a:r>
            <a:endParaRPr lang="de-DE" alt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347A2-F3C3-416B-BC6F-7CDF12802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situazione futura</a:t>
            </a:r>
            <a:br>
              <a:rPr lang="it-IT" dirty="0"/>
            </a:br>
            <a:r>
              <a:rPr lang="de-DE" dirty="0"/>
              <a:t>Der künftige Zustand</a:t>
            </a:r>
          </a:p>
        </p:txBody>
      </p:sp>
      <p:sp>
        <p:nvSpPr>
          <p:cNvPr id="228" name="Textfeld 227">
            <a:extLst>
              <a:ext uri="{FF2B5EF4-FFF2-40B4-BE49-F238E27FC236}">
                <a16:creationId xmlns:a16="http://schemas.microsoft.com/office/drawing/2014/main" id="{88714C14-990C-4C26-ADAF-C5C5A5EDFDC7}"/>
              </a:ext>
            </a:extLst>
          </p:cNvPr>
          <p:cNvSpPr txBox="1"/>
          <p:nvPr/>
        </p:nvSpPr>
        <p:spPr>
          <a:xfrm>
            <a:off x="7541513" y="3821966"/>
            <a:ext cx="4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ource Sans Pro Black" panose="020B0604020202020204" pitchFamily="34" charset="0"/>
              </a:rPr>
              <a:t>1:</a:t>
            </a:r>
          </a:p>
        </p:txBody>
      </p:sp>
      <p:sp>
        <p:nvSpPr>
          <p:cNvPr id="229" name="Textfeld 228">
            <a:extLst>
              <a:ext uri="{FF2B5EF4-FFF2-40B4-BE49-F238E27FC236}">
                <a16:creationId xmlns:a16="http://schemas.microsoft.com/office/drawing/2014/main" id="{33526D84-E55A-478F-9DE7-D762478E669E}"/>
              </a:ext>
            </a:extLst>
          </p:cNvPr>
          <p:cNvSpPr txBox="1"/>
          <p:nvPr/>
        </p:nvSpPr>
        <p:spPr>
          <a:xfrm>
            <a:off x="7824192" y="3821966"/>
            <a:ext cx="410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 Trassen, eine Trasse mit zwei Leitungen 220/132 kV, eine Trasse mit einer 220 kV Leitung, ein </a:t>
            </a:r>
            <a:r>
              <a:rPr lang="de-DE" sz="1600" dirty="0"/>
              <a:t>Kabel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132 kV unterirdisch</a:t>
            </a:r>
          </a:p>
        </p:txBody>
      </p:sp>
      <p:sp>
        <p:nvSpPr>
          <p:cNvPr id="230" name="Textfeld 229">
            <a:extLst>
              <a:ext uri="{FF2B5EF4-FFF2-40B4-BE49-F238E27FC236}">
                <a16:creationId xmlns:a16="http://schemas.microsoft.com/office/drawing/2014/main" id="{2D89D73D-CD6A-405A-AE08-7B91E9EB58A9}"/>
              </a:ext>
            </a:extLst>
          </p:cNvPr>
          <p:cNvSpPr txBox="1"/>
          <p:nvPr/>
        </p:nvSpPr>
        <p:spPr>
          <a:xfrm>
            <a:off x="7541513" y="4655653"/>
            <a:ext cx="4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ource Sans Pro Black" panose="020B0604020202020204" pitchFamily="34" charset="0"/>
              </a:rPr>
              <a:t>2:</a:t>
            </a:r>
          </a:p>
        </p:txBody>
      </p:sp>
      <p:sp>
        <p:nvSpPr>
          <p:cNvPr id="231" name="Textfeld 230">
            <a:extLst>
              <a:ext uri="{FF2B5EF4-FFF2-40B4-BE49-F238E27FC236}">
                <a16:creationId xmlns:a16="http://schemas.microsoft.com/office/drawing/2014/main" id="{CE7BB887-B3B9-44B5-94E6-0CDBDF20D0AD}"/>
              </a:ext>
            </a:extLst>
          </p:cNvPr>
          <p:cNvSpPr txBox="1"/>
          <p:nvPr/>
        </p:nvSpPr>
        <p:spPr>
          <a:xfrm>
            <a:off x="7541513" y="5550331"/>
            <a:ext cx="4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ource Sans Pro Black" panose="020B0604020202020204" pitchFamily="34" charset="0"/>
              </a:rPr>
              <a:t>3:</a:t>
            </a:r>
          </a:p>
        </p:txBody>
      </p:sp>
      <p:sp>
        <p:nvSpPr>
          <p:cNvPr id="232" name="Textfeld 231">
            <a:extLst>
              <a:ext uri="{FF2B5EF4-FFF2-40B4-BE49-F238E27FC236}">
                <a16:creationId xmlns:a16="http://schemas.microsoft.com/office/drawing/2014/main" id="{CE0FA504-6E52-4658-AB0D-7DF44651B193}"/>
              </a:ext>
            </a:extLst>
          </p:cNvPr>
          <p:cNvSpPr txBox="1"/>
          <p:nvPr/>
        </p:nvSpPr>
        <p:spPr>
          <a:xfrm>
            <a:off x="7824192" y="4680900"/>
            <a:ext cx="410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 Trassen, eine Trasse mit zwei Leitungen 220/132 kV, eine Trasse mit einer 220 kV Leitung, ein </a:t>
            </a:r>
            <a:r>
              <a:rPr lang="de-DE" sz="1600" dirty="0"/>
              <a:t>Kabel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132 kV unterirdisch</a:t>
            </a:r>
          </a:p>
        </p:txBody>
      </p:sp>
      <p:sp>
        <p:nvSpPr>
          <p:cNvPr id="233" name="Textfeld 232">
            <a:extLst>
              <a:ext uri="{FF2B5EF4-FFF2-40B4-BE49-F238E27FC236}">
                <a16:creationId xmlns:a16="http://schemas.microsoft.com/office/drawing/2014/main" id="{1CE3F379-81BF-4940-B4FC-B0BB173B0ACD}"/>
              </a:ext>
            </a:extLst>
          </p:cNvPr>
          <p:cNvSpPr txBox="1"/>
          <p:nvPr/>
        </p:nvSpPr>
        <p:spPr>
          <a:xfrm>
            <a:off x="7824192" y="5550331"/>
            <a:ext cx="410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 Trassen, eine Trasse mit zwei Leitungen 220/132 kV, eine Trasse mit einer 220 kV Leitung, ein Kabel </a:t>
            </a:r>
            <a:r>
              <a:rPr lang="de-DE" sz="1600" dirty="0"/>
              <a:t>132 kV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unterirdisch</a:t>
            </a:r>
          </a:p>
        </p:txBody>
      </p:sp>
      <p:pic>
        <p:nvPicPr>
          <p:cNvPr id="462" name="Grafik 461">
            <a:extLst>
              <a:ext uri="{FF2B5EF4-FFF2-40B4-BE49-F238E27FC236}">
                <a16:creationId xmlns:a16="http://schemas.microsoft.com/office/drawing/2014/main" id="{6E8F315F-42A0-45C8-94B2-4C21565F6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457216"/>
            <a:ext cx="6912768" cy="51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C9F95B-E152-45C8-985E-95D3B47FE496}"/>
              </a:ext>
            </a:extLst>
          </p:cNvPr>
          <p:cNvSpPr txBox="1"/>
          <p:nvPr/>
        </p:nvSpPr>
        <p:spPr>
          <a:xfrm>
            <a:off x="911425" y="2551836"/>
            <a:ext cx="6768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approvvigionamento sicuro alle linee ferroviarie;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sicurezza di approvvigionamento alla popolazione locale e all’economia locale;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immissione in rete ai produttori locali;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collegamento transfrontaliero nell‘ambito dell‘Unione energetica;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aumento della qualità della rete AT in Alto Adige;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prevenzione ai cambiamenti climatici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832B6D-B8F1-4870-9376-48F69C2A1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Ziele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Projektes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Obiettivi del Progetto</a:t>
            </a:r>
          </a:p>
        </p:txBody>
      </p:sp>
    </p:spTree>
    <p:extLst>
      <p:ext uri="{BB962C8B-B14F-4D97-AF65-F5344CB8AC3E}">
        <p14:creationId xmlns:p14="http://schemas.microsoft.com/office/powerpoint/2010/main" val="47256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8CEDE-6F74-4E84-B414-37356229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Scelta localizzazione</a:t>
            </a:r>
            <a:br>
              <a:rPr lang="it-IT" dirty="0"/>
            </a:br>
            <a:r>
              <a:rPr lang="it-IT" dirty="0" err="1"/>
              <a:t>Standortwahl</a:t>
            </a:r>
            <a:endParaRPr lang="it-I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63637F-FC0C-475A-BE91-732ADF7F415E}"/>
              </a:ext>
            </a:extLst>
          </p:cNvPr>
          <p:cNvSpPr txBox="1"/>
          <p:nvPr/>
        </p:nvSpPr>
        <p:spPr>
          <a:xfrm>
            <a:off x="526868" y="2690336"/>
            <a:ext cx="4777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07000"/>
              <a:buFont typeface="Arial" panose="020B0604020202020204" pitchFamily="34" charset="0"/>
              <a:buChar char="●"/>
            </a:pPr>
            <a:r>
              <a:rPr lang="it-IT" dirty="0">
                <a:latin typeface="Open Sans" panose="020B0606030504020204"/>
              </a:rPr>
              <a:t>seguire il più possibile i corridoi delle linee esistenti che saranno rimosse; </a:t>
            </a:r>
          </a:p>
          <a:p>
            <a:pPr marL="285750" indent="-285750">
              <a:buClr>
                <a:srgbClr val="C00000"/>
              </a:buClr>
              <a:buSzPct val="107000"/>
              <a:buFont typeface="Arial" panose="020B0604020202020204" pitchFamily="34" charset="0"/>
              <a:buChar char="●"/>
            </a:pPr>
            <a:r>
              <a:rPr lang="it-IT" dirty="0">
                <a:latin typeface="Open Sans" panose="020B0606030504020204"/>
              </a:rPr>
              <a:t>allontanarsi il più possibile dalle abitazioni; </a:t>
            </a:r>
          </a:p>
          <a:p>
            <a:pPr marL="285750" indent="-285750">
              <a:buClr>
                <a:srgbClr val="C00000"/>
              </a:buClr>
              <a:buSzPct val="107000"/>
              <a:buFont typeface="Arial" panose="020B0604020202020204" pitchFamily="34" charset="0"/>
              <a:buChar char="●"/>
            </a:pPr>
            <a:r>
              <a:rPr lang="it-IT" dirty="0">
                <a:latin typeface="Open Sans" panose="020B0606030504020204"/>
              </a:rPr>
              <a:t>evitare il più possibile, aree vincolate e/o oggetto di tutela.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09BC15-8BB4-414D-9AA9-50D574FC66FF}"/>
              </a:ext>
            </a:extLst>
          </p:cNvPr>
          <p:cNvSpPr txBox="1"/>
          <p:nvPr/>
        </p:nvSpPr>
        <p:spPr>
          <a:xfrm>
            <a:off x="6528048" y="2690344"/>
            <a:ext cx="47770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07000"/>
              <a:buFont typeface="Arial" panose="020B0604020202020204" pitchFamily="34" charset="0"/>
              <a:buChar char="●"/>
            </a:pPr>
            <a:r>
              <a:rPr lang="de-DE" dirty="0">
                <a:latin typeface="Open Sans" panose="020B0606030504020204"/>
              </a:rPr>
              <a:t>sich möglichst wenig vom Korridor der  abzubauenden Leitungen entfernen; </a:t>
            </a:r>
          </a:p>
          <a:p>
            <a:pPr marL="285750" indent="-285750">
              <a:buClr>
                <a:srgbClr val="C00000"/>
              </a:buClr>
              <a:buSzPct val="107000"/>
              <a:buFont typeface="Arial" panose="020B0604020202020204" pitchFamily="34" charset="0"/>
              <a:buChar char="●"/>
            </a:pPr>
            <a:r>
              <a:rPr lang="de-DE" dirty="0">
                <a:latin typeface="Open Sans" panose="020B0606030504020204"/>
              </a:rPr>
              <a:t>möglichst abseits von Wohngebäuden bleiben; </a:t>
            </a:r>
          </a:p>
          <a:p>
            <a:pPr marL="285750" indent="-285750">
              <a:buClr>
                <a:srgbClr val="C00000"/>
              </a:buClr>
              <a:buSzPct val="107000"/>
              <a:buFont typeface="Arial" panose="020B0604020202020204" pitchFamily="34" charset="0"/>
              <a:buChar char="●"/>
            </a:pPr>
            <a:r>
              <a:rPr lang="de-DE" dirty="0">
                <a:latin typeface="Open Sans" panose="020B0606030504020204"/>
              </a:rPr>
              <a:t>Schutzgebiete, Naturdenkmäler usw. möglichst schonen.</a:t>
            </a:r>
          </a:p>
        </p:txBody>
      </p:sp>
    </p:spTree>
    <p:extLst>
      <p:ext uri="{BB962C8B-B14F-4D97-AF65-F5344CB8AC3E}">
        <p14:creationId xmlns:p14="http://schemas.microsoft.com/office/powerpoint/2010/main" val="615771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C707A-F2E9-4FD3-9741-9A594646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osservazioni pervenute:</a:t>
            </a:r>
            <a:r>
              <a:rPr lang="it-IT" b="1" dirty="0">
                <a:latin typeface="Arial" panose="020B0604020202020204" pitchFamily="34" charset="0"/>
              </a:rPr>
              <a:t> Velturno - Bolzano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Die </a:t>
            </a:r>
            <a:r>
              <a:rPr lang="it-IT" dirty="0" err="1"/>
              <a:t>eingereichten</a:t>
            </a:r>
            <a:r>
              <a:rPr lang="it-IT" dirty="0"/>
              <a:t> </a:t>
            </a:r>
            <a:r>
              <a:rPr lang="it-IT" dirty="0" err="1"/>
              <a:t>Beiträge</a:t>
            </a:r>
            <a:r>
              <a:rPr lang="it-IT" dirty="0"/>
              <a:t>: </a:t>
            </a:r>
            <a:r>
              <a:rPr lang="it-IT" dirty="0" err="1"/>
              <a:t>Feldturns</a:t>
            </a:r>
            <a:r>
              <a:rPr lang="it-IT" dirty="0"/>
              <a:t> - Bozen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A8F897B5-40E5-4856-A470-BD3E8E577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484313"/>
            <a:ext cx="8496944" cy="5318352"/>
          </a:xfrm>
          <a:prstGeom prst="rect">
            <a:avLst/>
          </a:prstGeom>
        </p:spPr>
      </p:pic>
      <p:grpSp>
        <p:nvGrpSpPr>
          <p:cNvPr id="4" name="Gruppo 15">
            <a:extLst>
              <a:ext uri="{FF2B5EF4-FFF2-40B4-BE49-F238E27FC236}">
                <a16:creationId xmlns:a16="http://schemas.microsoft.com/office/drawing/2014/main" id="{5B10110F-17BF-413D-A9B3-FB94B6110FBA}"/>
              </a:ext>
            </a:extLst>
          </p:cNvPr>
          <p:cNvGrpSpPr/>
          <p:nvPr/>
        </p:nvGrpSpPr>
        <p:grpSpPr>
          <a:xfrm>
            <a:off x="96226" y="1501279"/>
            <a:ext cx="3911542" cy="5301386"/>
            <a:chOff x="7356456" y="-409574"/>
            <a:chExt cx="4235469" cy="5257800"/>
          </a:xfrm>
        </p:grpSpPr>
        <p:sp>
          <p:nvSpPr>
            <p:cNvPr id="5" name="Rettangolo 16">
              <a:extLst>
                <a:ext uri="{FF2B5EF4-FFF2-40B4-BE49-F238E27FC236}">
                  <a16:creationId xmlns:a16="http://schemas.microsoft.com/office/drawing/2014/main" id="{31CEE0B8-48E2-40F9-9FB5-D28664219697}"/>
                </a:ext>
              </a:extLst>
            </p:cNvPr>
            <p:cNvSpPr/>
            <p:nvPr/>
          </p:nvSpPr>
          <p:spPr>
            <a:xfrm>
              <a:off x="7356456" y="-409574"/>
              <a:ext cx="4235469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17">
              <a:extLst>
                <a:ext uri="{FF2B5EF4-FFF2-40B4-BE49-F238E27FC236}">
                  <a16:creationId xmlns:a16="http://schemas.microsoft.com/office/drawing/2014/main" id="{3E4B9DAE-449A-415B-9E6E-37906B288FE7}"/>
                </a:ext>
              </a:extLst>
            </p:cNvPr>
            <p:cNvSpPr txBox="1"/>
            <p:nvPr/>
          </p:nvSpPr>
          <p:spPr>
            <a:xfrm>
              <a:off x="7706057" y="3367087"/>
              <a:ext cx="3775788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it-IT" sz="1000" b="0" i="0" u="none" strike="noStrike" baseline="0" dirty="0">
                  <a:latin typeface="Arial" panose="020B0604020202020204" pitchFamily="34" charset="0"/>
                </a:rPr>
                <a:t>Osservazioni recepite </a:t>
              </a:r>
            </a:p>
            <a:p>
              <a:pPr algn="l">
                <a:spcBef>
                  <a:spcPts val="600"/>
                </a:spcBef>
              </a:pPr>
              <a:r>
                <a:rPr lang="it-IT" sz="1000" b="0" i="0" u="none" strike="noStrike" baseline="0" dirty="0">
                  <a:latin typeface="Arial" panose="020B0604020202020204" pitchFamily="34" charset="0"/>
                </a:rPr>
                <a:t>Osservazioni parzialmente recepite o che necessitano di ulteriori approfondimenti in fase di progettazione definitiva</a:t>
              </a:r>
            </a:p>
            <a:p>
              <a:pPr algn="l">
                <a:spcBef>
                  <a:spcPts val="600"/>
                </a:spcBef>
              </a:pPr>
              <a:r>
                <a:rPr lang="it-IT" sz="1000" b="0" i="0" u="none" strike="noStrike" baseline="0" dirty="0">
                  <a:latin typeface="Arial" panose="020B0604020202020204" pitchFamily="34" charset="0"/>
                </a:rPr>
                <a:t>Osservazioni non recepite</a:t>
              </a:r>
              <a:endParaRPr lang="it-IT" sz="1000" dirty="0"/>
            </a:p>
          </p:txBody>
        </p:sp>
        <p:pic>
          <p:nvPicPr>
            <p:cNvPr id="7" name="Immagine 18">
              <a:extLst>
                <a:ext uri="{FF2B5EF4-FFF2-40B4-BE49-F238E27FC236}">
                  <a16:creationId xmlns:a16="http://schemas.microsoft.com/office/drawing/2014/main" id="{44CF00EF-7A16-42A0-B58B-12DA7DF7A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7202" y="3367088"/>
              <a:ext cx="148855" cy="861774"/>
            </a:xfrm>
            <a:prstGeom prst="rect">
              <a:avLst/>
            </a:prstGeom>
          </p:spPr>
        </p:pic>
        <p:pic>
          <p:nvPicPr>
            <p:cNvPr id="8" name="Immagine 19">
              <a:extLst>
                <a:ext uri="{FF2B5EF4-FFF2-40B4-BE49-F238E27FC236}">
                  <a16:creationId xmlns:a16="http://schemas.microsoft.com/office/drawing/2014/main" id="{BB4DE688-04AE-4A66-AD8A-10CC9A39F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556" y="0"/>
              <a:ext cx="4125389" cy="3367087"/>
            </a:xfrm>
            <a:prstGeom prst="rect">
              <a:avLst/>
            </a:prstGeom>
          </p:spPr>
        </p:pic>
        <p:pic>
          <p:nvPicPr>
            <p:cNvPr id="9" name="Immagine 20">
              <a:extLst>
                <a:ext uri="{FF2B5EF4-FFF2-40B4-BE49-F238E27FC236}">
                  <a16:creationId xmlns:a16="http://schemas.microsoft.com/office/drawing/2014/main" id="{50325C0D-A496-42F9-825D-CE0DF205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500" y="4228861"/>
              <a:ext cx="1847850" cy="488360"/>
            </a:xfrm>
            <a:prstGeom prst="rect">
              <a:avLst/>
            </a:prstGeom>
          </p:spPr>
        </p:pic>
        <p:sp>
          <p:nvSpPr>
            <p:cNvPr id="10" name="CasellaDiTesto 21">
              <a:extLst>
                <a:ext uri="{FF2B5EF4-FFF2-40B4-BE49-F238E27FC236}">
                  <a16:creationId xmlns:a16="http://schemas.microsoft.com/office/drawing/2014/main" id="{E0A09680-B545-4CEC-865E-8819B7D6C272}"/>
                </a:ext>
              </a:extLst>
            </p:cNvPr>
            <p:cNvSpPr txBox="1"/>
            <p:nvPr/>
          </p:nvSpPr>
          <p:spPr>
            <a:xfrm>
              <a:off x="7356456" y="-369332"/>
              <a:ext cx="1304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Legenda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981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CF0EB-2E6C-47FF-A0AA-DC05D56E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Die </a:t>
            </a:r>
            <a:r>
              <a:rPr lang="it-IT" dirty="0" err="1"/>
              <a:t>Grobtrassen</a:t>
            </a:r>
            <a:r>
              <a:rPr lang="it-IT" dirty="0"/>
              <a:t>: Mauls - Albeins</a:t>
            </a:r>
            <a:br>
              <a:rPr lang="it-IT" dirty="0"/>
            </a:br>
            <a:r>
              <a:rPr lang="it-IT" dirty="0"/>
              <a:t>I tracciati di fattibilità: </a:t>
            </a:r>
            <a:r>
              <a:rPr lang="it-IT" dirty="0" err="1"/>
              <a:t>Mulles</a:t>
            </a:r>
            <a:r>
              <a:rPr lang="it-IT" dirty="0"/>
              <a:t> - Albes</a:t>
            </a:r>
          </a:p>
        </p:txBody>
      </p:sp>
      <p:pic>
        <p:nvPicPr>
          <p:cNvPr id="3" name="Immagine 13">
            <a:extLst>
              <a:ext uri="{FF2B5EF4-FFF2-40B4-BE49-F238E27FC236}">
                <a16:creationId xmlns:a16="http://schemas.microsoft.com/office/drawing/2014/main" id="{0D452D91-6415-4AFB-AD0E-7E94323AD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60" y="1484314"/>
            <a:ext cx="8677912" cy="5329236"/>
          </a:xfrm>
          <a:prstGeom prst="rect">
            <a:avLst/>
          </a:prstGeom>
        </p:spPr>
      </p:pic>
      <p:grpSp>
        <p:nvGrpSpPr>
          <p:cNvPr id="4" name="Gruppo 5">
            <a:extLst>
              <a:ext uri="{FF2B5EF4-FFF2-40B4-BE49-F238E27FC236}">
                <a16:creationId xmlns:a16="http://schemas.microsoft.com/office/drawing/2014/main" id="{92CFBF85-F0B3-4593-9F2E-4BB43870C2C2}"/>
              </a:ext>
            </a:extLst>
          </p:cNvPr>
          <p:cNvGrpSpPr/>
          <p:nvPr/>
        </p:nvGrpSpPr>
        <p:grpSpPr>
          <a:xfrm>
            <a:off x="72008" y="1484313"/>
            <a:ext cx="4511824" cy="5306597"/>
            <a:chOff x="7356456" y="-409574"/>
            <a:chExt cx="4235469" cy="4186235"/>
          </a:xfrm>
        </p:grpSpPr>
        <p:sp>
          <p:nvSpPr>
            <p:cNvPr id="5" name="Rettangolo 6">
              <a:extLst>
                <a:ext uri="{FF2B5EF4-FFF2-40B4-BE49-F238E27FC236}">
                  <a16:creationId xmlns:a16="http://schemas.microsoft.com/office/drawing/2014/main" id="{104B43EF-1A75-43BB-94E4-E87C71566628}"/>
                </a:ext>
              </a:extLst>
            </p:cNvPr>
            <p:cNvSpPr/>
            <p:nvPr/>
          </p:nvSpPr>
          <p:spPr>
            <a:xfrm>
              <a:off x="7356456" y="-409574"/>
              <a:ext cx="4235469" cy="4186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9">
              <a:extLst>
                <a:ext uri="{FF2B5EF4-FFF2-40B4-BE49-F238E27FC236}">
                  <a16:creationId xmlns:a16="http://schemas.microsoft.com/office/drawing/2014/main" id="{A84E72E1-3C07-45D1-81E8-11C1457AA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556" y="0"/>
              <a:ext cx="4125389" cy="3367087"/>
            </a:xfrm>
            <a:prstGeom prst="rect">
              <a:avLst/>
            </a:prstGeom>
          </p:spPr>
        </p:pic>
        <p:pic>
          <p:nvPicPr>
            <p:cNvPr id="7" name="Immagine 10">
              <a:extLst>
                <a:ext uri="{FF2B5EF4-FFF2-40B4-BE49-F238E27FC236}">
                  <a16:creationId xmlns:a16="http://schemas.microsoft.com/office/drawing/2014/main" id="{E500C8D9-F70C-4B9C-9170-A28DD86B9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556" y="3288301"/>
              <a:ext cx="1847850" cy="488360"/>
            </a:xfrm>
            <a:prstGeom prst="rect">
              <a:avLst/>
            </a:prstGeom>
          </p:spPr>
        </p:pic>
        <p:sp>
          <p:nvSpPr>
            <p:cNvPr id="8" name="CasellaDiTesto 11">
              <a:extLst>
                <a:ext uri="{FF2B5EF4-FFF2-40B4-BE49-F238E27FC236}">
                  <a16:creationId xmlns:a16="http://schemas.microsoft.com/office/drawing/2014/main" id="{EF98E8D5-505C-4F3C-BE53-216C1D3137C4}"/>
                </a:ext>
              </a:extLst>
            </p:cNvPr>
            <p:cNvSpPr txBox="1"/>
            <p:nvPr/>
          </p:nvSpPr>
          <p:spPr>
            <a:xfrm>
              <a:off x="7356456" y="-369332"/>
              <a:ext cx="1304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Legenda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A0E40E41-15EC-4844-B25A-FA249BAA81F0}"/>
              </a:ext>
            </a:extLst>
          </p:cNvPr>
          <p:cNvSpPr txBox="1"/>
          <p:nvPr/>
        </p:nvSpPr>
        <p:spPr>
          <a:xfrm>
            <a:off x="4949337" y="1584747"/>
            <a:ext cx="6979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chemeClr val="bg1"/>
                </a:solidFill>
              </a:rPr>
              <a:t>https://www.terna.it/it/progetti-territorio/progetti-incontri-territorio/terna-incontra-val-isarco</a:t>
            </a:r>
          </a:p>
        </p:txBody>
      </p:sp>
    </p:spTree>
    <p:extLst>
      <p:ext uri="{BB962C8B-B14F-4D97-AF65-F5344CB8AC3E}">
        <p14:creationId xmlns:p14="http://schemas.microsoft.com/office/powerpoint/2010/main" val="356092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4">
            <a:extLst>
              <a:ext uri="{FF2B5EF4-FFF2-40B4-BE49-F238E27FC236}">
                <a16:creationId xmlns:a16="http://schemas.microsoft.com/office/drawing/2014/main" id="{47FB1598-D771-4CD0-925C-C519A5711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484312"/>
            <a:ext cx="8784976" cy="5325255"/>
          </a:xfrm>
          <a:prstGeom prst="rect">
            <a:avLst/>
          </a:prstGeom>
        </p:spPr>
      </p:pic>
      <p:pic>
        <p:nvPicPr>
          <p:cNvPr id="4" name="Immagine 9">
            <a:extLst>
              <a:ext uri="{FF2B5EF4-FFF2-40B4-BE49-F238E27FC236}">
                <a16:creationId xmlns:a16="http://schemas.microsoft.com/office/drawing/2014/main" id="{A36D372A-1FD8-4B9D-B154-401563F0D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" y="1456772"/>
            <a:ext cx="4713561" cy="521258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5A8B625-989E-4A62-BE62-8AC3D1574F68}"/>
              </a:ext>
            </a:extLst>
          </p:cNvPr>
          <p:cNvSpPr txBox="1"/>
          <p:nvPr/>
        </p:nvSpPr>
        <p:spPr>
          <a:xfrm>
            <a:off x="4949337" y="1584747"/>
            <a:ext cx="6979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chemeClr val="bg1"/>
                </a:solidFill>
              </a:rPr>
              <a:t>https://www.terna.it/it/progetti-territorio/progetti-incontri-territorio/terna-incontra-val-isarco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89D1C4-C30B-4F9C-A820-B7559747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0"/>
            <a:ext cx="10972800" cy="1081088"/>
          </a:xfrm>
        </p:spPr>
        <p:txBody>
          <a:bodyPr/>
          <a:lstStyle/>
          <a:p>
            <a:r>
              <a:rPr lang="it-IT" dirty="0"/>
              <a:t>Die </a:t>
            </a:r>
            <a:r>
              <a:rPr lang="it-IT" dirty="0" err="1"/>
              <a:t>Grobtrassen</a:t>
            </a:r>
            <a:r>
              <a:rPr lang="it-IT" dirty="0"/>
              <a:t>: Albeins - Bozen</a:t>
            </a:r>
            <a:br>
              <a:rPr lang="it-IT" dirty="0"/>
            </a:br>
            <a:r>
              <a:rPr lang="it-IT" dirty="0"/>
              <a:t>I tracciati di fattibilità: Albes - Bolzano</a:t>
            </a:r>
          </a:p>
        </p:txBody>
      </p:sp>
    </p:spTree>
    <p:extLst>
      <p:ext uri="{BB962C8B-B14F-4D97-AF65-F5344CB8AC3E}">
        <p14:creationId xmlns:p14="http://schemas.microsoft.com/office/powerpoint/2010/main" val="86155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3CEB0A-9D46-4AD7-ABC1-2C9FC93C9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2" y="0"/>
            <a:ext cx="11313516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E4C0F27-6B96-44EC-BABE-5AB6018E76A1}"/>
              </a:ext>
            </a:extLst>
          </p:cNvPr>
          <p:cNvGrpSpPr/>
          <p:nvPr/>
        </p:nvGrpSpPr>
        <p:grpSpPr>
          <a:xfrm>
            <a:off x="439242" y="0"/>
            <a:ext cx="4235469" cy="4186235"/>
            <a:chOff x="7356456" y="-409574"/>
            <a:chExt cx="4235469" cy="4186235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EB88E3D-E6FB-4AFE-BECF-4CADEDEAB735}"/>
                </a:ext>
              </a:extLst>
            </p:cNvPr>
            <p:cNvSpPr/>
            <p:nvPr/>
          </p:nvSpPr>
          <p:spPr>
            <a:xfrm>
              <a:off x="7356456" y="-409574"/>
              <a:ext cx="4235469" cy="4186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C54181C-DDEA-43A5-96D4-C04DE074C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556" y="0"/>
              <a:ext cx="4125389" cy="336708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186D4BD-39DF-4A2F-AE61-BBAD4695A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556" y="3261052"/>
              <a:ext cx="1847850" cy="48836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0C6421B-D8F3-48DA-BB35-13BB861187B5}"/>
                </a:ext>
              </a:extLst>
            </p:cNvPr>
            <p:cNvSpPr txBox="1"/>
            <p:nvPr/>
          </p:nvSpPr>
          <p:spPr>
            <a:xfrm>
              <a:off x="7356456" y="-369332"/>
              <a:ext cx="1304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Legenda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4EA223F-D555-45D6-9BA6-8C78F37A3094}"/>
              </a:ext>
            </a:extLst>
          </p:cNvPr>
          <p:cNvSpPr txBox="1"/>
          <p:nvPr/>
        </p:nvSpPr>
        <p:spPr>
          <a:xfrm>
            <a:off x="7658100" y="3994101"/>
            <a:ext cx="398408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it-IT" sz="1800" b="1" i="1" u="none" strike="noStrike" baseline="0" dirty="0">
                <a:latin typeface="Arial" panose="020B0604020202020204" pitchFamily="34" charset="0"/>
              </a:rPr>
              <a:t>PIANO DI RIASSETTO RETE IN VAL DI ISARCO</a:t>
            </a:r>
          </a:p>
          <a:p>
            <a:pPr algn="l"/>
            <a:r>
              <a:rPr lang="it-IT" sz="1800" b="1" i="1" u="none" strike="noStrike" baseline="0" dirty="0">
                <a:latin typeface="Arial" panose="020B0604020202020204" pitchFamily="34" charset="0"/>
              </a:rPr>
              <a:t>PER CONNESSIONE BBT </a:t>
            </a:r>
          </a:p>
          <a:p>
            <a:pPr algn="l"/>
            <a:r>
              <a:rPr lang="it-IT" b="1" dirty="0">
                <a:latin typeface="Arial" panose="020B0604020202020204" pitchFamily="34" charset="0"/>
              </a:rPr>
              <a:t>Carta delle fasce di fattibilità (2/2) da Velturno a Bolzano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5204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4CBB35-BD33-4A85-AD77-62B2658B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Abbau</a:t>
            </a:r>
            <a:r>
              <a:rPr lang="it-IT" dirty="0"/>
              <a:t> </a:t>
            </a:r>
            <a:r>
              <a:rPr lang="it-IT" dirty="0" err="1"/>
              <a:t>der</a:t>
            </a:r>
            <a:r>
              <a:rPr lang="it-IT" dirty="0"/>
              <a:t> HS-</a:t>
            </a:r>
            <a:r>
              <a:rPr lang="it-IT" dirty="0" err="1"/>
              <a:t>Leitung</a:t>
            </a:r>
            <a:r>
              <a:rPr lang="it-IT" dirty="0"/>
              <a:t> in Mauls </a:t>
            </a:r>
            <a:br>
              <a:rPr lang="it-IT" dirty="0"/>
            </a:br>
            <a:r>
              <a:rPr lang="it-IT" dirty="0"/>
              <a:t>Dismissione della linea AT a </a:t>
            </a:r>
            <a:r>
              <a:rPr lang="it-IT" dirty="0" err="1"/>
              <a:t>Mulles</a:t>
            </a:r>
            <a:endParaRPr lang="it-IT" dirty="0"/>
          </a:p>
        </p:txBody>
      </p:sp>
      <p:pic>
        <p:nvPicPr>
          <p:cNvPr id="1026" name="Grafik 5">
            <a:extLst>
              <a:ext uri="{FF2B5EF4-FFF2-40B4-BE49-F238E27FC236}">
                <a16:creationId xmlns:a16="http://schemas.microsoft.com/office/drawing/2014/main" id="{617CE88F-D174-444F-904D-6E3C7E2E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0" y="1489060"/>
            <a:ext cx="4791961" cy="51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36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D676F-0C4B-4ED5-82EA-C9DC25803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Anpassung</a:t>
            </a:r>
            <a:r>
              <a:rPr lang="it-IT" dirty="0"/>
              <a:t> in Natz – Schabs</a:t>
            </a:r>
            <a:br>
              <a:rPr lang="it-IT" dirty="0"/>
            </a:br>
            <a:r>
              <a:rPr lang="it-IT" dirty="0"/>
              <a:t>Adeguamento a Naz Sciaves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82BAC5-D7DC-44CC-83E0-ABCDE938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26" y="1467492"/>
            <a:ext cx="5140233" cy="52451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805DF1-1BB5-42A9-BDCB-A4ECFF9F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1496784"/>
            <a:ext cx="5429469" cy="52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1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feld 2">
            <a:extLst>
              <a:ext uri="{FF2B5EF4-FFF2-40B4-BE49-F238E27FC236}">
                <a16:creationId xmlns:a16="http://schemas.microsoft.com/office/drawing/2014/main" id="{5A924227-85AE-47AD-8567-1F929D8E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1592263"/>
            <a:ext cx="59769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it-IT" sz="3600" b="1">
                <a:solidFill>
                  <a:srgbClr val="C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Lawinengefahr</a:t>
            </a:r>
          </a:p>
          <a:p>
            <a:pPr eaLnBrk="1" hangingPunct="1"/>
            <a:endParaRPr lang="de-DE" altLang="it-IT" b="1">
              <a:solidFill>
                <a:srgbClr val="C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it-IT" sz="3600" b="1">
              <a:solidFill>
                <a:srgbClr val="C00000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EA0ED0E-C8C0-491B-BCFD-B55DD0D944D9}"/>
              </a:ext>
            </a:extLst>
          </p:cNvPr>
          <p:cNvSpPr/>
          <p:nvPr/>
        </p:nvSpPr>
        <p:spPr>
          <a:xfrm>
            <a:off x="-384175" y="-315913"/>
            <a:ext cx="12960350" cy="7416801"/>
          </a:xfrm>
          <a:prstGeom prst="rect">
            <a:avLst/>
          </a:prstGeom>
          <a:solidFill>
            <a:srgbClr val="CD0E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44" name="Textfeld 4">
            <a:extLst>
              <a:ext uri="{FF2B5EF4-FFF2-40B4-BE49-F238E27FC236}">
                <a16:creationId xmlns:a16="http://schemas.microsoft.com/office/drawing/2014/main" id="{F1E3CA53-114A-459E-81B2-E198635E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893" y="1916832"/>
            <a:ext cx="100822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6000" dirty="0">
                <a:solidFill>
                  <a:schemeClr val="bg1"/>
                </a:solidFill>
              </a:rPr>
              <a:t>Il punto di partenza</a:t>
            </a:r>
            <a:br>
              <a:rPr lang="it-IT" altLang="it-IT" sz="6000" dirty="0">
                <a:solidFill>
                  <a:schemeClr val="bg1"/>
                </a:solidFill>
              </a:rPr>
            </a:br>
            <a:r>
              <a:rPr lang="it-IT" altLang="it-IT" sz="6000" dirty="0" err="1">
                <a:solidFill>
                  <a:schemeClr val="bg1"/>
                </a:solidFill>
              </a:rPr>
              <a:t>Der</a:t>
            </a:r>
            <a:r>
              <a:rPr lang="it-IT" altLang="it-IT" sz="6000" dirty="0">
                <a:solidFill>
                  <a:schemeClr val="bg1"/>
                </a:solidFill>
              </a:rPr>
              <a:t> </a:t>
            </a:r>
            <a:r>
              <a:rPr lang="it-IT" altLang="it-IT" sz="6000" dirty="0" err="1">
                <a:solidFill>
                  <a:schemeClr val="bg1"/>
                </a:solidFill>
              </a:rPr>
              <a:t>Ausgangspunkt</a:t>
            </a:r>
            <a:endParaRPr lang="de-DE" altLang="de-DE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1321F-2312-47B5-9D8B-95149304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Anpassungen</a:t>
            </a:r>
            <a:r>
              <a:rPr lang="it-IT" dirty="0"/>
              <a:t> in Klausen</a:t>
            </a:r>
            <a:br>
              <a:rPr lang="it-IT" dirty="0"/>
            </a:br>
            <a:r>
              <a:rPr lang="it-IT" dirty="0"/>
              <a:t>Adeguamenti a Chiusa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8851E0-B719-4629-AB7B-16A77E1F1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6" y="1484296"/>
            <a:ext cx="5820346" cy="532925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C7EF04-CDC7-4F5A-A0A5-48CF1798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484313"/>
            <a:ext cx="5679554" cy="53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89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AFE30-C899-41BA-8BCF-15B479D6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Barbiano </a:t>
            </a:r>
            <a:br>
              <a:rPr lang="it-IT" dirty="0"/>
            </a:br>
            <a:r>
              <a:rPr lang="it-IT" dirty="0"/>
              <a:t>Barbian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2E74EA-D982-47FB-8664-AAEC4E55D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484313"/>
            <a:ext cx="7488832" cy="53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41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B1577-93E2-446A-8063-F4769DC0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Karneid – </a:t>
            </a:r>
            <a:r>
              <a:rPr lang="it-IT" dirty="0" err="1"/>
              <a:t>Kardaun</a:t>
            </a:r>
            <a:br>
              <a:rPr lang="it-IT" dirty="0"/>
            </a:br>
            <a:r>
              <a:rPr lang="it-IT" dirty="0"/>
              <a:t>Cornedo – Cardano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067833-A510-41A5-9ED3-F74186C95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69965"/>
            <a:ext cx="7560840" cy="53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1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46B30-3F23-42F5-9A26-A0A89C41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Bozen </a:t>
            </a:r>
            <a:br>
              <a:rPr lang="it-IT" dirty="0"/>
            </a:br>
            <a:r>
              <a:rPr lang="it-IT" dirty="0"/>
              <a:t>Bolzano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D5D832-6A49-4303-9B6E-5B9E0F80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69" y="1493505"/>
            <a:ext cx="8244662" cy="53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7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7A09881-F77C-4CF1-A8B6-7533535C1AAE}"/>
              </a:ext>
            </a:extLst>
          </p:cNvPr>
          <p:cNvGrpSpPr/>
          <p:nvPr/>
        </p:nvGrpSpPr>
        <p:grpSpPr>
          <a:xfrm>
            <a:off x="1703512" y="1556792"/>
            <a:ext cx="9042990" cy="5118488"/>
            <a:chOff x="1027611" y="911162"/>
            <a:chExt cx="9971314" cy="5643936"/>
          </a:xfrm>
        </p:grpSpPr>
        <p:pic>
          <p:nvPicPr>
            <p:cNvPr id="2" name="Immagine 4" descr="Immagine che contiene montagna, esterni, natura, erba&#10;&#10;Descrizione generata automaticamente">
              <a:extLst>
                <a:ext uri="{FF2B5EF4-FFF2-40B4-BE49-F238E27FC236}">
                  <a16:creationId xmlns:a16="http://schemas.microsoft.com/office/drawing/2014/main" id="{3BB9F1F7-23CF-4C38-B2D6-A573ABF0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611" y="911162"/>
              <a:ext cx="9971314" cy="5608865"/>
            </a:xfrm>
            <a:prstGeom prst="rect">
              <a:avLst/>
            </a:prstGeom>
          </p:spPr>
        </p:pic>
        <p:pic>
          <p:nvPicPr>
            <p:cNvPr id="3" name="Immagine 5" descr="Immagine che contiene montagna, esterni, natura, erba&#10;&#10;Descrizione generata automaticamente">
              <a:extLst>
                <a:ext uri="{FF2B5EF4-FFF2-40B4-BE49-F238E27FC236}">
                  <a16:creationId xmlns:a16="http://schemas.microsoft.com/office/drawing/2014/main" id="{C46A9992-A88D-45AF-B0DA-E8A81BFB7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611" y="946233"/>
              <a:ext cx="9971314" cy="5608865"/>
            </a:xfrm>
            <a:prstGeom prst="rect">
              <a:avLst/>
            </a:prstGeom>
          </p:spPr>
        </p:pic>
        <p:pic>
          <p:nvPicPr>
            <p:cNvPr id="4" name="Immagine 6" descr="Immagine che contiene montagna, esterni, erba, natura&#10;&#10;Descrizione generata automaticamente">
              <a:extLst>
                <a:ext uri="{FF2B5EF4-FFF2-40B4-BE49-F238E27FC236}">
                  <a16:creationId xmlns:a16="http://schemas.microsoft.com/office/drawing/2014/main" id="{C0E9DB43-12F3-47B3-A5EC-389ECC1A9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611" y="946233"/>
              <a:ext cx="9971314" cy="560886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E995DCD-D100-4BC2-9987-2A85784C66B8}"/>
                </a:ext>
              </a:extLst>
            </p:cNvPr>
            <p:cNvSpPr txBox="1"/>
            <p:nvPr/>
          </p:nvSpPr>
          <p:spPr>
            <a:xfrm>
              <a:off x="1193073" y="1078914"/>
              <a:ext cx="9283150" cy="1323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latin typeface="Arial" panose="020B0604020202020204" pitchFamily="34" charset="0"/>
                  <a:ea typeface="ＭＳ Ｐゴシック" panose="020B0600070205080204" pitchFamily="34" charset="-128"/>
                </a:rPr>
                <a:t>Die Masten sind so zu gestalten, dass die Leitungen über die Baumkronen geführt werden können, ohne dass Schneisen zu schlagen sind.</a:t>
              </a:r>
            </a:p>
            <a:p>
              <a:r>
                <a:rPr lang="it-IT" dirty="0">
                  <a:latin typeface="Arial" panose="020B0604020202020204" pitchFamily="34" charset="0"/>
                  <a:ea typeface="ＭＳ Ｐゴシック" panose="020B0600070205080204" pitchFamily="34" charset="-128"/>
                </a:rPr>
                <a:t>I </a:t>
              </a:r>
              <a:r>
                <a:rPr lang="it-IT" sz="1800" dirty="0">
                  <a:latin typeface="Arial" panose="020B0604020202020204" pitchFamily="34" charset="0"/>
                  <a:ea typeface="ＭＳ Ｐゴシック" panose="020B0600070205080204" pitchFamily="34" charset="-128"/>
                </a:rPr>
                <a:t>sostegni sono posizionati in modo da non tagliare la vegetazione consentendone il sorvolo. </a:t>
              </a: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BE229413-E98D-4375-A909-F282CFD1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Indicazioni dalla Valutazione ambientale</a:t>
            </a:r>
            <a:br>
              <a:rPr lang="it-IT" dirty="0"/>
            </a:br>
            <a:r>
              <a:rPr lang="it-IT" dirty="0" err="1"/>
              <a:t>Hinweise</a:t>
            </a:r>
            <a:r>
              <a:rPr lang="it-IT" dirty="0"/>
              <a:t> </a:t>
            </a:r>
            <a:r>
              <a:rPr lang="it-IT" dirty="0" err="1"/>
              <a:t>aus</a:t>
            </a:r>
            <a:r>
              <a:rPr lang="it-IT" dirty="0"/>
              <a:t>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Umweltprüfung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41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3">
            <a:extLst>
              <a:ext uri="{FF2B5EF4-FFF2-40B4-BE49-F238E27FC236}">
                <a16:creationId xmlns:a16="http://schemas.microsoft.com/office/drawing/2014/main" id="{0AC568C0-3D12-48E1-AF4D-8B467D0AA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189" y="1604753"/>
            <a:ext cx="5373543" cy="45414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Fumetto: rettangolo 4">
            <a:extLst>
              <a:ext uri="{FF2B5EF4-FFF2-40B4-BE49-F238E27FC236}">
                <a16:creationId xmlns:a16="http://schemas.microsoft.com/office/drawing/2014/main" id="{E44FF2DE-B562-4AB4-8388-142FE03D2BEB}"/>
              </a:ext>
            </a:extLst>
          </p:cNvPr>
          <p:cNvSpPr/>
          <p:nvPr/>
        </p:nvSpPr>
        <p:spPr>
          <a:xfrm>
            <a:off x="6651641" y="5660752"/>
            <a:ext cx="3048949" cy="340625"/>
          </a:xfrm>
          <a:prstGeom prst="wedgeRectCallout">
            <a:avLst>
              <a:gd name="adj1" fmla="val 23213"/>
              <a:gd name="adj2" fmla="val -45417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Sarnserau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Bosco ripariale (40 m)</a:t>
            </a: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848EBD41-246F-4FEF-A830-AEB362897D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7"/>
          <a:stretch/>
        </p:blipFill>
        <p:spPr>
          <a:xfrm>
            <a:off x="151592" y="1604753"/>
            <a:ext cx="5777982" cy="45575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Fumetto: rettangolo 7">
            <a:extLst>
              <a:ext uri="{FF2B5EF4-FFF2-40B4-BE49-F238E27FC236}">
                <a16:creationId xmlns:a16="http://schemas.microsoft.com/office/drawing/2014/main" id="{695507F9-EA38-4167-813E-F0ED76EC304C}"/>
              </a:ext>
            </a:extLst>
          </p:cNvPr>
          <p:cNvSpPr/>
          <p:nvPr/>
        </p:nvSpPr>
        <p:spPr>
          <a:xfrm>
            <a:off x="3482010" y="3429000"/>
            <a:ext cx="2903862" cy="476303"/>
          </a:xfrm>
          <a:prstGeom prst="wedgeRectCallout">
            <a:avLst>
              <a:gd name="adj1" fmla="val -60570"/>
              <a:gd name="adj2" fmla="val 1166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Köstental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Kastanienhain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(185 m)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17BF7A8-8E3F-4EEF-931C-7714732C2B79}"/>
              </a:ext>
            </a:extLst>
          </p:cNvPr>
          <p:cNvCxnSpPr>
            <a:cxnSpLocks/>
          </p:cNvCxnSpPr>
          <p:nvPr/>
        </p:nvCxnSpPr>
        <p:spPr>
          <a:xfrm flipV="1">
            <a:off x="1739348" y="2872409"/>
            <a:ext cx="0" cy="794742"/>
          </a:xfrm>
          <a:prstGeom prst="straightConnector1">
            <a:avLst/>
          </a:prstGeom>
          <a:ln w="2857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010DAD5-1EB1-44D6-BD07-D79CFB060B28}"/>
              </a:ext>
            </a:extLst>
          </p:cNvPr>
          <p:cNvSpPr txBox="1"/>
          <p:nvPr/>
        </p:nvSpPr>
        <p:spPr>
          <a:xfrm>
            <a:off x="713263" y="3667151"/>
            <a:ext cx="197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 Trasse</a:t>
            </a:r>
          </a:p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Tracciato vecchio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5404C32-17ED-4BBE-AA1A-E439B52F6B9E}"/>
              </a:ext>
            </a:extLst>
          </p:cNvPr>
          <p:cNvCxnSpPr>
            <a:cxnSpLocks/>
          </p:cNvCxnSpPr>
          <p:nvPr/>
        </p:nvCxnSpPr>
        <p:spPr>
          <a:xfrm flipH="1">
            <a:off x="3482009" y="2176670"/>
            <a:ext cx="771939" cy="132522"/>
          </a:xfrm>
          <a:prstGeom prst="straightConnector1">
            <a:avLst/>
          </a:prstGeom>
          <a:ln w="2857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43032D8B-CE40-4EA0-9064-2941681EC5BB}"/>
              </a:ext>
            </a:extLst>
          </p:cNvPr>
          <p:cNvSpPr txBox="1"/>
          <p:nvPr/>
        </p:nvSpPr>
        <p:spPr>
          <a:xfrm>
            <a:off x="4035080" y="1986026"/>
            <a:ext cx="181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Trasse</a:t>
            </a:r>
          </a:p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Tracciato nuovo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6A7CD90E-C783-4638-BE4C-CC68D9053041}"/>
              </a:ext>
            </a:extLst>
          </p:cNvPr>
          <p:cNvCxnSpPr>
            <a:cxnSpLocks/>
          </p:cNvCxnSpPr>
          <p:nvPr/>
        </p:nvCxnSpPr>
        <p:spPr>
          <a:xfrm>
            <a:off x="9813062" y="1962834"/>
            <a:ext cx="394425" cy="358082"/>
          </a:xfrm>
          <a:prstGeom prst="straightConnector1">
            <a:avLst/>
          </a:prstGeom>
          <a:ln w="2857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8C5DFE00-7FA8-4E85-A3E7-FD8B1A972812}"/>
              </a:ext>
            </a:extLst>
          </p:cNvPr>
          <p:cNvSpPr txBox="1"/>
          <p:nvPr/>
        </p:nvSpPr>
        <p:spPr>
          <a:xfrm>
            <a:off x="7841624" y="1639669"/>
            <a:ext cx="197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 Trasse</a:t>
            </a:r>
          </a:p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Tracciato vecchio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BB7EBD8-3F8C-4261-AA97-F03E1A9084D3}"/>
              </a:ext>
            </a:extLst>
          </p:cNvPr>
          <p:cNvCxnSpPr>
            <a:cxnSpLocks/>
          </p:cNvCxnSpPr>
          <p:nvPr/>
        </p:nvCxnSpPr>
        <p:spPr>
          <a:xfrm>
            <a:off x="9813062" y="1978507"/>
            <a:ext cx="1273435" cy="1291273"/>
          </a:xfrm>
          <a:prstGeom prst="straightConnector1">
            <a:avLst/>
          </a:prstGeom>
          <a:ln w="2857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508AD704-8C38-4FC6-A5CC-01562E9ED8BF}"/>
              </a:ext>
            </a:extLst>
          </p:cNvPr>
          <p:cNvCxnSpPr>
            <a:cxnSpLocks/>
          </p:cNvCxnSpPr>
          <p:nvPr/>
        </p:nvCxnSpPr>
        <p:spPr>
          <a:xfrm>
            <a:off x="8358197" y="2834217"/>
            <a:ext cx="535928" cy="217096"/>
          </a:xfrm>
          <a:prstGeom prst="straightConnector1">
            <a:avLst/>
          </a:prstGeom>
          <a:ln w="2857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5745B358-8A1D-4869-A1FB-8FCC1ABA045B}"/>
              </a:ext>
            </a:extLst>
          </p:cNvPr>
          <p:cNvSpPr txBox="1"/>
          <p:nvPr/>
        </p:nvSpPr>
        <p:spPr>
          <a:xfrm>
            <a:off x="6641352" y="2504134"/>
            <a:ext cx="1817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Trasse</a:t>
            </a:r>
          </a:p>
          <a:p>
            <a:pPr algn="ctr"/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unterirdisch</a:t>
            </a:r>
            <a:endParaRPr lang="it-IT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Tracciato nuovo</a:t>
            </a:r>
          </a:p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interrato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0CA012DA-0E51-4AE9-9663-29F45E70AD1C}"/>
              </a:ext>
            </a:extLst>
          </p:cNvPr>
          <p:cNvCxnSpPr>
            <a:cxnSpLocks/>
          </p:cNvCxnSpPr>
          <p:nvPr/>
        </p:nvCxnSpPr>
        <p:spPr>
          <a:xfrm>
            <a:off x="8357310" y="2870183"/>
            <a:ext cx="2267620" cy="2556582"/>
          </a:xfrm>
          <a:prstGeom prst="straightConnector1">
            <a:avLst/>
          </a:prstGeom>
          <a:ln w="28575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63A1C4E-DD09-490F-919D-4B28B09B2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Schutzgebiet</a:t>
            </a:r>
            <a:br>
              <a:rPr lang="it-IT" dirty="0"/>
            </a:br>
            <a:r>
              <a:rPr lang="it-IT" dirty="0"/>
              <a:t>Aree protette</a:t>
            </a:r>
          </a:p>
        </p:txBody>
      </p:sp>
    </p:spTree>
    <p:extLst>
      <p:ext uri="{BB962C8B-B14F-4D97-AF65-F5344CB8AC3E}">
        <p14:creationId xmlns:p14="http://schemas.microsoft.com/office/powerpoint/2010/main" val="1955557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A1BF6F0-F664-42BD-8697-9333A8B0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84784"/>
            <a:ext cx="3456384" cy="50765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296114-28E2-4171-A0CC-5FE443529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484313"/>
            <a:ext cx="3456384" cy="5094251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B7E67BC9-E316-4417-84C9-E2B7E324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Vahrn - Varna</a:t>
            </a:r>
            <a:b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17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3CE065-3211-4431-A8F0-B0DCD4ED8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9" y="1484312"/>
            <a:ext cx="3691868" cy="53292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6CEEFA2-890D-4DD3-A917-AC608FDE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1484312"/>
            <a:ext cx="3633010" cy="53292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31DC3BC-D891-4CC0-93B1-24560640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Feldturns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Velturno</a:t>
            </a:r>
            <a:b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6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07A6EE-BB8F-4DC7-BA43-8E628A219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68" y="1463405"/>
            <a:ext cx="3642560" cy="53548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C8767A4-F3D6-4CC7-989A-55C1FF61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464849"/>
            <a:ext cx="3610527" cy="53292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8E6A5A-7033-4A99-AD75-6E33C852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Klausen - Chiusa</a:t>
            </a:r>
            <a:b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3293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BEECA4D-91CD-4C48-8223-A9BC55858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376" y="1484313"/>
            <a:ext cx="7398401" cy="46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DE36A1AC-B47A-4E3B-BF7F-503F085E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Bilanz</a:t>
            </a:r>
            <a:r>
              <a:rPr lang="it-IT" dirty="0"/>
              <a:t> </a:t>
            </a:r>
            <a:r>
              <a:rPr lang="it-IT" dirty="0" err="1"/>
              <a:t>nach</a:t>
            </a:r>
            <a:r>
              <a:rPr lang="it-IT" dirty="0"/>
              <a:t> </a:t>
            </a:r>
            <a:r>
              <a:rPr lang="it-IT" dirty="0" err="1"/>
              <a:t>Gemeinden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Bilancio per Comune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72E03F-A1CC-4200-BAA4-91481F77346E}"/>
              </a:ext>
            </a:extLst>
          </p:cNvPr>
          <p:cNvSpPr txBox="1"/>
          <p:nvPr/>
        </p:nvSpPr>
        <p:spPr>
          <a:xfrm>
            <a:off x="7968208" y="1955100"/>
            <a:ext cx="37444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Abbau von 260 km alter Leitungen</a:t>
            </a:r>
          </a:p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Positive Bilanz von rund 142 km</a:t>
            </a:r>
          </a:p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Zahlreiche Masten weniger</a:t>
            </a:r>
          </a:p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Reduktion der Belastung durch Stromleitungen</a:t>
            </a:r>
          </a:p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Reduktion der belasteten Flächen</a:t>
            </a:r>
          </a:p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Verlegung der Leitung außerhalb der Siedlungsgebiete</a:t>
            </a:r>
          </a:p>
          <a:p>
            <a:pPr marL="285750" indent="-285750">
              <a:buClr>
                <a:srgbClr val="C00000"/>
              </a:buClr>
              <a:buSzPct val="105000"/>
              <a:buFont typeface="Arial" panose="020B0604020202020204" pitchFamily="34" charset="0"/>
              <a:buChar char="●"/>
            </a:pPr>
            <a:r>
              <a:rPr lang="de-DE" dirty="0"/>
              <a:t>Beitrag zum Klimaschutz (Nettobilanz 20 </a:t>
            </a:r>
            <a:r>
              <a:rPr lang="de-DE" dirty="0" err="1"/>
              <a:t>kT</a:t>
            </a:r>
            <a:r>
              <a:rPr lang="de-DE" dirty="0"/>
              <a:t> im Jahr)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8482F88-D37E-412B-8173-1A305CFBA754}"/>
              </a:ext>
            </a:extLst>
          </p:cNvPr>
          <p:cNvSpPr txBox="1"/>
          <p:nvPr/>
        </p:nvSpPr>
        <p:spPr>
          <a:xfrm>
            <a:off x="7968208" y="1502747"/>
            <a:ext cx="142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Die </a:t>
            </a:r>
            <a:r>
              <a:rPr lang="it-IT" dirty="0" err="1"/>
              <a:t>Vorteile</a:t>
            </a:r>
            <a:r>
              <a:rPr lang="it-IT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1471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">
            <a:extLst>
              <a:ext uri="{FF2B5EF4-FFF2-40B4-BE49-F238E27FC236}">
                <a16:creationId xmlns:a16="http://schemas.microsoft.com/office/drawing/2014/main" id="{1C1EAAAE-2B17-4878-9361-12CE94667737}"/>
              </a:ext>
            </a:extLst>
          </p:cNvPr>
          <p:cNvGrpSpPr/>
          <p:nvPr/>
        </p:nvGrpSpPr>
        <p:grpSpPr>
          <a:xfrm>
            <a:off x="47328" y="1255121"/>
            <a:ext cx="7797912" cy="5342231"/>
            <a:chOff x="263525" y="593725"/>
            <a:chExt cx="8886825" cy="6170613"/>
          </a:xfrm>
        </p:grpSpPr>
        <p:sp>
          <p:nvSpPr>
            <p:cNvPr id="6" name="Figura a mano libera 427">
              <a:extLst>
                <a:ext uri="{FF2B5EF4-FFF2-40B4-BE49-F238E27FC236}">
                  <a16:creationId xmlns:a16="http://schemas.microsoft.com/office/drawing/2014/main" id="{2639467C-E96C-422A-A27A-450650C903CD}"/>
                </a:ext>
              </a:extLst>
            </p:cNvPr>
            <p:cNvSpPr/>
            <p:nvPr/>
          </p:nvSpPr>
          <p:spPr bwMode="auto">
            <a:xfrm>
              <a:off x="3906838" y="6291263"/>
              <a:ext cx="49212" cy="450850"/>
            </a:xfrm>
            <a:custGeom>
              <a:avLst/>
              <a:gdLst>
                <a:gd name="connsiteX0" fmla="*/ 38100 w 83820"/>
                <a:gd name="connsiteY0" fmla="*/ 0 h 861060"/>
                <a:gd name="connsiteX1" fmla="*/ 83820 w 83820"/>
                <a:gd name="connsiteY1" fmla="*/ 228600 h 861060"/>
                <a:gd name="connsiteX2" fmla="*/ 30480 w 83820"/>
                <a:gd name="connsiteY2" fmla="*/ 594360 h 861060"/>
                <a:gd name="connsiteX3" fmla="*/ 0 w 83820"/>
                <a:gd name="connsiteY3" fmla="*/ 861060 h 861060"/>
                <a:gd name="connsiteX0" fmla="*/ 46171 w 83820"/>
                <a:gd name="connsiteY0" fmla="*/ 0 h 764200"/>
                <a:gd name="connsiteX1" fmla="*/ 83820 w 83820"/>
                <a:gd name="connsiteY1" fmla="*/ 131740 h 764200"/>
                <a:gd name="connsiteX2" fmla="*/ 30480 w 83820"/>
                <a:gd name="connsiteY2" fmla="*/ 497500 h 764200"/>
                <a:gd name="connsiteX3" fmla="*/ 0 w 83820"/>
                <a:gd name="connsiteY3" fmla="*/ 764200 h 76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20" h="764200">
                  <a:moveTo>
                    <a:pt x="46171" y="0"/>
                  </a:moveTo>
                  <a:lnTo>
                    <a:pt x="83820" y="131740"/>
                  </a:lnTo>
                  <a:lnTo>
                    <a:pt x="30480" y="497500"/>
                  </a:lnTo>
                  <a:lnTo>
                    <a:pt x="0" y="76420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7" name="Figura a mano libera 428">
              <a:extLst>
                <a:ext uri="{FF2B5EF4-FFF2-40B4-BE49-F238E27FC236}">
                  <a16:creationId xmlns:a16="http://schemas.microsoft.com/office/drawing/2014/main" id="{9B1ED0FF-B0C6-4F61-AAFA-A2C73727AFF5}"/>
                </a:ext>
              </a:extLst>
            </p:cNvPr>
            <p:cNvSpPr/>
            <p:nvPr/>
          </p:nvSpPr>
          <p:spPr bwMode="auto">
            <a:xfrm>
              <a:off x="5192713" y="4870450"/>
              <a:ext cx="714375" cy="88900"/>
            </a:xfrm>
            <a:custGeom>
              <a:avLst/>
              <a:gdLst>
                <a:gd name="connsiteX0" fmla="*/ 0 w 1219200"/>
                <a:gd name="connsiteY0" fmla="*/ 0 h 152400"/>
                <a:gd name="connsiteX1" fmla="*/ 590550 w 1219200"/>
                <a:gd name="connsiteY1" fmla="*/ 82550 h 152400"/>
                <a:gd name="connsiteX2" fmla="*/ 762000 w 1219200"/>
                <a:gd name="connsiteY2" fmla="*/ 69850 h 152400"/>
                <a:gd name="connsiteX3" fmla="*/ 1003300 w 1219200"/>
                <a:gd name="connsiteY3" fmla="*/ 88900 h 152400"/>
                <a:gd name="connsiteX4" fmla="*/ 1219200 w 1219200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52400">
                  <a:moveTo>
                    <a:pt x="0" y="0"/>
                  </a:moveTo>
                  <a:lnTo>
                    <a:pt x="590550" y="82550"/>
                  </a:lnTo>
                  <a:lnTo>
                    <a:pt x="762000" y="69850"/>
                  </a:lnTo>
                  <a:lnTo>
                    <a:pt x="1003300" y="88900"/>
                  </a:lnTo>
                  <a:lnTo>
                    <a:pt x="1219200" y="15240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grpSp>
          <p:nvGrpSpPr>
            <p:cNvPr id="8" name="Gruppo 195">
              <a:extLst>
                <a:ext uri="{FF2B5EF4-FFF2-40B4-BE49-F238E27FC236}">
                  <a16:creationId xmlns:a16="http://schemas.microsoft.com/office/drawing/2014/main" id="{93C30E38-AB5E-4F79-B373-94A656C12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5738" y="4221163"/>
              <a:ext cx="84137" cy="85725"/>
              <a:chOff x="1433990" y="4220705"/>
              <a:chExt cx="84985" cy="84963"/>
            </a:xfrm>
          </p:grpSpPr>
          <p:sp>
            <p:nvSpPr>
              <p:cNvPr id="177" name="Rectangle 62">
                <a:extLst>
                  <a:ext uri="{FF2B5EF4-FFF2-40B4-BE49-F238E27FC236}">
                    <a16:creationId xmlns:a16="http://schemas.microsoft.com/office/drawing/2014/main" id="{F3B04033-F3E2-4627-B059-81163F0710D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78" name="AutoShape 63">
                <a:extLst>
                  <a:ext uri="{FF2B5EF4-FFF2-40B4-BE49-F238E27FC236}">
                    <a16:creationId xmlns:a16="http://schemas.microsoft.com/office/drawing/2014/main" id="{B3EA75C5-BD05-463F-A8A0-B0C6437DAA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9" name="Figura a mano libera 432">
              <a:extLst>
                <a:ext uri="{FF2B5EF4-FFF2-40B4-BE49-F238E27FC236}">
                  <a16:creationId xmlns:a16="http://schemas.microsoft.com/office/drawing/2014/main" id="{AF0F30E0-FA05-422E-8E74-5FE2AD5B7E7D}"/>
                </a:ext>
              </a:extLst>
            </p:cNvPr>
            <p:cNvSpPr/>
            <p:nvPr/>
          </p:nvSpPr>
          <p:spPr bwMode="auto">
            <a:xfrm>
              <a:off x="1058863" y="593725"/>
              <a:ext cx="6584950" cy="2843213"/>
            </a:xfrm>
            <a:custGeom>
              <a:avLst/>
              <a:gdLst>
                <a:gd name="connsiteX0" fmla="*/ 10325100 w 10325100"/>
                <a:gd name="connsiteY0" fmla="*/ 0 h 4430183"/>
                <a:gd name="connsiteX1" fmla="*/ 10160000 w 10325100"/>
                <a:gd name="connsiteY1" fmla="*/ 88900 h 4430183"/>
                <a:gd name="connsiteX2" fmla="*/ 10083800 w 10325100"/>
                <a:gd name="connsiteY2" fmla="*/ 139700 h 4430183"/>
                <a:gd name="connsiteX3" fmla="*/ 10071100 w 10325100"/>
                <a:gd name="connsiteY3" fmla="*/ 292100 h 4430183"/>
                <a:gd name="connsiteX4" fmla="*/ 9931400 w 10325100"/>
                <a:gd name="connsiteY4" fmla="*/ 292100 h 4430183"/>
                <a:gd name="connsiteX5" fmla="*/ 9829800 w 10325100"/>
                <a:gd name="connsiteY5" fmla="*/ 406400 h 4430183"/>
                <a:gd name="connsiteX6" fmla="*/ 9690100 w 10325100"/>
                <a:gd name="connsiteY6" fmla="*/ 368300 h 4430183"/>
                <a:gd name="connsiteX7" fmla="*/ 9550400 w 10325100"/>
                <a:gd name="connsiteY7" fmla="*/ 508000 h 4430183"/>
                <a:gd name="connsiteX8" fmla="*/ 9448800 w 10325100"/>
                <a:gd name="connsiteY8" fmla="*/ 571500 h 4430183"/>
                <a:gd name="connsiteX9" fmla="*/ 9347200 w 10325100"/>
                <a:gd name="connsiteY9" fmla="*/ 685800 h 4430183"/>
                <a:gd name="connsiteX10" fmla="*/ 9042400 w 10325100"/>
                <a:gd name="connsiteY10" fmla="*/ 736600 h 4430183"/>
                <a:gd name="connsiteX11" fmla="*/ 8839200 w 10325100"/>
                <a:gd name="connsiteY11" fmla="*/ 698500 h 4430183"/>
                <a:gd name="connsiteX12" fmla="*/ 8674100 w 10325100"/>
                <a:gd name="connsiteY12" fmla="*/ 952500 h 4430183"/>
                <a:gd name="connsiteX13" fmla="*/ 8597900 w 10325100"/>
                <a:gd name="connsiteY13" fmla="*/ 1041400 h 4430183"/>
                <a:gd name="connsiteX14" fmla="*/ 8420100 w 10325100"/>
                <a:gd name="connsiteY14" fmla="*/ 1041400 h 4430183"/>
                <a:gd name="connsiteX15" fmla="*/ 8293100 w 10325100"/>
                <a:gd name="connsiteY15" fmla="*/ 990600 h 4430183"/>
                <a:gd name="connsiteX16" fmla="*/ 8153400 w 10325100"/>
                <a:gd name="connsiteY16" fmla="*/ 711200 h 4430183"/>
                <a:gd name="connsiteX17" fmla="*/ 7937500 w 10325100"/>
                <a:gd name="connsiteY17" fmla="*/ 673100 h 4430183"/>
                <a:gd name="connsiteX18" fmla="*/ 7734300 w 10325100"/>
                <a:gd name="connsiteY18" fmla="*/ 685800 h 4430183"/>
                <a:gd name="connsiteX19" fmla="*/ 7569200 w 10325100"/>
                <a:gd name="connsiteY19" fmla="*/ 711200 h 4430183"/>
                <a:gd name="connsiteX20" fmla="*/ 7416800 w 10325100"/>
                <a:gd name="connsiteY20" fmla="*/ 635000 h 4430183"/>
                <a:gd name="connsiteX21" fmla="*/ 7264400 w 10325100"/>
                <a:gd name="connsiteY21" fmla="*/ 533400 h 4430183"/>
                <a:gd name="connsiteX22" fmla="*/ 7213600 w 10325100"/>
                <a:gd name="connsiteY22" fmla="*/ 457200 h 4430183"/>
                <a:gd name="connsiteX23" fmla="*/ 7035800 w 10325100"/>
                <a:gd name="connsiteY23" fmla="*/ 406400 h 4430183"/>
                <a:gd name="connsiteX24" fmla="*/ 6934200 w 10325100"/>
                <a:gd name="connsiteY24" fmla="*/ 495300 h 4430183"/>
                <a:gd name="connsiteX25" fmla="*/ 6819900 w 10325100"/>
                <a:gd name="connsiteY25" fmla="*/ 508000 h 4430183"/>
                <a:gd name="connsiteX26" fmla="*/ 6756400 w 10325100"/>
                <a:gd name="connsiteY26" fmla="*/ 685800 h 4430183"/>
                <a:gd name="connsiteX27" fmla="*/ 6477000 w 10325100"/>
                <a:gd name="connsiteY27" fmla="*/ 762000 h 4430183"/>
                <a:gd name="connsiteX28" fmla="*/ 6337300 w 10325100"/>
                <a:gd name="connsiteY28" fmla="*/ 914400 h 4430183"/>
                <a:gd name="connsiteX29" fmla="*/ 6146800 w 10325100"/>
                <a:gd name="connsiteY29" fmla="*/ 685800 h 4430183"/>
                <a:gd name="connsiteX30" fmla="*/ 6045200 w 10325100"/>
                <a:gd name="connsiteY30" fmla="*/ 546100 h 4430183"/>
                <a:gd name="connsiteX31" fmla="*/ 5943600 w 10325100"/>
                <a:gd name="connsiteY31" fmla="*/ 482600 h 4430183"/>
                <a:gd name="connsiteX32" fmla="*/ 5867400 w 10325100"/>
                <a:gd name="connsiteY32" fmla="*/ 495300 h 4430183"/>
                <a:gd name="connsiteX33" fmla="*/ 5715000 w 10325100"/>
                <a:gd name="connsiteY33" fmla="*/ 520700 h 4430183"/>
                <a:gd name="connsiteX34" fmla="*/ 5613400 w 10325100"/>
                <a:gd name="connsiteY34" fmla="*/ 609600 h 4430183"/>
                <a:gd name="connsiteX35" fmla="*/ 5575300 w 10325100"/>
                <a:gd name="connsiteY35" fmla="*/ 736600 h 4430183"/>
                <a:gd name="connsiteX36" fmla="*/ 5486400 w 10325100"/>
                <a:gd name="connsiteY36" fmla="*/ 825500 h 4430183"/>
                <a:gd name="connsiteX37" fmla="*/ 5422900 w 10325100"/>
                <a:gd name="connsiteY37" fmla="*/ 825500 h 4430183"/>
                <a:gd name="connsiteX38" fmla="*/ 5308600 w 10325100"/>
                <a:gd name="connsiteY38" fmla="*/ 1003300 h 4430183"/>
                <a:gd name="connsiteX39" fmla="*/ 5168900 w 10325100"/>
                <a:gd name="connsiteY39" fmla="*/ 1117600 h 4430183"/>
                <a:gd name="connsiteX40" fmla="*/ 4864100 w 10325100"/>
                <a:gd name="connsiteY40" fmla="*/ 1219200 h 4430183"/>
                <a:gd name="connsiteX41" fmla="*/ 4724400 w 10325100"/>
                <a:gd name="connsiteY41" fmla="*/ 1130300 h 4430183"/>
                <a:gd name="connsiteX42" fmla="*/ 4559300 w 10325100"/>
                <a:gd name="connsiteY42" fmla="*/ 990600 h 4430183"/>
                <a:gd name="connsiteX43" fmla="*/ 4394200 w 10325100"/>
                <a:gd name="connsiteY43" fmla="*/ 863600 h 4430183"/>
                <a:gd name="connsiteX44" fmla="*/ 4279900 w 10325100"/>
                <a:gd name="connsiteY44" fmla="*/ 927100 h 4430183"/>
                <a:gd name="connsiteX45" fmla="*/ 4254500 w 10325100"/>
                <a:gd name="connsiteY45" fmla="*/ 977900 h 4430183"/>
                <a:gd name="connsiteX46" fmla="*/ 4140200 w 10325100"/>
                <a:gd name="connsiteY46" fmla="*/ 863600 h 4430183"/>
                <a:gd name="connsiteX47" fmla="*/ 3987800 w 10325100"/>
                <a:gd name="connsiteY47" fmla="*/ 863600 h 4430183"/>
                <a:gd name="connsiteX48" fmla="*/ 3937000 w 10325100"/>
                <a:gd name="connsiteY48" fmla="*/ 952500 h 4430183"/>
                <a:gd name="connsiteX49" fmla="*/ 3784600 w 10325100"/>
                <a:gd name="connsiteY49" fmla="*/ 977900 h 4430183"/>
                <a:gd name="connsiteX50" fmla="*/ 3632200 w 10325100"/>
                <a:gd name="connsiteY50" fmla="*/ 1028700 h 4430183"/>
                <a:gd name="connsiteX51" fmla="*/ 3517900 w 10325100"/>
                <a:gd name="connsiteY51" fmla="*/ 1104900 h 4430183"/>
                <a:gd name="connsiteX52" fmla="*/ 3390900 w 10325100"/>
                <a:gd name="connsiteY52" fmla="*/ 1117600 h 4430183"/>
                <a:gd name="connsiteX53" fmla="*/ 3263900 w 10325100"/>
                <a:gd name="connsiteY53" fmla="*/ 1168400 h 4430183"/>
                <a:gd name="connsiteX54" fmla="*/ 3136900 w 10325100"/>
                <a:gd name="connsiteY54" fmla="*/ 1257300 h 4430183"/>
                <a:gd name="connsiteX55" fmla="*/ 3022600 w 10325100"/>
                <a:gd name="connsiteY55" fmla="*/ 1206500 h 4430183"/>
                <a:gd name="connsiteX56" fmla="*/ 2933700 w 10325100"/>
                <a:gd name="connsiteY56" fmla="*/ 1282700 h 4430183"/>
                <a:gd name="connsiteX57" fmla="*/ 2806700 w 10325100"/>
                <a:gd name="connsiteY57" fmla="*/ 1219200 h 4430183"/>
                <a:gd name="connsiteX58" fmla="*/ 2743200 w 10325100"/>
                <a:gd name="connsiteY58" fmla="*/ 1231900 h 4430183"/>
                <a:gd name="connsiteX59" fmla="*/ 2590800 w 10325100"/>
                <a:gd name="connsiteY59" fmla="*/ 1320800 h 4430183"/>
                <a:gd name="connsiteX60" fmla="*/ 2514600 w 10325100"/>
                <a:gd name="connsiteY60" fmla="*/ 1270000 h 4430183"/>
                <a:gd name="connsiteX61" fmla="*/ 2476500 w 10325100"/>
                <a:gd name="connsiteY61" fmla="*/ 1536700 h 4430183"/>
                <a:gd name="connsiteX62" fmla="*/ 2501900 w 10325100"/>
                <a:gd name="connsiteY62" fmla="*/ 1701800 h 4430183"/>
                <a:gd name="connsiteX63" fmla="*/ 2222500 w 10325100"/>
                <a:gd name="connsiteY63" fmla="*/ 1866900 h 4430183"/>
                <a:gd name="connsiteX64" fmla="*/ 1981200 w 10325100"/>
                <a:gd name="connsiteY64" fmla="*/ 1828800 h 4430183"/>
                <a:gd name="connsiteX65" fmla="*/ 1917700 w 10325100"/>
                <a:gd name="connsiteY65" fmla="*/ 1955800 h 4430183"/>
                <a:gd name="connsiteX66" fmla="*/ 1930400 w 10325100"/>
                <a:gd name="connsiteY66" fmla="*/ 2044700 h 4430183"/>
                <a:gd name="connsiteX67" fmla="*/ 1803400 w 10325100"/>
                <a:gd name="connsiteY67" fmla="*/ 2108200 h 4430183"/>
                <a:gd name="connsiteX68" fmla="*/ 1816100 w 10325100"/>
                <a:gd name="connsiteY68" fmla="*/ 2235200 h 4430183"/>
                <a:gd name="connsiteX69" fmla="*/ 1828800 w 10325100"/>
                <a:gd name="connsiteY69" fmla="*/ 2527300 h 4430183"/>
                <a:gd name="connsiteX70" fmla="*/ 1714500 w 10325100"/>
                <a:gd name="connsiteY70" fmla="*/ 2641600 h 4430183"/>
                <a:gd name="connsiteX71" fmla="*/ 1625600 w 10325100"/>
                <a:gd name="connsiteY71" fmla="*/ 2882900 h 4430183"/>
                <a:gd name="connsiteX72" fmla="*/ 1600200 w 10325100"/>
                <a:gd name="connsiteY72" fmla="*/ 2959100 h 4430183"/>
                <a:gd name="connsiteX73" fmla="*/ 1524000 w 10325100"/>
                <a:gd name="connsiteY73" fmla="*/ 3048000 h 4430183"/>
                <a:gd name="connsiteX74" fmla="*/ 1562100 w 10325100"/>
                <a:gd name="connsiteY74" fmla="*/ 3200400 h 4430183"/>
                <a:gd name="connsiteX75" fmla="*/ 1536700 w 10325100"/>
                <a:gd name="connsiteY75" fmla="*/ 3213100 h 4430183"/>
                <a:gd name="connsiteX76" fmla="*/ 1651000 w 10325100"/>
                <a:gd name="connsiteY76" fmla="*/ 3403600 h 4430183"/>
                <a:gd name="connsiteX77" fmla="*/ 1625600 w 10325100"/>
                <a:gd name="connsiteY77" fmla="*/ 3517900 h 4430183"/>
                <a:gd name="connsiteX78" fmla="*/ 1524000 w 10325100"/>
                <a:gd name="connsiteY78" fmla="*/ 3568700 h 4430183"/>
                <a:gd name="connsiteX79" fmla="*/ 1346200 w 10325100"/>
                <a:gd name="connsiteY79" fmla="*/ 3746500 h 4430183"/>
                <a:gd name="connsiteX80" fmla="*/ 1270000 w 10325100"/>
                <a:gd name="connsiteY80" fmla="*/ 3771900 h 4430183"/>
                <a:gd name="connsiteX81" fmla="*/ 1270000 w 10325100"/>
                <a:gd name="connsiteY81" fmla="*/ 3886200 h 4430183"/>
                <a:gd name="connsiteX82" fmla="*/ 1168400 w 10325100"/>
                <a:gd name="connsiteY82" fmla="*/ 4114800 h 4430183"/>
                <a:gd name="connsiteX83" fmla="*/ 1079500 w 10325100"/>
                <a:gd name="connsiteY83" fmla="*/ 4165600 h 4430183"/>
                <a:gd name="connsiteX84" fmla="*/ 1104900 w 10325100"/>
                <a:gd name="connsiteY84" fmla="*/ 4318000 h 4430183"/>
                <a:gd name="connsiteX85" fmla="*/ 1079500 w 10325100"/>
                <a:gd name="connsiteY85" fmla="*/ 4356100 h 4430183"/>
                <a:gd name="connsiteX86" fmla="*/ 965200 w 10325100"/>
                <a:gd name="connsiteY86" fmla="*/ 4279900 h 4430183"/>
                <a:gd name="connsiteX87" fmla="*/ 863600 w 10325100"/>
                <a:gd name="connsiteY87" fmla="*/ 4330700 h 4430183"/>
                <a:gd name="connsiteX88" fmla="*/ 673100 w 10325100"/>
                <a:gd name="connsiteY88" fmla="*/ 4356100 h 4430183"/>
                <a:gd name="connsiteX89" fmla="*/ 558800 w 10325100"/>
                <a:gd name="connsiteY89" fmla="*/ 4292600 h 4430183"/>
                <a:gd name="connsiteX90" fmla="*/ 355600 w 10325100"/>
                <a:gd name="connsiteY90" fmla="*/ 4241800 h 4430183"/>
                <a:gd name="connsiteX91" fmla="*/ 165100 w 10325100"/>
                <a:gd name="connsiteY91" fmla="*/ 4279900 h 4430183"/>
                <a:gd name="connsiteX92" fmla="*/ 76200 w 10325100"/>
                <a:gd name="connsiteY92" fmla="*/ 4267200 h 4430183"/>
                <a:gd name="connsiteX93" fmla="*/ 0 w 10325100"/>
                <a:gd name="connsiteY93" fmla="*/ 4318000 h 443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0325100" h="4430183">
                  <a:moveTo>
                    <a:pt x="10325100" y="0"/>
                  </a:moveTo>
                  <a:cubicBezTo>
                    <a:pt x="10262658" y="32808"/>
                    <a:pt x="10200217" y="65617"/>
                    <a:pt x="10160000" y="88900"/>
                  </a:cubicBezTo>
                  <a:cubicBezTo>
                    <a:pt x="10119783" y="112183"/>
                    <a:pt x="10098617" y="105833"/>
                    <a:pt x="10083800" y="139700"/>
                  </a:cubicBezTo>
                  <a:cubicBezTo>
                    <a:pt x="10068983" y="173567"/>
                    <a:pt x="10096500" y="266700"/>
                    <a:pt x="10071100" y="292100"/>
                  </a:cubicBezTo>
                  <a:cubicBezTo>
                    <a:pt x="10045700" y="317500"/>
                    <a:pt x="9971617" y="273050"/>
                    <a:pt x="9931400" y="292100"/>
                  </a:cubicBezTo>
                  <a:cubicBezTo>
                    <a:pt x="9891183" y="311150"/>
                    <a:pt x="9870017" y="393700"/>
                    <a:pt x="9829800" y="406400"/>
                  </a:cubicBezTo>
                  <a:cubicBezTo>
                    <a:pt x="9789583" y="419100"/>
                    <a:pt x="9736667" y="351367"/>
                    <a:pt x="9690100" y="368300"/>
                  </a:cubicBezTo>
                  <a:cubicBezTo>
                    <a:pt x="9643533" y="385233"/>
                    <a:pt x="9590617" y="474133"/>
                    <a:pt x="9550400" y="508000"/>
                  </a:cubicBezTo>
                  <a:cubicBezTo>
                    <a:pt x="9510183" y="541867"/>
                    <a:pt x="9482667" y="541867"/>
                    <a:pt x="9448800" y="571500"/>
                  </a:cubicBezTo>
                  <a:cubicBezTo>
                    <a:pt x="9414933" y="601133"/>
                    <a:pt x="9414933" y="658283"/>
                    <a:pt x="9347200" y="685800"/>
                  </a:cubicBezTo>
                  <a:cubicBezTo>
                    <a:pt x="9279467" y="713317"/>
                    <a:pt x="9127067" y="734483"/>
                    <a:pt x="9042400" y="736600"/>
                  </a:cubicBezTo>
                  <a:cubicBezTo>
                    <a:pt x="8957733" y="738717"/>
                    <a:pt x="8900583" y="662517"/>
                    <a:pt x="8839200" y="698500"/>
                  </a:cubicBezTo>
                  <a:cubicBezTo>
                    <a:pt x="8777817" y="734483"/>
                    <a:pt x="8714317" y="895350"/>
                    <a:pt x="8674100" y="952500"/>
                  </a:cubicBezTo>
                  <a:cubicBezTo>
                    <a:pt x="8633883" y="1009650"/>
                    <a:pt x="8640233" y="1026583"/>
                    <a:pt x="8597900" y="1041400"/>
                  </a:cubicBezTo>
                  <a:cubicBezTo>
                    <a:pt x="8555567" y="1056217"/>
                    <a:pt x="8470900" y="1049867"/>
                    <a:pt x="8420100" y="1041400"/>
                  </a:cubicBezTo>
                  <a:cubicBezTo>
                    <a:pt x="8369300" y="1032933"/>
                    <a:pt x="8337550" y="1045633"/>
                    <a:pt x="8293100" y="990600"/>
                  </a:cubicBezTo>
                  <a:cubicBezTo>
                    <a:pt x="8248650" y="935567"/>
                    <a:pt x="8212667" y="764117"/>
                    <a:pt x="8153400" y="711200"/>
                  </a:cubicBezTo>
                  <a:cubicBezTo>
                    <a:pt x="8094133" y="658283"/>
                    <a:pt x="8007350" y="677333"/>
                    <a:pt x="7937500" y="673100"/>
                  </a:cubicBezTo>
                  <a:cubicBezTo>
                    <a:pt x="7867650" y="668867"/>
                    <a:pt x="7795683" y="679450"/>
                    <a:pt x="7734300" y="685800"/>
                  </a:cubicBezTo>
                  <a:cubicBezTo>
                    <a:pt x="7672917" y="692150"/>
                    <a:pt x="7622117" y="719667"/>
                    <a:pt x="7569200" y="711200"/>
                  </a:cubicBezTo>
                  <a:cubicBezTo>
                    <a:pt x="7516283" y="702733"/>
                    <a:pt x="7467600" y="664633"/>
                    <a:pt x="7416800" y="635000"/>
                  </a:cubicBezTo>
                  <a:cubicBezTo>
                    <a:pt x="7366000" y="605367"/>
                    <a:pt x="7298267" y="563033"/>
                    <a:pt x="7264400" y="533400"/>
                  </a:cubicBezTo>
                  <a:cubicBezTo>
                    <a:pt x="7230533" y="503767"/>
                    <a:pt x="7251700" y="478367"/>
                    <a:pt x="7213600" y="457200"/>
                  </a:cubicBezTo>
                  <a:cubicBezTo>
                    <a:pt x="7175500" y="436033"/>
                    <a:pt x="7082367" y="400050"/>
                    <a:pt x="7035800" y="406400"/>
                  </a:cubicBezTo>
                  <a:cubicBezTo>
                    <a:pt x="6989233" y="412750"/>
                    <a:pt x="6970183" y="478367"/>
                    <a:pt x="6934200" y="495300"/>
                  </a:cubicBezTo>
                  <a:cubicBezTo>
                    <a:pt x="6898217" y="512233"/>
                    <a:pt x="6849533" y="476250"/>
                    <a:pt x="6819900" y="508000"/>
                  </a:cubicBezTo>
                  <a:cubicBezTo>
                    <a:pt x="6790267" y="539750"/>
                    <a:pt x="6813550" y="643467"/>
                    <a:pt x="6756400" y="685800"/>
                  </a:cubicBezTo>
                  <a:cubicBezTo>
                    <a:pt x="6699250" y="728133"/>
                    <a:pt x="6546850" y="723900"/>
                    <a:pt x="6477000" y="762000"/>
                  </a:cubicBezTo>
                  <a:cubicBezTo>
                    <a:pt x="6407150" y="800100"/>
                    <a:pt x="6392333" y="927100"/>
                    <a:pt x="6337300" y="914400"/>
                  </a:cubicBezTo>
                  <a:cubicBezTo>
                    <a:pt x="6282267" y="901700"/>
                    <a:pt x="6195483" y="747183"/>
                    <a:pt x="6146800" y="685800"/>
                  </a:cubicBezTo>
                  <a:cubicBezTo>
                    <a:pt x="6098117" y="624417"/>
                    <a:pt x="6079067" y="579967"/>
                    <a:pt x="6045200" y="546100"/>
                  </a:cubicBezTo>
                  <a:cubicBezTo>
                    <a:pt x="6011333" y="512233"/>
                    <a:pt x="5973233" y="491067"/>
                    <a:pt x="5943600" y="482600"/>
                  </a:cubicBezTo>
                  <a:cubicBezTo>
                    <a:pt x="5913967" y="474133"/>
                    <a:pt x="5867400" y="495300"/>
                    <a:pt x="5867400" y="495300"/>
                  </a:cubicBezTo>
                  <a:cubicBezTo>
                    <a:pt x="5829300" y="501650"/>
                    <a:pt x="5757333" y="501650"/>
                    <a:pt x="5715000" y="520700"/>
                  </a:cubicBezTo>
                  <a:cubicBezTo>
                    <a:pt x="5672667" y="539750"/>
                    <a:pt x="5636683" y="573617"/>
                    <a:pt x="5613400" y="609600"/>
                  </a:cubicBezTo>
                  <a:cubicBezTo>
                    <a:pt x="5590117" y="645583"/>
                    <a:pt x="5596467" y="700617"/>
                    <a:pt x="5575300" y="736600"/>
                  </a:cubicBezTo>
                  <a:cubicBezTo>
                    <a:pt x="5554133" y="772583"/>
                    <a:pt x="5511800" y="810683"/>
                    <a:pt x="5486400" y="825500"/>
                  </a:cubicBezTo>
                  <a:cubicBezTo>
                    <a:pt x="5461000" y="840317"/>
                    <a:pt x="5452533" y="795867"/>
                    <a:pt x="5422900" y="825500"/>
                  </a:cubicBezTo>
                  <a:cubicBezTo>
                    <a:pt x="5393267" y="855133"/>
                    <a:pt x="5350933" y="954617"/>
                    <a:pt x="5308600" y="1003300"/>
                  </a:cubicBezTo>
                  <a:cubicBezTo>
                    <a:pt x="5266267" y="1051983"/>
                    <a:pt x="5242983" y="1081617"/>
                    <a:pt x="5168900" y="1117600"/>
                  </a:cubicBezTo>
                  <a:cubicBezTo>
                    <a:pt x="5094817" y="1153583"/>
                    <a:pt x="4938183" y="1217083"/>
                    <a:pt x="4864100" y="1219200"/>
                  </a:cubicBezTo>
                  <a:cubicBezTo>
                    <a:pt x="4790017" y="1221317"/>
                    <a:pt x="4775200" y="1168400"/>
                    <a:pt x="4724400" y="1130300"/>
                  </a:cubicBezTo>
                  <a:cubicBezTo>
                    <a:pt x="4673600" y="1092200"/>
                    <a:pt x="4614333" y="1035050"/>
                    <a:pt x="4559300" y="990600"/>
                  </a:cubicBezTo>
                  <a:cubicBezTo>
                    <a:pt x="4504267" y="946150"/>
                    <a:pt x="4440767" y="874183"/>
                    <a:pt x="4394200" y="863600"/>
                  </a:cubicBezTo>
                  <a:cubicBezTo>
                    <a:pt x="4347633" y="853017"/>
                    <a:pt x="4303183" y="908050"/>
                    <a:pt x="4279900" y="927100"/>
                  </a:cubicBezTo>
                  <a:cubicBezTo>
                    <a:pt x="4256617" y="946150"/>
                    <a:pt x="4277783" y="988483"/>
                    <a:pt x="4254500" y="977900"/>
                  </a:cubicBezTo>
                  <a:cubicBezTo>
                    <a:pt x="4231217" y="967317"/>
                    <a:pt x="4184650" y="882650"/>
                    <a:pt x="4140200" y="863600"/>
                  </a:cubicBezTo>
                  <a:cubicBezTo>
                    <a:pt x="4095750" y="844550"/>
                    <a:pt x="4021667" y="848783"/>
                    <a:pt x="3987800" y="863600"/>
                  </a:cubicBezTo>
                  <a:cubicBezTo>
                    <a:pt x="3953933" y="878417"/>
                    <a:pt x="3970867" y="933450"/>
                    <a:pt x="3937000" y="952500"/>
                  </a:cubicBezTo>
                  <a:cubicBezTo>
                    <a:pt x="3903133" y="971550"/>
                    <a:pt x="3835400" y="965200"/>
                    <a:pt x="3784600" y="977900"/>
                  </a:cubicBezTo>
                  <a:cubicBezTo>
                    <a:pt x="3733800" y="990600"/>
                    <a:pt x="3676650" y="1007533"/>
                    <a:pt x="3632200" y="1028700"/>
                  </a:cubicBezTo>
                  <a:cubicBezTo>
                    <a:pt x="3587750" y="1049867"/>
                    <a:pt x="3558117" y="1090083"/>
                    <a:pt x="3517900" y="1104900"/>
                  </a:cubicBezTo>
                  <a:cubicBezTo>
                    <a:pt x="3477683" y="1119717"/>
                    <a:pt x="3433233" y="1107017"/>
                    <a:pt x="3390900" y="1117600"/>
                  </a:cubicBezTo>
                  <a:cubicBezTo>
                    <a:pt x="3348567" y="1128183"/>
                    <a:pt x="3306233" y="1145117"/>
                    <a:pt x="3263900" y="1168400"/>
                  </a:cubicBezTo>
                  <a:cubicBezTo>
                    <a:pt x="3221567" y="1191683"/>
                    <a:pt x="3177117" y="1250950"/>
                    <a:pt x="3136900" y="1257300"/>
                  </a:cubicBezTo>
                  <a:cubicBezTo>
                    <a:pt x="3096683" y="1263650"/>
                    <a:pt x="3056467" y="1202267"/>
                    <a:pt x="3022600" y="1206500"/>
                  </a:cubicBezTo>
                  <a:cubicBezTo>
                    <a:pt x="2988733" y="1210733"/>
                    <a:pt x="2969683" y="1280583"/>
                    <a:pt x="2933700" y="1282700"/>
                  </a:cubicBezTo>
                  <a:cubicBezTo>
                    <a:pt x="2897717" y="1284817"/>
                    <a:pt x="2838450" y="1227667"/>
                    <a:pt x="2806700" y="1219200"/>
                  </a:cubicBezTo>
                  <a:cubicBezTo>
                    <a:pt x="2774950" y="1210733"/>
                    <a:pt x="2779183" y="1214967"/>
                    <a:pt x="2743200" y="1231900"/>
                  </a:cubicBezTo>
                  <a:cubicBezTo>
                    <a:pt x="2707217" y="1248833"/>
                    <a:pt x="2628900" y="1314450"/>
                    <a:pt x="2590800" y="1320800"/>
                  </a:cubicBezTo>
                  <a:cubicBezTo>
                    <a:pt x="2552700" y="1327150"/>
                    <a:pt x="2533650" y="1234017"/>
                    <a:pt x="2514600" y="1270000"/>
                  </a:cubicBezTo>
                  <a:cubicBezTo>
                    <a:pt x="2495550" y="1305983"/>
                    <a:pt x="2478617" y="1464733"/>
                    <a:pt x="2476500" y="1536700"/>
                  </a:cubicBezTo>
                  <a:cubicBezTo>
                    <a:pt x="2474383" y="1608667"/>
                    <a:pt x="2544233" y="1646767"/>
                    <a:pt x="2501900" y="1701800"/>
                  </a:cubicBezTo>
                  <a:cubicBezTo>
                    <a:pt x="2459567" y="1756833"/>
                    <a:pt x="2309283" y="1845733"/>
                    <a:pt x="2222500" y="1866900"/>
                  </a:cubicBezTo>
                  <a:cubicBezTo>
                    <a:pt x="2135717" y="1888067"/>
                    <a:pt x="2032000" y="1813983"/>
                    <a:pt x="1981200" y="1828800"/>
                  </a:cubicBezTo>
                  <a:cubicBezTo>
                    <a:pt x="1930400" y="1843617"/>
                    <a:pt x="1926167" y="1919817"/>
                    <a:pt x="1917700" y="1955800"/>
                  </a:cubicBezTo>
                  <a:cubicBezTo>
                    <a:pt x="1909233" y="1991783"/>
                    <a:pt x="1949450" y="2019300"/>
                    <a:pt x="1930400" y="2044700"/>
                  </a:cubicBezTo>
                  <a:cubicBezTo>
                    <a:pt x="1911350" y="2070100"/>
                    <a:pt x="1822450" y="2076450"/>
                    <a:pt x="1803400" y="2108200"/>
                  </a:cubicBezTo>
                  <a:cubicBezTo>
                    <a:pt x="1784350" y="2139950"/>
                    <a:pt x="1811867" y="2165350"/>
                    <a:pt x="1816100" y="2235200"/>
                  </a:cubicBezTo>
                  <a:cubicBezTo>
                    <a:pt x="1820333" y="2305050"/>
                    <a:pt x="1845733" y="2459567"/>
                    <a:pt x="1828800" y="2527300"/>
                  </a:cubicBezTo>
                  <a:cubicBezTo>
                    <a:pt x="1811867" y="2595033"/>
                    <a:pt x="1748367" y="2582333"/>
                    <a:pt x="1714500" y="2641600"/>
                  </a:cubicBezTo>
                  <a:cubicBezTo>
                    <a:pt x="1680633" y="2700867"/>
                    <a:pt x="1644650" y="2829983"/>
                    <a:pt x="1625600" y="2882900"/>
                  </a:cubicBezTo>
                  <a:cubicBezTo>
                    <a:pt x="1606550" y="2935817"/>
                    <a:pt x="1617133" y="2931583"/>
                    <a:pt x="1600200" y="2959100"/>
                  </a:cubicBezTo>
                  <a:cubicBezTo>
                    <a:pt x="1583267" y="2986617"/>
                    <a:pt x="1530350" y="3007783"/>
                    <a:pt x="1524000" y="3048000"/>
                  </a:cubicBezTo>
                  <a:cubicBezTo>
                    <a:pt x="1517650" y="3088217"/>
                    <a:pt x="1559983" y="3172883"/>
                    <a:pt x="1562100" y="3200400"/>
                  </a:cubicBezTo>
                  <a:cubicBezTo>
                    <a:pt x="1564217" y="3227917"/>
                    <a:pt x="1521883" y="3179233"/>
                    <a:pt x="1536700" y="3213100"/>
                  </a:cubicBezTo>
                  <a:cubicBezTo>
                    <a:pt x="1551517" y="3246967"/>
                    <a:pt x="1636183" y="3352800"/>
                    <a:pt x="1651000" y="3403600"/>
                  </a:cubicBezTo>
                  <a:cubicBezTo>
                    <a:pt x="1665817" y="3454400"/>
                    <a:pt x="1646767" y="3490383"/>
                    <a:pt x="1625600" y="3517900"/>
                  </a:cubicBezTo>
                  <a:cubicBezTo>
                    <a:pt x="1604433" y="3545417"/>
                    <a:pt x="1570567" y="3530600"/>
                    <a:pt x="1524000" y="3568700"/>
                  </a:cubicBezTo>
                  <a:cubicBezTo>
                    <a:pt x="1477433" y="3606800"/>
                    <a:pt x="1388533" y="3712633"/>
                    <a:pt x="1346200" y="3746500"/>
                  </a:cubicBezTo>
                  <a:cubicBezTo>
                    <a:pt x="1303867" y="3780367"/>
                    <a:pt x="1282700" y="3748617"/>
                    <a:pt x="1270000" y="3771900"/>
                  </a:cubicBezTo>
                  <a:cubicBezTo>
                    <a:pt x="1257300" y="3795183"/>
                    <a:pt x="1286933" y="3829050"/>
                    <a:pt x="1270000" y="3886200"/>
                  </a:cubicBezTo>
                  <a:cubicBezTo>
                    <a:pt x="1253067" y="3943350"/>
                    <a:pt x="1200150" y="4068233"/>
                    <a:pt x="1168400" y="4114800"/>
                  </a:cubicBezTo>
                  <a:cubicBezTo>
                    <a:pt x="1136650" y="4161367"/>
                    <a:pt x="1090083" y="4131733"/>
                    <a:pt x="1079500" y="4165600"/>
                  </a:cubicBezTo>
                  <a:cubicBezTo>
                    <a:pt x="1068917" y="4199467"/>
                    <a:pt x="1104900" y="4286250"/>
                    <a:pt x="1104900" y="4318000"/>
                  </a:cubicBezTo>
                  <a:cubicBezTo>
                    <a:pt x="1104900" y="4349750"/>
                    <a:pt x="1102783" y="4362450"/>
                    <a:pt x="1079500" y="4356100"/>
                  </a:cubicBezTo>
                  <a:cubicBezTo>
                    <a:pt x="1056217" y="4349750"/>
                    <a:pt x="1001183" y="4284133"/>
                    <a:pt x="965200" y="4279900"/>
                  </a:cubicBezTo>
                  <a:cubicBezTo>
                    <a:pt x="929217" y="4275667"/>
                    <a:pt x="912283" y="4318000"/>
                    <a:pt x="863600" y="4330700"/>
                  </a:cubicBezTo>
                  <a:cubicBezTo>
                    <a:pt x="814917" y="4343400"/>
                    <a:pt x="723900" y="4362450"/>
                    <a:pt x="673100" y="4356100"/>
                  </a:cubicBezTo>
                  <a:cubicBezTo>
                    <a:pt x="622300" y="4349750"/>
                    <a:pt x="611717" y="4311650"/>
                    <a:pt x="558800" y="4292600"/>
                  </a:cubicBezTo>
                  <a:cubicBezTo>
                    <a:pt x="505883" y="4273550"/>
                    <a:pt x="421217" y="4243917"/>
                    <a:pt x="355600" y="4241800"/>
                  </a:cubicBezTo>
                  <a:cubicBezTo>
                    <a:pt x="289983" y="4239683"/>
                    <a:pt x="211667" y="4275667"/>
                    <a:pt x="165100" y="4279900"/>
                  </a:cubicBezTo>
                  <a:cubicBezTo>
                    <a:pt x="118533" y="4284133"/>
                    <a:pt x="103717" y="4260850"/>
                    <a:pt x="76200" y="4267200"/>
                  </a:cubicBezTo>
                  <a:cubicBezTo>
                    <a:pt x="48683" y="4273550"/>
                    <a:pt x="99483" y="4430183"/>
                    <a:pt x="0" y="4318000"/>
                  </a:cubicBezTo>
                </a:path>
              </a:pathLst>
            </a:custGeom>
            <a:noFill/>
            <a:ln w="22225" cap="flat" cmpd="sng" algn="ctr">
              <a:solidFill>
                <a:schemeClr val="bg1">
                  <a:lumMod val="75000"/>
                </a:schemeClr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795">
                <a:latin typeface="Helvetica Neue" pitchFamily="-112" charset="0"/>
              </a:endParaRPr>
            </a:p>
          </p:txBody>
        </p:sp>
        <p:sp>
          <p:nvSpPr>
            <p:cNvPr id="10" name="Figura a mano libera 433">
              <a:extLst>
                <a:ext uri="{FF2B5EF4-FFF2-40B4-BE49-F238E27FC236}">
                  <a16:creationId xmlns:a16="http://schemas.microsoft.com/office/drawing/2014/main" id="{4D5E6717-DFC3-49E7-A929-3D1CD80170D9}"/>
                </a:ext>
              </a:extLst>
            </p:cNvPr>
            <p:cNvSpPr/>
            <p:nvPr/>
          </p:nvSpPr>
          <p:spPr bwMode="auto">
            <a:xfrm>
              <a:off x="893763" y="4192588"/>
              <a:ext cx="2724150" cy="1912937"/>
            </a:xfrm>
            <a:custGeom>
              <a:avLst/>
              <a:gdLst>
                <a:gd name="connsiteX0" fmla="*/ 0 w 3378200"/>
                <a:gd name="connsiteY0" fmla="*/ 901700 h 1943100"/>
                <a:gd name="connsiteX1" fmla="*/ 228600 w 3378200"/>
                <a:gd name="connsiteY1" fmla="*/ 850900 h 1943100"/>
                <a:gd name="connsiteX2" fmla="*/ 381000 w 3378200"/>
                <a:gd name="connsiteY2" fmla="*/ 977900 h 1943100"/>
                <a:gd name="connsiteX3" fmla="*/ 444500 w 3378200"/>
                <a:gd name="connsiteY3" fmla="*/ 787400 h 1943100"/>
                <a:gd name="connsiteX4" fmla="*/ 876300 w 3378200"/>
                <a:gd name="connsiteY4" fmla="*/ 711200 h 1943100"/>
                <a:gd name="connsiteX5" fmla="*/ 1104900 w 3378200"/>
                <a:gd name="connsiteY5" fmla="*/ 647700 h 1943100"/>
                <a:gd name="connsiteX6" fmla="*/ 1854200 w 3378200"/>
                <a:gd name="connsiteY6" fmla="*/ 266700 h 1943100"/>
                <a:gd name="connsiteX7" fmla="*/ 2184400 w 3378200"/>
                <a:gd name="connsiteY7" fmla="*/ 0 h 1943100"/>
                <a:gd name="connsiteX8" fmla="*/ 2273300 w 3378200"/>
                <a:gd name="connsiteY8" fmla="*/ 152400 h 1943100"/>
                <a:gd name="connsiteX9" fmla="*/ 2425700 w 3378200"/>
                <a:gd name="connsiteY9" fmla="*/ 165100 h 1943100"/>
                <a:gd name="connsiteX10" fmla="*/ 3124200 w 3378200"/>
                <a:gd name="connsiteY10" fmla="*/ 1600200 h 1943100"/>
                <a:gd name="connsiteX11" fmla="*/ 3149600 w 3378200"/>
                <a:gd name="connsiteY11" fmla="*/ 1676400 h 1943100"/>
                <a:gd name="connsiteX12" fmla="*/ 3111500 w 3378200"/>
                <a:gd name="connsiteY12" fmla="*/ 1765300 h 1943100"/>
                <a:gd name="connsiteX13" fmla="*/ 3238500 w 3378200"/>
                <a:gd name="connsiteY13" fmla="*/ 1790700 h 1943100"/>
                <a:gd name="connsiteX14" fmla="*/ 3238500 w 3378200"/>
                <a:gd name="connsiteY14" fmla="*/ 1854200 h 1943100"/>
                <a:gd name="connsiteX15" fmla="*/ 3314700 w 3378200"/>
                <a:gd name="connsiteY15" fmla="*/ 1841500 h 1943100"/>
                <a:gd name="connsiteX16" fmla="*/ 3302000 w 3378200"/>
                <a:gd name="connsiteY16" fmla="*/ 1943100 h 1943100"/>
                <a:gd name="connsiteX17" fmla="*/ 3378200 w 3378200"/>
                <a:gd name="connsiteY17" fmla="*/ 1943100 h 1943100"/>
                <a:gd name="connsiteX0" fmla="*/ 0 w 4015561"/>
                <a:gd name="connsiteY0" fmla="*/ 901700 h 4030280"/>
                <a:gd name="connsiteX1" fmla="*/ 228600 w 4015561"/>
                <a:gd name="connsiteY1" fmla="*/ 850900 h 4030280"/>
                <a:gd name="connsiteX2" fmla="*/ 381000 w 4015561"/>
                <a:gd name="connsiteY2" fmla="*/ 977900 h 4030280"/>
                <a:gd name="connsiteX3" fmla="*/ 444500 w 4015561"/>
                <a:gd name="connsiteY3" fmla="*/ 787400 h 4030280"/>
                <a:gd name="connsiteX4" fmla="*/ 876300 w 4015561"/>
                <a:gd name="connsiteY4" fmla="*/ 711200 h 4030280"/>
                <a:gd name="connsiteX5" fmla="*/ 1104900 w 4015561"/>
                <a:gd name="connsiteY5" fmla="*/ 647700 h 4030280"/>
                <a:gd name="connsiteX6" fmla="*/ 1854200 w 4015561"/>
                <a:gd name="connsiteY6" fmla="*/ 266700 h 4030280"/>
                <a:gd name="connsiteX7" fmla="*/ 2184400 w 4015561"/>
                <a:gd name="connsiteY7" fmla="*/ 0 h 4030280"/>
                <a:gd name="connsiteX8" fmla="*/ 2273300 w 4015561"/>
                <a:gd name="connsiteY8" fmla="*/ 152400 h 4030280"/>
                <a:gd name="connsiteX9" fmla="*/ 2425700 w 4015561"/>
                <a:gd name="connsiteY9" fmla="*/ 165100 h 4030280"/>
                <a:gd name="connsiteX10" fmla="*/ 3124200 w 4015561"/>
                <a:gd name="connsiteY10" fmla="*/ 1600200 h 4030280"/>
                <a:gd name="connsiteX11" fmla="*/ 3149600 w 4015561"/>
                <a:gd name="connsiteY11" fmla="*/ 1676400 h 4030280"/>
                <a:gd name="connsiteX12" fmla="*/ 3111500 w 4015561"/>
                <a:gd name="connsiteY12" fmla="*/ 1765300 h 4030280"/>
                <a:gd name="connsiteX13" fmla="*/ 3238500 w 4015561"/>
                <a:gd name="connsiteY13" fmla="*/ 1790700 h 4030280"/>
                <a:gd name="connsiteX14" fmla="*/ 3238500 w 4015561"/>
                <a:gd name="connsiteY14" fmla="*/ 1854200 h 4030280"/>
                <a:gd name="connsiteX15" fmla="*/ 3314700 w 4015561"/>
                <a:gd name="connsiteY15" fmla="*/ 1841500 h 4030280"/>
                <a:gd name="connsiteX16" fmla="*/ 3302000 w 4015561"/>
                <a:gd name="connsiteY16" fmla="*/ 1943100 h 4030280"/>
                <a:gd name="connsiteX17" fmla="*/ 4015561 w 4015561"/>
                <a:gd name="connsiteY17" fmla="*/ 4030280 h 4030280"/>
                <a:gd name="connsiteX0" fmla="*/ 0 w 4205511"/>
                <a:gd name="connsiteY0" fmla="*/ 901700 h 4030280"/>
                <a:gd name="connsiteX1" fmla="*/ 228600 w 4205511"/>
                <a:gd name="connsiteY1" fmla="*/ 850900 h 4030280"/>
                <a:gd name="connsiteX2" fmla="*/ 381000 w 4205511"/>
                <a:gd name="connsiteY2" fmla="*/ 977900 h 4030280"/>
                <a:gd name="connsiteX3" fmla="*/ 444500 w 4205511"/>
                <a:gd name="connsiteY3" fmla="*/ 787400 h 4030280"/>
                <a:gd name="connsiteX4" fmla="*/ 876300 w 4205511"/>
                <a:gd name="connsiteY4" fmla="*/ 711200 h 4030280"/>
                <a:gd name="connsiteX5" fmla="*/ 1104900 w 4205511"/>
                <a:gd name="connsiteY5" fmla="*/ 647700 h 4030280"/>
                <a:gd name="connsiteX6" fmla="*/ 1854200 w 4205511"/>
                <a:gd name="connsiteY6" fmla="*/ 266700 h 4030280"/>
                <a:gd name="connsiteX7" fmla="*/ 2184400 w 4205511"/>
                <a:gd name="connsiteY7" fmla="*/ 0 h 4030280"/>
                <a:gd name="connsiteX8" fmla="*/ 2273300 w 4205511"/>
                <a:gd name="connsiteY8" fmla="*/ 152400 h 4030280"/>
                <a:gd name="connsiteX9" fmla="*/ 2425700 w 4205511"/>
                <a:gd name="connsiteY9" fmla="*/ 165100 h 4030280"/>
                <a:gd name="connsiteX10" fmla="*/ 3124200 w 4205511"/>
                <a:gd name="connsiteY10" fmla="*/ 1600200 h 4030280"/>
                <a:gd name="connsiteX11" fmla="*/ 3149600 w 4205511"/>
                <a:gd name="connsiteY11" fmla="*/ 1676400 h 4030280"/>
                <a:gd name="connsiteX12" fmla="*/ 3111500 w 4205511"/>
                <a:gd name="connsiteY12" fmla="*/ 1765300 h 4030280"/>
                <a:gd name="connsiteX13" fmla="*/ 3238500 w 4205511"/>
                <a:gd name="connsiteY13" fmla="*/ 1790700 h 4030280"/>
                <a:gd name="connsiteX14" fmla="*/ 3238500 w 4205511"/>
                <a:gd name="connsiteY14" fmla="*/ 1854200 h 4030280"/>
                <a:gd name="connsiteX15" fmla="*/ 3314700 w 4205511"/>
                <a:gd name="connsiteY15" fmla="*/ 1841500 h 4030280"/>
                <a:gd name="connsiteX16" fmla="*/ 4205511 w 4205511"/>
                <a:gd name="connsiteY16" fmla="*/ 3497979 h 4030280"/>
                <a:gd name="connsiteX17" fmla="*/ 4015561 w 4205511"/>
                <a:gd name="connsiteY17" fmla="*/ 4030280 h 4030280"/>
                <a:gd name="connsiteX0" fmla="*/ 0 w 4253231"/>
                <a:gd name="connsiteY0" fmla="*/ 901700 h 4030280"/>
                <a:gd name="connsiteX1" fmla="*/ 228600 w 4253231"/>
                <a:gd name="connsiteY1" fmla="*/ 850900 h 4030280"/>
                <a:gd name="connsiteX2" fmla="*/ 381000 w 4253231"/>
                <a:gd name="connsiteY2" fmla="*/ 977900 h 4030280"/>
                <a:gd name="connsiteX3" fmla="*/ 444500 w 4253231"/>
                <a:gd name="connsiteY3" fmla="*/ 787400 h 4030280"/>
                <a:gd name="connsiteX4" fmla="*/ 876300 w 4253231"/>
                <a:gd name="connsiteY4" fmla="*/ 711200 h 4030280"/>
                <a:gd name="connsiteX5" fmla="*/ 1104900 w 4253231"/>
                <a:gd name="connsiteY5" fmla="*/ 647700 h 4030280"/>
                <a:gd name="connsiteX6" fmla="*/ 1854200 w 4253231"/>
                <a:gd name="connsiteY6" fmla="*/ 266700 h 4030280"/>
                <a:gd name="connsiteX7" fmla="*/ 2184400 w 4253231"/>
                <a:gd name="connsiteY7" fmla="*/ 0 h 4030280"/>
                <a:gd name="connsiteX8" fmla="*/ 2273300 w 4253231"/>
                <a:gd name="connsiteY8" fmla="*/ 152400 h 4030280"/>
                <a:gd name="connsiteX9" fmla="*/ 2425700 w 4253231"/>
                <a:gd name="connsiteY9" fmla="*/ 165100 h 4030280"/>
                <a:gd name="connsiteX10" fmla="*/ 3124200 w 4253231"/>
                <a:gd name="connsiteY10" fmla="*/ 1600200 h 4030280"/>
                <a:gd name="connsiteX11" fmla="*/ 3149600 w 4253231"/>
                <a:gd name="connsiteY11" fmla="*/ 1676400 h 4030280"/>
                <a:gd name="connsiteX12" fmla="*/ 3111500 w 4253231"/>
                <a:gd name="connsiteY12" fmla="*/ 1765300 h 4030280"/>
                <a:gd name="connsiteX13" fmla="*/ 3238500 w 4253231"/>
                <a:gd name="connsiteY13" fmla="*/ 1790700 h 4030280"/>
                <a:gd name="connsiteX14" fmla="*/ 3238500 w 4253231"/>
                <a:gd name="connsiteY14" fmla="*/ 1854200 h 4030280"/>
                <a:gd name="connsiteX15" fmla="*/ 4253231 w 4253231"/>
                <a:gd name="connsiteY15" fmla="*/ 3319336 h 4030280"/>
                <a:gd name="connsiteX16" fmla="*/ 4205511 w 4253231"/>
                <a:gd name="connsiteY16" fmla="*/ 3497979 h 4030280"/>
                <a:gd name="connsiteX17" fmla="*/ 4015561 w 4253231"/>
                <a:gd name="connsiteY17" fmla="*/ 4030280 h 4030280"/>
                <a:gd name="connsiteX0" fmla="*/ 0 w 4310106"/>
                <a:gd name="connsiteY0" fmla="*/ 901700 h 4030280"/>
                <a:gd name="connsiteX1" fmla="*/ 228600 w 4310106"/>
                <a:gd name="connsiteY1" fmla="*/ 850900 h 4030280"/>
                <a:gd name="connsiteX2" fmla="*/ 381000 w 4310106"/>
                <a:gd name="connsiteY2" fmla="*/ 977900 h 4030280"/>
                <a:gd name="connsiteX3" fmla="*/ 444500 w 4310106"/>
                <a:gd name="connsiteY3" fmla="*/ 787400 h 4030280"/>
                <a:gd name="connsiteX4" fmla="*/ 876300 w 4310106"/>
                <a:gd name="connsiteY4" fmla="*/ 711200 h 4030280"/>
                <a:gd name="connsiteX5" fmla="*/ 1104900 w 4310106"/>
                <a:gd name="connsiteY5" fmla="*/ 647700 h 4030280"/>
                <a:gd name="connsiteX6" fmla="*/ 1854200 w 4310106"/>
                <a:gd name="connsiteY6" fmla="*/ 266700 h 4030280"/>
                <a:gd name="connsiteX7" fmla="*/ 2184400 w 4310106"/>
                <a:gd name="connsiteY7" fmla="*/ 0 h 4030280"/>
                <a:gd name="connsiteX8" fmla="*/ 2273300 w 4310106"/>
                <a:gd name="connsiteY8" fmla="*/ 152400 h 4030280"/>
                <a:gd name="connsiteX9" fmla="*/ 2425700 w 4310106"/>
                <a:gd name="connsiteY9" fmla="*/ 165100 h 4030280"/>
                <a:gd name="connsiteX10" fmla="*/ 3124200 w 4310106"/>
                <a:gd name="connsiteY10" fmla="*/ 1600200 h 4030280"/>
                <a:gd name="connsiteX11" fmla="*/ 3149600 w 4310106"/>
                <a:gd name="connsiteY11" fmla="*/ 1676400 h 4030280"/>
                <a:gd name="connsiteX12" fmla="*/ 3111500 w 4310106"/>
                <a:gd name="connsiteY12" fmla="*/ 1765300 h 4030280"/>
                <a:gd name="connsiteX13" fmla="*/ 3238500 w 4310106"/>
                <a:gd name="connsiteY13" fmla="*/ 1790700 h 4030280"/>
                <a:gd name="connsiteX14" fmla="*/ 4310106 w 4310106"/>
                <a:gd name="connsiteY14" fmla="*/ 3023861 h 4030280"/>
                <a:gd name="connsiteX15" fmla="*/ 4253231 w 4310106"/>
                <a:gd name="connsiteY15" fmla="*/ 3319336 h 4030280"/>
                <a:gd name="connsiteX16" fmla="*/ 4205511 w 4310106"/>
                <a:gd name="connsiteY16" fmla="*/ 3497979 h 4030280"/>
                <a:gd name="connsiteX17" fmla="*/ 4015561 w 4310106"/>
                <a:gd name="connsiteY17" fmla="*/ 4030280 h 4030280"/>
                <a:gd name="connsiteX0" fmla="*/ 0 w 4310106"/>
                <a:gd name="connsiteY0" fmla="*/ 901700 h 4030280"/>
                <a:gd name="connsiteX1" fmla="*/ 228600 w 4310106"/>
                <a:gd name="connsiteY1" fmla="*/ 850900 h 4030280"/>
                <a:gd name="connsiteX2" fmla="*/ 381000 w 4310106"/>
                <a:gd name="connsiteY2" fmla="*/ 977900 h 4030280"/>
                <a:gd name="connsiteX3" fmla="*/ 444500 w 4310106"/>
                <a:gd name="connsiteY3" fmla="*/ 787400 h 4030280"/>
                <a:gd name="connsiteX4" fmla="*/ 876300 w 4310106"/>
                <a:gd name="connsiteY4" fmla="*/ 711200 h 4030280"/>
                <a:gd name="connsiteX5" fmla="*/ 1104900 w 4310106"/>
                <a:gd name="connsiteY5" fmla="*/ 647700 h 4030280"/>
                <a:gd name="connsiteX6" fmla="*/ 1854200 w 4310106"/>
                <a:gd name="connsiteY6" fmla="*/ 266700 h 4030280"/>
                <a:gd name="connsiteX7" fmla="*/ 2184400 w 4310106"/>
                <a:gd name="connsiteY7" fmla="*/ 0 h 4030280"/>
                <a:gd name="connsiteX8" fmla="*/ 2273300 w 4310106"/>
                <a:gd name="connsiteY8" fmla="*/ 152400 h 4030280"/>
                <a:gd name="connsiteX9" fmla="*/ 2425700 w 4310106"/>
                <a:gd name="connsiteY9" fmla="*/ 165100 h 4030280"/>
                <a:gd name="connsiteX10" fmla="*/ 3124200 w 4310106"/>
                <a:gd name="connsiteY10" fmla="*/ 1600200 h 4030280"/>
                <a:gd name="connsiteX11" fmla="*/ 3149600 w 4310106"/>
                <a:gd name="connsiteY11" fmla="*/ 1676400 h 4030280"/>
                <a:gd name="connsiteX12" fmla="*/ 3111500 w 4310106"/>
                <a:gd name="connsiteY12" fmla="*/ 1765300 h 4030280"/>
                <a:gd name="connsiteX13" fmla="*/ 3924888 w 4310106"/>
                <a:gd name="connsiteY13" fmla="*/ 2785263 h 4030280"/>
                <a:gd name="connsiteX14" fmla="*/ 4310106 w 4310106"/>
                <a:gd name="connsiteY14" fmla="*/ 3023861 h 4030280"/>
                <a:gd name="connsiteX15" fmla="*/ 4253231 w 4310106"/>
                <a:gd name="connsiteY15" fmla="*/ 3319336 h 4030280"/>
                <a:gd name="connsiteX16" fmla="*/ 4205511 w 4310106"/>
                <a:gd name="connsiteY16" fmla="*/ 3497979 h 4030280"/>
                <a:gd name="connsiteX17" fmla="*/ 4015561 w 4310106"/>
                <a:gd name="connsiteY17" fmla="*/ 4030280 h 4030280"/>
                <a:gd name="connsiteX0" fmla="*/ 0 w 4310106"/>
                <a:gd name="connsiteY0" fmla="*/ 901700 h 4030280"/>
                <a:gd name="connsiteX1" fmla="*/ 228600 w 4310106"/>
                <a:gd name="connsiteY1" fmla="*/ 850900 h 4030280"/>
                <a:gd name="connsiteX2" fmla="*/ 381000 w 4310106"/>
                <a:gd name="connsiteY2" fmla="*/ 977900 h 4030280"/>
                <a:gd name="connsiteX3" fmla="*/ 444500 w 4310106"/>
                <a:gd name="connsiteY3" fmla="*/ 787400 h 4030280"/>
                <a:gd name="connsiteX4" fmla="*/ 876300 w 4310106"/>
                <a:gd name="connsiteY4" fmla="*/ 711200 h 4030280"/>
                <a:gd name="connsiteX5" fmla="*/ 1104900 w 4310106"/>
                <a:gd name="connsiteY5" fmla="*/ 647700 h 4030280"/>
                <a:gd name="connsiteX6" fmla="*/ 1854200 w 4310106"/>
                <a:gd name="connsiteY6" fmla="*/ 266700 h 4030280"/>
                <a:gd name="connsiteX7" fmla="*/ 2184400 w 4310106"/>
                <a:gd name="connsiteY7" fmla="*/ 0 h 4030280"/>
                <a:gd name="connsiteX8" fmla="*/ 2273300 w 4310106"/>
                <a:gd name="connsiteY8" fmla="*/ 152400 h 4030280"/>
                <a:gd name="connsiteX9" fmla="*/ 2425700 w 4310106"/>
                <a:gd name="connsiteY9" fmla="*/ 165100 h 4030280"/>
                <a:gd name="connsiteX10" fmla="*/ 3124200 w 4310106"/>
                <a:gd name="connsiteY10" fmla="*/ 1600200 h 4030280"/>
                <a:gd name="connsiteX11" fmla="*/ 3149600 w 4310106"/>
                <a:gd name="connsiteY11" fmla="*/ 1676400 h 4030280"/>
                <a:gd name="connsiteX12" fmla="*/ 3517730 w 4310106"/>
                <a:gd name="connsiteY12" fmla="*/ 2150518 h 4030280"/>
                <a:gd name="connsiteX13" fmla="*/ 3924888 w 4310106"/>
                <a:gd name="connsiteY13" fmla="*/ 2785263 h 4030280"/>
                <a:gd name="connsiteX14" fmla="*/ 4310106 w 4310106"/>
                <a:gd name="connsiteY14" fmla="*/ 3023861 h 4030280"/>
                <a:gd name="connsiteX15" fmla="*/ 4253231 w 4310106"/>
                <a:gd name="connsiteY15" fmla="*/ 3319336 h 4030280"/>
                <a:gd name="connsiteX16" fmla="*/ 4205511 w 4310106"/>
                <a:gd name="connsiteY16" fmla="*/ 3497979 h 4030280"/>
                <a:gd name="connsiteX17" fmla="*/ 4015561 w 4310106"/>
                <a:gd name="connsiteY17" fmla="*/ 4030280 h 4030280"/>
                <a:gd name="connsiteX0" fmla="*/ 0 w 4310106"/>
                <a:gd name="connsiteY0" fmla="*/ 901700 h 4030280"/>
                <a:gd name="connsiteX1" fmla="*/ 228600 w 4310106"/>
                <a:gd name="connsiteY1" fmla="*/ 850900 h 4030280"/>
                <a:gd name="connsiteX2" fmla="*/ 381000 w 4310106"/>
                <a:gd name="connsiteY2" fmla="*/ 977900 h 4030280"/>
                <a:gd name="connsiteX3" fmla="*/ 444500 w 4310106"/>
                <a:gd name="connsiteY3" fmla="*/ 787400 h 4030280"/>
                <a:gd name="connsiteX4" fmla="*/ 876300 w 4310106"/>
                <a:gd name="connsiteY4" fmla="*/ 711200 h 4030280"/>
                <a:gd name="connsiteX5" fmla="*/ 1104900 w 4310106"/>
                <a:gd name="connsiteY5" fmla="*/ 647700 h 4030280"/>
                <a:gd name="connsiteX6" fmla="*/ 1854200 w 4310106"/>
                <a:gd name="connsiteY6" fmla="*/ 266700 h 4030280"/>
                <a:gd name="connsiteX7" fmla="*/ 2184400 w 4310106"/>
                <a:gd name="connsiteY7" fmla="*/ 0 h 4030280"/>
                <a:gd name="connsiteX8" fmla="*/ 2273300 w 4310106"/>
                <a:gd name="connsiteY8" fmla="*/ 152400 h 4030280"/>
                <a:gd name="connsiteX9" fmla="*/ 2425700 w 4310106"/>
                <a:gd name="connsiteY9" fmla="*/ 165100 h 4030280"/>
                <a:gd name="connsiteX10" fmla="*/ 2549875 w 4310106"/>
                <a:gd name="connsiteY10" fmla="*/ 297463 h 4030280"/>
                <a:gd name="connsiteX11" fmla="*/ 3149600 w 4310106"/>
                <a:gd name="connsiteY11" fmla="*/ 1676400 h 4030280"/>
                <a:gd name="connsiteX12" fmla="*/ 3517730 w 4310106"/>
                <a:gd name="connsiteY12" fmla="*/ 2150518 h 4030280"/>
                <a:gd name="connsiteX13" fmla="*/ 3924888 w 4310106"/>
                <a:gd name="connsiteY13" fmla="*/ 2785263 h 4030280"/>
                <a:gd name="connsiteX14" fmla="*/ 4310106 w 4310106"/>
                <a:gd name="connsiteY14" fmla="*/ 3023861 h 4030280"/>
                <a:gd name="connsiteX15" fmla="*/ 4253231 w 4310106"/>
                <a:gd name="connsiteY15" fmla="*/ 3319336 h 4030280"/>
                <a:gd name="connsiteX16" fmla="*/ 4205511 w 4310106"/>
                <a:gd name="connsiteY16" fmla="*/ 3497979 h 4030280"/>
                <a:gd name="connsiteX17" fmla="*/ 4015561 w 4310106"/>
                <a:gd name="connsiteY17" fmla="*/ 4030280 h 4030280"/>
                <a:gd name="connsiteX0" fmla="*/ 0 w 4310106"/>
                <a:gd name="connsiteY0" fmla="*/ 901700 h 4030280"/>
                <a:gd name="connsiteX1" fmla="*/ 228600 w 4310106"/>
                <a:gd name="connsiteY1" fmla="*/ 850900 h 4030280"/>
                <a:gd name="connsiteX2" fmla="*/ 381000 w 4310106"/>
                <a:gd name="connsiteY2" fmla="*/ 977900 h 4030280"/>
                <a:gd name="connsiteX3" fmla="*/ 444500 w 4310106"/>
                <a:gd name="connsiteY3" fmla="*/ 787400 h 4030280"/>
                <a:gd name="connsiteX4" fmla="*/ 876300 w 4310106"/>
                <a:gd name="connsiteY4" fmla="*/ 711200 h 4030280"/>
                <a:gd name="connsiteX5" fmla="*/ 1104900 w 4310106"/>
                <a:gd name="connsiteY5" fmla="*/ 647700 h 4030280"/>
                <a:gd name="connsiteX6" fmla="*/ 1854200 w 4310106"/>
                <a:gd name="connsiteY6" fmla="*/ 266700 h 4030280"/>
                <a:gd name="connsiteX7" fmla="*/ 2184400 w 4310106"/>
                <a:gd name="connsiteY7" fmla="*/ 0 h 4030280"/>
                <a:gd name="connsiteX8" fmla="*/ 2273300 w 4310106"/>
                <a:gd name="connsiteY8" fmla="*/ 152400 h 4030280"/>
                <a:gd name="connsiteX9" fmla="*/ 2425700 w 4310106"/>
                <a:gd name="connsiteY9" fmla="*/ 165100 h 4030280"/>
                <a:gd name="connsiteX10" fmla="*/ 2549875 w 4310106"/>
                <a:gd name="connsiteY10" fmla="*/ 297463 h 4030280"/>
                <a:gd name="connsiteX11" fmla="*/ 3149600 w 4310106"/>
                <a:gd name="connsiteY11" fmla="*/ 1606361 h 4030280"/>
                <a:gd name="connsiteX12" fmla="*/ 3517730 w 4310106"/>
                <a:gd name="connsiteY12" fmla="*/ 2150518 h 4030280"/>
                <a:gd name="connsiteX13" fmla="*/ 3924888 w 4310106"/>
                <a:gd name="connsiteY13" fmla="*/ 2785263 h 4030280"/>
                <a:gd name="connsiteX14" fmla="*/ 4310106 w 4310106"/>
                <a:gd name="connsiteY14" fmla="*/ 3023861 h 4030280"/>
                <a:gd name="connsiteX15" fmla="*/ 4253231 w 4310106"/>
                <a:gd name="connsiteY15" fmla="*/ 3319336 h 4030280"/>
                <a:gd name="connsiteX16" fmla="*/ 4205511 w 4310106"/>
                <a:gd name="connsiteY16" fmla="*/ 3497979 h 4030280"/>
                <a:gd name="connsiteX17" fmla="*/ 4015561 w 4310106"/>
                <a:gd name="connsiteY17" fmla="*/ 4030280 h 4030280"/>
                <a:gd name="connsiteX0" fmla="*/ 0 w 4310106"/>
                <a:gd name="connsiteY0" fmla="*/ 901700 h 4030280"/>
                <a:gd name="connsiteX1" fmla="*/ 228600 w 4310106"/>
                <a:gd name="connsiteY1" fmla="*/ 850900 h 4030280"/>
                <a:gd name="connsiteX2" fmla="*/ 381000 w 4310106"/>
                <a:gd name="connsiteY2" fmla="*/ 977900 h 4030280"/>
                <a:gd name="connsiteX3" fmla="*/ 444500 w 4310106"/>
                <a:gd name="connsiteY3" fmla="*/ 787400 h 4030280"/>
                <a:gd name="connsiteX4" fmla="*/ 876300 w 4310106"/>
                <a:gd name="connsiteY4" fmla="*/ 711200 h 4030280"/>
                <a:gd name="connsiteX5" fmla="*/ 1854200 w 4310106"/>
                <a:gd name="connsiteY5" fmla="*/ 266700 h 4030280"/>
                <a:gd name="connsiteX6" fmla="*/ 2184400 w 4310106"/>
                <a:gd name="connsiteY6" fmla="*/ 0 h 4030280"/>
                <a:gd name="connsiteX7" fmla="*/ 2273300 w 4310106"/>
                <a:gd name="connsiteY7" fmla="*/ 152400 h 4030280"/>
                <a:gd name="connsiteX8" fmla="*/ 2425700 w 4310106"/>
                <a:gd name="connsiteY8" fmla="*/ 165100 h 4030280"/>
                <a:gd name="connsiteX9" fmla="*/ 2549875 w 4310106"/>
                <a:gd name="connsiteY9" fmla="*/ 297463 h 4030280"/>
                <a:gd name="connsiteX10" fmla="*/ 3149600 w 4310106"/>
                <a:gd name="connsiteY10" fmla="*/ 1606361 h 4030280"/>
                <a:gd name="connsiteX11" fmla="*/ 3517730 w 4310106"/>
                <a:gd name="connsiteY11" fmla="*/ 2150518 h 4030280"/>
                <a:gd name="connsiteX12" fmla="*/ 3924888 w 4310106"/>
                <a:gd name="connsiteY12" fmla="*/ 2785263 h 4030280"/>
                <a:gd name="connsiteX13" fmla="*/ 4310106 w 4310106"/>
                <a:gd name="connsiteY13" fmla="*/ 3023861 h 4030280"/>
                <a:gd name="connsiteX14" fmla="*/ 4253231 w 4310106"/>
                <a:gd name="connsiteY14" fmla="*/ 3319336 h 4030280"/>
                <a:gd name="connsiteX15" fmla="*/ 4205511 w 4310106"/>
                <a:gd name="connsiteY15" fmla="*/ 3497979 h 4030280"/>
                <a:gd name="connsiteX16" fmla="*/ 4015561 w 4310106"/>
                <a:gd name="connsiteY16" fmla="*/ 4030280 h 4030280"/>
                <a:gd name="connsiteX0" fmla="*/ 0 w 4253231"/>
                <a:gd name="connsiteY0" fmla="*/ 901700 h 4030280"/>
                <a:gd name="connsiteX1" fmla="*/ 228600 w 4253231"/>
                <a:gd name="connsiteY1" fmla="*/ 850900 h 4030280"/>
                <a:gd name="connsiteX2" fmla="*/ 381000 w 4253231"/>
                <a:gd name="connsiteY2" fmla="*/ 977900 h 4030280"/>
                <a:gd name="connsiteX3" fmla="*/ 444500 w 4253231"/>
                <a:gd name="connsiteY3" fmla="*/ 787400 h 4030280"/>
                <a:gd name="connsiteX4" fmla="*/ 876300 w 4253231"/>
                <a:gd name="connsiteY4" fmla="*/ 711200 h 4030280"/>
                <a:gd name="connsiteX5" fmla="*/ 1854200 w 4253231"/>
                <a:gd name="connsiteY5" fmla="*/ 266700 h 4030280"/>
                <a:gd name="connsiteX6" fmla="*/ 2184400 w 4253231"/>
                <a:gd name="connsiteY6" fmla="*/ 0 h 4030280"/>
                <a:gd name="connsiteX7" fmla="*/ 2273300 w 4253231"/>
                <a:gd name="connsiteY7" fmla="*/ 152400 h 4030280"/>
                <a:gd name="connsiteX8" fmla="*/ 2425700 w 4253231"/>
                <a:gd name="connsiteY8" fmla="*/ 165100 h 4030280"/>
                <a:gd name="connsiteX9" fmla="*/ 2549875 w 4253231"/>
                <a:gd name="connsiteY9" fmla="*/ 297463 h 4030280"/>
                <a:gd name="connsiteX10" fmla="*/ 3149600 w 4253231"/>
                <a:gd name="connsiteY10" fmla="*/ 1606361 h 4030280"/>
                <a:gd name="connsiteX11" fmla="*/ 3517730 w 4253231"/>
                <a:gd name="connsiteY11" fmla="*/ 2150518 h 4030280"/>
                <a:gd name="connsiteX12" fmla="*/ 3924888 w 4253231"/>
                <a:gd name="connsiteY12" fmla="*/ 2785263 h 4030280"/>
                <a:gd name="connsiteX13" fmla="*/ 4253231 w 4253231"/>
                <a:gd name="connsiteY13" fmla="*/ 3319336 h 4030280"/>
                <a:gd name="connsiteX14" fmla="*/ 4205511 w 4253231"/>
                <a:gd name="connsiteY14" fmla="*/ 3497979 h 4030280"/>
                <a:gd name="connsiteX15" fmla="*/ 4015561 w 4253231"/>
                <a:gd name="connsiteY15" fmla="*/ 4030280 h 4030280"/>
                <a:gd name="connsiteX0" fmla="*/ 0 w 4205511"/>
                <a:gd name="connsiteY0" fmla="*/ 901700 h 4030280"/>
                <a:gd name="connsiteX1" fmla="*/ 228600 w 4205511"/>
                <a:gd name="connsiteY1" fmla="*/ 850900 h 4030280"/>
                <a:gd name="connsiteX2" fmla="*/ 381000 w 4205511"/>
                <a:gd name="connsiteY2" fmla="*/ 977900 h 4030280"/>
                <a:gd name="connsiteX3" fmla="*/ 444500 w 4205511"/>
                <a:gd name="connsiteY3" fmla="*/ 787400 h 4030280"/>
                <a:gd name="connsiteX4" fmla="*/ 876300 w 4205511"/>
                <a:gd name="connsiteY4" fmla="*/ 711200 h 4030280"/>
                <a:gd name="connsiteX5" fmla="*/ 1854200 w 4205511"/>
                <a:gd name="connsiteY5" fmla="*/ 266700 h 4030280"/>
                <a:gd name="connsiteX6" fmla="*/ 2184400 w 4205511"/>
                <a:gd name="connsiteY6" fmla="*/ 0 h 4030280"/>
                <a:gd name="connsiteX7" fmla="*/ 2273300 w 4205511"/>
                <a:gd name="connsiteY7" fmla="*/ 152400 h 4030280"/>
                <a:gd name="connsiteX8" fmla="*/ 2425700 w 4205511"/>
                <a:gd name="connsiteY8" fmla="*/ 165100 h 4030280"/>
                <a:gd name="connsiteX9" fmla="*/ 2549875 w 4205511"/>
                <a:gd name="connsiteY9" fmla="*/ 297463 h 4030280"/>
                <a:gd name="connsiteX10" fmla="*/ 3149600 w 4205511"/>
                <a:gd name="connsiteY10" fmla="*/ 1606361 h 4030280"/>
                <a:gd name="connsiteX11" fmla="*/ 3517730 w 4205511"/>
                <a:gd name="connsiteY11" fmla="*/ 2150518 h 4030280"/>
                <a:gd name="connsiteX12" fmla="*/ 3924888 w 4205511"/>
                <a:gd name="connsiteY12" fmla="*/ 2785263 h 4030280"/>
                <a:gd name="connsiteX13" fmla="*/ 4205511 w 4205511"/>
                <a:gd name="connsiteY13" fmla="*/ 3497979 h 4030280"/>
                <a:gd name="connsiteX14" fmla="*/ 4015561 w 4205511"/>
                <a:gd name="connsiteY14" fmla="*/ 4030280 h 4030280"/>
                <a:gd name="connsiteX0" fmla="*/ 0 w 4015560"/>
                <a:gd name="connsiteY0" fmla="*/ 901700 h 4030280"/>
                <a:gd name="connsiteX1" fmla="*/ 228600 w 4015560"/>
                <a:gd name="connsiteY1" fmla="*/ 850900 h 4030280"/>
                <a:gd name="connsiteX2" fmla="*/ 381000 w 4015560"/>
                <a:gd name="connsiteY2" fmla="*/ 977900 h 4030280"/>
                <a:gd name="connsiteX3" fmla="*/ 444500 w 4015560"/>
                <a:gd name="connsiteY3" fmla="*/ 787400 h 4030280"/>
                <a:gd name="connsiteX4" fmla="*/ 876300 w 4015560"/>
                <a:gd name="connsiteY4" fmla="*/ 711200 h 4030280"/>
                <a:gd name="connsiteX5" fmla="*/ 1854200 w 4015560"/>
                <a:gd name="connsiteY5" fmla="*/ 266700 h 4030280"/>
                <a:gd name="connsiteX6" fmla="*/ 2184400 w 4015560"/>
                <a:gd name="connsiteY6" fmla="*/ 0 h 4030280"/>
                <a:gd name="connsiteX7" fmla="*/ 2273300 w 4015560"/>
                <a:gd name="connsiteY7" fmla="*/ 152400 h 4030280"/>
                <a:gd name="connsiteX8" fmla="*/ 2425700 w 4015560"/>
                <a:gd name="connsiteY8" fmla="*/ 165100 h 4030280"/>
                <a:gd name="connsiteX9" fmla="*/ 2549875 w 4015560"/>
                <a:gd name="connsiteY9" fmla="*/ 297463 h 4030280"/>
                <a:gd name="connsiteX10" fmla="*/ 3149600 w 4015560"/>
                <a:gd name="connsiteY10" fmla="*/ 1606361 h 4030280"/>
                <a:gd name="connsiteX11" fmla="*/ 3517730 w 4015560"/>
                <a:gd name="connsiteY11" fmla="*/ 2150518 h 4030280"/>
                <a:gd name="connsiteX12" fmla="*/ 3924888 w 4015560"/>
                <a:gd name="connsiteY12" fmla="*/ 2785263 h 4030280"/>
                <a:gd name="connsiteX13" fmla="*/ 4015561 w 4015560"/>
                <a:gd name="connsiteY13" fmla="*/ 4030280 h 4030280"/>
                <a:gd name="connsiteX0" fmla="*/ 0 w 4271461"/>
                <a:gd name="connsiteY0" fmla="*/ 901700 h 2980477"/>
                <a:gd name="connsiteX1" fmla="*/ 228600 w 4271461"/>
                <a:gd name="connsiteY1" fmla="*/ 850900 h 2980477"/>
                <a:gd name="connsiteX2" fmla="*/ 381000 w 4271461"/>
                <a:gd name="connsiteY2" fmla="*/ 977900 h 2980477"/>
                <a:gd name="connsiteX3" fmla="*/ 444500 w 4271461"/>
                <a:gd name="connsiteY3" fmla="*/ 787400 h 2980477"/>
                <a:gd name="connsiteX4" fmla="*/ 876300 w 4271461"/>
                <a:gd name="connsiteY4" fmla="*/ 711200 h 2980477"/>
                <a:gd name="connsiteX5" fmla="*/ 1854200 w 4271461"/>
                <a:gd name="connsiteY5" fmla="*/ 266700 h 2980477"/>
                <a:gd name="connsiteX6" fmla="*/ 2184400 w 4271461"/>
                <a:gd name="connsiteY6" fmla="*/ 0 h 2980477"/>
                <a:gd name="connsiteX7" fmla="*/ 2273300 w 4271461"/>
                <a:gd name="connsiteY7" fmla="*/ 152400 h 2980477"/>
                <a:gd name="connsiteX8" fmla="*/ 2425700 w 4271461"/>
                <a:gd name="connsiteY8" fmla="*/ 165100 h 2980477"/>
                <a:gd name="connsiteX9" fmla="*/ 2549875 w 4271461"/>
                <a:gd name="connsiteY9" fmla="*/ 297463 h 2980477"/>
                <a:gd name="connsiteX10" fmla="*/ 3149600 w 4271461"/>
                <a:gd name="connsiteY10" fmla="*/ 1606361 h 2980477"/>
                <a:gd name="connsiteX11" fmla="*/ 3517730 w 4271461"/>
                <a:gd name="connsiteY11" fmla="*/ 2150518 h 2980477"/>
                <a:gd name="connsiteX12" fmla="*/ 3924888 w 4271461"/>
                <a:gd name="connsiteY12" fmla="*/ 2785263 h 2980477"/>
                <a:gd name="connsiteX13" fmla="*/ 4271461 w 4271461"/>
                <a:gd name="connsiteY13" fmla="*/ 2980477 h 298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71461" h="2980477">
                  <a:moveTo>
                    <a:pt x="0" y="901700"/>
                  </a:moveTo>
                  <a:lnTo>
                    <a:pt x="228600" y="850900"/>
                  </a:lnTo>
                  <a:lnTo>
                    <a:pt x="381000" y="977900"/>
                  </a:lnTo>
                  <a:lnTo>
                    <a:pt x="444500" y="787400"/>
                  </a:lnTo>
                  <a:lnTo>
                    <a:pt x="876300" y="711200"/>
                  </a:lnTo>
                  <a:lnTo>
                    <a:pt x="1854200" y="266700"/>
                  </a:lnTo>
                  <a:lnTo>
                    <a:pt x="2184400" y="0"/>
                  </a:lnTo>
                  <a:lnTo>
                    <a:pt x="2273300" y="152400"/>
                  </a:lnTo>
                  <a:lnTo>
                    <a:pt x="2425700" y="165100"/>
                  </a:lnTo>
                  <a:lnTo>
                    <a:pt x="2549875" y="297463"/>
                  </a:lnTo>
                  <a:lnTo>
                    <a:pt x="3149600" y="1606361"/>
                  </a:lnTo>
                  <a:lnTo>
                    <a:pt x="3517730" y="2150518"/>
                  </a:lnTo>
                  <a:lnTo>
                    <a:pt x="3924888" y="2785263"/>
                  </a:lnTo>
                  <a:lnTo>
                    <a:pt x="4271461" y="2980477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1" name="Figura a mano libera 434">
              <a:extLst>
                <a:ext uri="{FF2B5EF4-FFF2-40B4-BE49-F238E27FC236}">
                  <a16:creationId xmlns:a16="http://schemas.microsoft.com/office/drawing/2014/main" id="{28446725-C12C-4818-8DBE-9BC1F2EFFBAE}"/>
                </a:ext>
              </a:extLst>
            </p:cNvPr>
            <p:cNvSpPr/>
            <p:nvPr/>
          </p:nvSpPr>
          <p:spPr bwMode="auto">
            <a:xfrm>
              <a:off x="2460625" y="1871663"/>
              <a:ext cx="3595688" cy="4678362"/>
            </a:xfrm>
            <a:custGeom>
              <a:avLst/>
              <a:gdLst>
                <a:gd name="connsiteX0" fmla="*/ 1244600 w 5638800"/>
                <a:gd name="connsiteY0" fmla="*/ 5778500 h 5778500"/>
                <a:gd name="connsiteX1" fmla="*/ 1244600 w 5638800"/>
                <a:gd name="connsiteY1" fmla="*/ 5664200 h 5778500"/>
                <a:gd name="connsiteX2" fmla="*/ 1104900 w 5638800"/>
                <a:gd name="connsiteY2" fmla="*/ 5689600 h 5778500"/>
                <a:gd name="connsiteX3" fmla="*/ 1079500 w 5638800"/>
                <a:gd name="connsiteY3" fmla="*/ 5549900 h 5778500"/>
                <a:gd name="connsiteX4" fmla="*/ 939800 w 5638800"/>
                <a:gd name="connsiteY4" fmla="*/ 5524500 h 5778500"/>
                <a:gd name="connsiteX5" fmla="*/ 977900 w 5638800"/>
                <a:gd name="connsiteY5" fmla="*/ 5410200 h 5778500"/>
                <a:gd name="connsiteX6" fmla="*/ 825500 w 5638800"/>
                <a:gd name="connsiteY6" fmla="*/ 5397500 h 5778500"/>
                <a:gd name="connsiteX7" fmla="*/ 901700 w 5638800"/>
                <a:gd name="connsiteY7" fmla="*/ 5334000 h 5778500"/>
                <a:gd name="connsiteX8" fmla="*/ 787400 w 5638800"/>
                <a:gd name="connsiteY8" fmla="*/ 5308600 h 5778500"/>
                <a:gd name="connsiteX9" fmla="*/ 241300 w 5638800"/>
                <a:gd name="connsiteY9" fmla="*/ 4051300 h 5778500"/>
                <a:gd name="connsiteX10" fmla="*/ 279400 w 5638800"/>
                <a:gd name="connsiteY10" fmla="*/ 3898900 h 5778500"/>
                <a:gd name="connsiteX11" fmla="*/ 127000 w 5638800"/>
                <a:gd name="connsiteY11" fmla="*/ 3822700 h 5778500"/>
                <a:gd name="connsiteX12" fmla="*/ 88900 w 5638800"/>
                <a:gd name="connsiteY12" fmla="*/ 3708400 h 5778500"/>
                <a:gd name="connsiteX13" fmla="*/ 25400 w 5638800"/>
                <a:gd name="connsiteY13" fmla="*/ 3708400 h 5778500"/>
                <a:gd name="connsiteX14" fmla="*/ 0 w 5638800"/>
                <a:gd name="connsiteY14" fmla="*/ 3619500 h 5778500"/>
                <a:gd name="connsiteX15" fmla="*/ 215900 w 5638800"/>
                <a:gd name="connsiteY15" fmla="*/ 3505200 h 5778500"/>
                <a:gd name="connsiteX16" fmla="*/ 342900 w 5638800"/>
                <a:gd name="connsiteY16" fmla="*/ 3492500 h 5778500"/>
                <a:gd name="connsiteX17" fmla="*/ 546100 w 5638800"/>
                <a:gd name="connsiteY17" fmla="*/ 3340100 h 5778500"/>
                <a:gd name="connsiteX18" fmla="*/ 774700 w 5638800"/>
                <a:gd name="connsiteY18" fmla="*/ 2921000 h 5778500"/>
                <a:gd name="connsiteX19" fmla="*/ 774700 w 5638800"/>
                <a:gd name="connsiteY19" fmla="*/ 2844800 h 5778500"/>
                <a:gd name="connsiteX20" fmla="*/ 850900 w 5638800"/>
                <a:gd name="connsiteY20" fmla="*/ 2616200 h 5778500"/>
                <a:gd name="connsiteX21" fmla="*/ 901700 w 5638800"/>
                <a:gd name="connsiteY21" fmla="*/ 2362200 h 5778500"/>
                <a:gd name="connsiteX22" fmla="*/ 1206500 w 5638800"/>
                <a:gd name="connsiteY22" fmla="*/ 1727200 h 5778500"/>
                <a:gd name="connsiteX23" fmla="*/ 1295400 w 5638800"/>
                <a:gd name="connsiteY23" fmla="*/ 1536700 h 5778500"/>
                <a:gd name="connsiteX24" fmla="*/ 1460500 w 5638800"/>
                <a:gd name="connsiteY24" fmla="*/ 1422400 h 5778500"/>
                <a:gd name="connsiteX25" fmla="*/ 1993900 w 5638800"/>
                <a:gd name="connsiteY25" fmla="*/ 1181100 h 5778500"/>
                <a:gd name="connsiteX26" fmla="*/ 2171700 w 5638800"/>
                <a:gd name="connsiteY26" fmla="*/ 965200 h 5778500"/>
                <a:gd name="connsiteX27" fmla="*/ 2362200 w 5638800"/>
                <a:gd name="connsiteY27" fmla="*/ 889000 h 5778500"/>
                <a:gd name="connsiteX28" fmla="*/ 2489200 w 5638800"/>
                <a:gd name="connsiteY28" fmla="*/ 609600 h 5778500"/>
                <a:gd name="connsiteX29" fmla="*/ 2755900 w 5638800"/>
                <a:gd name="connsiteY29" fmla="*/ 508000 h 5778500"/>
                <a:gd name="connsiteX30" fmla="*/ 2794000 w 5638800"/>
                <a:gd name="connsiteY30" fmla="*/ 431800 h 5778500"/>
                <a:gd name="connsiteX31" fmla="*/ 2895600 w 5638800"/>
                <a:gd name="connsiteY31" fmla="*/ 431800 h 5778500"/>
                <a:gd name="connsiteX32" fmla="*/ 2997200 w 5638800"/>
                <a:gd name="connsiteY32" fmla="*/ 342900 h 5778500"/>
                <a:gd name="connsiteX33" fmla="*/ 3035300 w 5638800"/>
                <a:gd name="connsiteY33" fmla="*/ 203200 h 5778500"/>
                <a:gd name="connsiteX34" fmla="*/ 3632200 w 5638800"/>
                <a:gd name="connsiteY34" fmla="*/ 0 h 5778500"/>
                <a:gd name="connsiteX35" fmla="*/ 3429000 w 5638800"/>
                <a:gd name="connsiteY35" fmla="*/ 203200 h 5778500"/>
                <a:gd name="connsiteX36" fmla="*/ 3479800 w 5638800"/>
                <a:gd name="connsiteY36" fmla="*/ 406400 h 5778500"/>
                <a:gd name="connsiteX37" fmla="*/ 3632200 w 5638800"/>
                <a:gd name="connsiteY37" fmla="*/ 482600 h 5778500"/>
                <a:gd name="connsiteX38" fmla="*/ 3746500 w 5638800"/>
                <a:gd name="connsiteY38" fmla="*/ 469900 h 5778500"/>
                <a:gd name="connsiteX39" fmla="*/ 3987800 w 5638800"/>
                <a:gd name="connsiteY39" fmla="*/ 647700 h 5778500"/>
                <a:gd name="connsiteX40" fmla="*/ 4038600 w 5638800"/>
                <a:gd name="connsiteY40" fmla="*/ 800100 h 5778500"/>
                <a:gd name="connsiteX41" fmla="*/ 4089400 w 5638800"/>
                <a:gd name="connsiteY41" fmla="*/ 800100 h 5778500"/>
                <a:gd name="connsiteX42" fmla="*/ 4229100 w 5638800"/>
                <a:gd name="connsiteY42" fmla="*/ 965200 h 5778500"/>
                <a:gd name="connsiteX43" fmla="*/ 4254500 w 5638800"/>
                <a:gd name="connsiteY43" fmla="*/ 1104900 h 5778500"/>
                <a:gd name="connsiteX44" fmla="*/ 4330700 w 5638800"/>
                <a:gd name="connsiteY44" fmla="*/ 1193800 h 5778500"/>
                <a:gd name="connsiteX45" fmla="*/ 4483100 w 5638800"/>
                <a:gd name="connsiteY45" fmla="*/ 1320800 h 5778500"/>
                <a:gd name="connsiteX46" fmla="*/ 4635500 w 5638800"/>
                <a:gd name="connsiteY46" fmla="*/ 1371600 h 5778500"/>
                <a:gd name="connsiteX47" fmla="*/ 5003800 w 5638800"/>
                <a:gd name="connsiteY47" fmla="*/ 1587500 h 5778500"/>
                <a:gd name="connsiteX48" fmla="*/ 5130800 w 5638800"/>
                <a:gd name="connsiteY48" fmla="*/ 1854200 h 5778500"/>
                <a:gd name="connsiteX49" fmla="*/ 5232400 w 5638800"/>
                <a:gd name="connsiteY49" fmla="*/ 1917700 h 5778500"/>
                <a:gd name="connsiteX50" fmla="*/ 5308600 w 5638800"/>
                <a:gd name="connsiteY50" fmla="*/ 1905000 h 5778500"/>
                <a:gd name="connsiteX51" fmla="*/ 5448300 w 5638800"/>
                <a:gd name="connsiteY51" fmla="*/ 2120900 h 5778500"/>
                <a:gd name="connsiteX52" fmla="*/ 5638800 w 5638800"/>
                <a:gd name="connsiteY52" fmla="*/ 2578100 h 5778500"/>
                <a:gd name="connsiteX53" fmla="*/ 5638800 w 5638800"/>
                <a:gd name="connsiteY53" fmla="*/ 2921000 h 5778500"/>
                <a:gd name="connsiteX0" fmla="*/ 1482735 w 5638800"/>
                <a:gd name="connsiteY0" fmla="*/ 7634550 h 7634550"/>
                <a:gd name="connsiteX1" fmla="*/ 1244600 w 5638800"/>
                <a:gd name="connsiteY1" fmla="*/ 5664200 h 7634550"/>
                <a:gd name="connsiteX2" fmla="*/ 1104900 w 5638800"/>
                <a:gd name="connsiteY2" fmla="*/ 5689600 h 7634550"/>
                <a:gd name="connsiteX3" fmla="*/ 1079500 w 5638800"/>
                <a:gd name="connsiteY3" fmla="*/ 5549900 h 7634550"/>
                <a:gd name="connsiteX4" fmla="*/ 939800 w 5638800"/>
                <a:gd name="connsiteY4" fmla="*/ 5524500 h 7634550"/>
                <a:gd name="connsiteX5" fmla="*/ 977900 w 5638800"/>
                <a:gd name="connsiteY5" fmla="*/ 5410200 h 7634550"/>
                <a:gd name="connsiteX6" fmla="*/ 825500 w 5638800"/>
                <a:gd name="connsiteY6" fmla="*/ 5397500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104900 w 5638800"/>
                <a:gd name="connsiteY2" fmla="*/ 5689600 h 7634550"/>
                <a:gd name="connsiteX3" fmla="*/ 1079500 w 5638800"/>
                <a:gd name="connsiteY3" fmla="*/ 5549900 h 7634550"/>
                <a:gd name="connsiteX4" fmla="*/ 939800 w 5638800"/>
                <a:gd name="connsiteY4" fmla="*/ 5524500 h 7634550"/>
                <a:gd name="connsiteX5" fmla="*/ 977900 w 5638800"/>
                <a:gd name="connsiteY5" fmla="*/ 5410200 h 7634550"/>
                <a:gd name="connsiteX6" fmla="*/ 825500 w 5638800"/>
                <a:gd name="connsiteY6" fmla="*/ 5397500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079500 w 5638800"/>
                <a:gd name="connsiteY3" fmla="*/ 5549900 h 7634550"/>
                <a:gd name="connsiteX4" fmla="*/ 939800 w 5638800"/>
                <a:gd name="connsiteY4" fmla="*/ 5524500 h 7634550"/>
                <a:gd name="connsiteX5" fmla="*/ 977900 w 5638800"/>
                <a:gd name="connsiteY5" fmla="*/ 5410200 h 7634550"/>
                <a:gd name="connsiteX6" fmla="*/ 825500 w 5638800"/>
                <a:gd name="connsiteY6" fmla="*/ 5397500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939800 w 5638800"/>
                <a:gd name="connsiteY4" fmla="*/ 5524500 h 7634550"/>
                <a:gd name="connsiteX5" fmla="*/ 977900 w 5638800"/>
                <a:gd name="connsiteY5" fmla="*/ 5410200 h 7634550"/>
                <a:gd name="connsiteX6" fmla="*/ 825500 w 5638800"/>
                <a:gd name="connsiteY6" fmla="*/ 5397500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1549145 w 5638800"/>
                <a:gd name="connsiteY4" fmla="*/ 6533071 h 7634550"/>
                <a:gd name="connsiteX5" fmla="*/ 977900 w 5638800"/>
                <a:gd name="connsiteY5" fmla="*/ 5410200 h 7634550"/>
                <a:gd name="connsiteX6" fmla="*/ 825500 w 5638800"/>
                <a:gd name="connsiteY6" fmla="*/ 5397500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1549145 w 5638800"/>
                <a:gd name="connsiteY4" fmla="*/ 6533071 h 7634550"/>
                <a:gd name="connsiteX5" fmla="*/ 1538217 w 5638800"/>
                <a:gd name="connsiteY5" fmla="*/ 6439783 h 7634550"/>
                <a:gd name="connsiteX6" fmla="*/ 825500 w 5638800"/>
                <a:gd name="connsiteY6" fmla="*/ 5397500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1549145 w 5638800"/>
                <a:gd name="connsiteY4" fmla="*/ 6533071 h 7634550"/>
                <a:gd name="connsiteX5" fmla="*/ 1538217 w 5638800"/>
                <a:gd name="connsiteY5" fmla="*/ 6439783 h 7634550"/>
                <a:gd name="connsiteX6" fmla="*/ 1161690 w 5638800"/>
                <a:gd name="connsiteY6" fmla="*/ 5747698 h 7634550"/>
                <a:gd name="connsiteX7" fmla="*/ 901700 w 5638800"/>
                <a:gd name="connsiteY7" fmla="*/ 5334000 h 7634550"/>
                <a:gd name="connsiteX8" fmla="*/ 787400 w 5638800"/>
                <a:gd name="connsiteY8" fmla="*/ 5308600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1549145 w 5638800"/>
                <a:gd name="connsiteY4" fmla="*/ 6533071 h 7634550"/>
                <a:gd name="connsiteX5" fmla="*/ 1538217 w 5638800"/>
                <a:gd name="connsiteY5" fmla="*/ 6439783 h 7634550"/>
                <a:gd name="connsiteX6" fmla="*/ 1161690 w 5638800"/>
                <a:gd name="connsiteY6" fmla="*/ 5747698 h 7634550"/>
                <a:gd name="connsiteX7" fmla="*/ 901700 w 5638800"/>
                <a:gd name="connsiteY7" fmla="*/ 5334000 h 7634550"/>
                <a:gd name="connsiteX8" fmla="*/ 549265 w 5638800"/>
                <a:gd name="connsiteY8" fmla="*/ 4776299 h 7634550"/>
                <a:gd name="connsiteX9" fmla="*/ 241300 w 5638800"/>
                <a:gd name="connsiteY9" fmla="*/ 4051300 h 7634550"/>
                <a:gd name="connsiteX10" fmla="*/ 279400 w 5638800"/>
                <a:gd name="connsiteY10" fmla="*/ 3898900 h 7634550"/>
                <a:gd name="connsiteX11" fmla="*/ 127000 w 5638800"/>
                <a:gd name="connsiteY11" fmla="*/ 3822700 h 7634550"/>
                <a:gd name="connsiteX12" fmla="*/ 88900 w 5638800"/>
                <a:gd name="connsiteY12" fmla="*/ 3708400 h 7634550"/>
                <a:gd name="connsiteX13" fmla="*/ 25400 w 5638800"/>
                <a:gd name="connsiteY13" fmla="*/ 3708400 h 7634550"/>
                <a:gd name="connsiteX14" fmla="*/ 0 w 5638800"/>
                <a:gd name="connsiteY14" fmla="*/ 3619500 h 7634550"/>
                <a:gd name="connsiteX15" fmla="*/ 215900 w 5638800"/>
                <a:gd name="connsiteY15" fmla="*/ 3505200 h 7634550"/>
                <a:gd name="connsiteX16" fmla="*/ 342900 w 5638800"/>
                <a:gd name="connsiteY16" fmla="*/ 3492500 h 7634550"/>
                <a:gd name="connsiteX17" fmla="*/ 546100 w 5638800"/>
                <a:gd name="connsiteY17" fmla="*/ 3340100 h 7634550"/>
                <a:gd name="connsiteX18" fmla="*/ 774700 w 5638800"/>
                <a:gd name="connsiteY18" fmla="*/ 2921000 h 7634550"/>
                <a:gd name="connsiteX19" fmla="*/ 774700 w 5638800"/>
                <a:gd name="connsiteY19" fmla="*/ 2844800 h 7634550"/>
                <a:gd name="connsiteX20" fmla="*/ 850900 w 5638800"/>
                <a:gd name="connsiteY20" fmla="*/ 2616200 h 7634550"/>
                <a:gd name="connsiteX21" fmla="*/ 901700 w 5638800"/>
                <a:gd name="connsiteY21" fmla="*/ 2362200 h 7634550"/>
                <a:gd name="connsiteX22" fmla="*/ 1206500 w 5638800"/>
                <a:gd name="connsiteY22" fmla="*/ 1727200 h 7634550"/>
                <a:gd name="connsiteX23" fmla="*/ 1295400 w 5638800"/>
                <a:gd name="connsiteY23" fmla="*/ 1536700 h 7634550"/>
                <a:gd name="connsiteX24" fmla="*/ 1460500 w 5638800"/>
                <a:gd name="connsiteY24" fmla="*/ 1422400 h 7634550"/>
                <a:gd name="connsiteX25" fmla="*/ 1993900 w 5638800"/>
                <a:gd name="connsiteY25" fmla="*/ 1181100 h 7634550"/>
                <a:gd name="connsiteX26" fmla="*/ 2171700 w 5638800"/>
                <a:gd name="connsiteY26" fmla="*/ 965200 h 7634550"/>
                <a:gd name="connsiteX27" fmla="*/ 2362200 w 5638800"/>
                <a:gd name="connsiteY27" fmla="*/ 889000 h 7634550"/>
                <a:gd name="connsiteX28" fmla="*/ 2489200 w 5638800"/>
                <a:gd name="connsiteY28" fmla="*/ 609600 h 7634550"/>
                <a:gd name="connsiteX29" fmla="*/ 2755900 w 5638800"/>
                <a:gd name="connsiteY29" fmla="*/ 508000 h 7634550"/>
                <a:gd name="connsiteX30" fmla="*/ 2794000 w 5638800"/>
                <a:gd name="connsiteY30" fmla="*/ 431800 h 7634550"/>
                <a:gd name="connsiteX31" fmla="*/ 2895600 w 5638800"/>
                <a:gd name="connsiteY31" fmla="*/ 431800 h 7634550"/>
                <a:gd name="connsiteX32" fmla="*/ 2997200 w 5638800"/>
                <a:gd name="connsiteY32" fmla="*/ 342900 h 7634550"/>
                <a:gd name="connsiteX33" fmla="*/ 3035300 w 5638800"/>
                <a:gd name="connsiteY33" fmla="*/ 203200 h 7634550"/>
                <a:gd name="connsiteX34" fmla="*/ 3632200 w 5638800"/>
                <a:gd name="connsiteY34" fmla="*/ 0 h 7634550"/>
                <a:gd name="connsiteX35" fmla="*/ 3429000 w 5638800"/>
                <a:gd name="connsiteY35" fmla="*/ 203200 h 7634550"/>
                <a:gd name="connsiteX36" fmla="*/ 3479800 w 5638800"/>
                <a:gd name="connsiteY36" fmla="*/ 406400 h 7634550"/>
                <a:gd name="connsiteX37" fmla="*/ 3632200 w 5638800"/>
                <a:gd name="connsiteY37" fmla="*/ 482600 h 7634550"/>
                <a:gd name="connsiteX38" fmla="*/ 3746500 w 5638800"/>
                <a:gd name="connsiteY38" fmla="*/ 469900 h 7634550"/>
                <a:gd name="connsiteX39" fmla="*/ 3987800 w 5638800"/>
                <a:gd name="connsiteY39" fmla="*/ 647700 h 7634550"/>
                <a:gd name="connsiteX40" fmla="*/ 4038600 w 5638800"/>
                <a:gd name="connsiteY40" fmla="*/ 800100 h 7634550"/>
                <a:gd name="connsiteX41" fmla="*/ 4089400 w 5638800"/>
                <a:gd name="connsiteY41" fmla="*/ 800100 h 7634550"/>
                <a:gd name="connsiteX42" fmla="*/ 4229100 w 5638800"/>
                <a:gd name="connsiteY42" fmla="*/ 965200 h 7634550"/>
                <a:gd name="connsiteX43" fmla="*/ 4254500 w 5638800"/>
                <a:gd name="connsiteY43" fmla="*/ 1104900 h 7634550"/>
                <a:gd name="connsiteX44" fmla="*/ 4330700 w 5638800"/>
                <a:gd name="connsiteY44" fmla="*/ 1193800 h 7634550"/>
                <a:gd name="connsiteX45" fmla="*/ 4483100 w 5638800"/>
                <a:gd name="connsiteY45" fmla="*/ 1320800 h 7634550"/>
                <a:gd name="connsiteX46" fmla="*/ 4635500 w 5638800"/>
                <a:gd name="connsiteY46" fmla="*/ 1371600 h 7634550"/>
                <a:gd name="connsiteX47" fmla="*/ 5003800 w 5638800"/>
                <a:gd name="connsiteY47" fmla="*/ 1587500 h 7634550"/>
                <a:gd name="connsiteX48" fmla="*/ 5130800 w 5638800"/>
                <a:gd name="connsiteY48" fmla="*/ 1854200 h 7634550"/>
                <a:gd name="connsiteX49" fmla="*/ 5232400 w 5638800"/>
                <a:gd name="connsiteY49" fmla="*/ 1917700 h 7634550"/>
                <a:gd name="connsiteX50" fmla="*/ 5308600 w 5638800"/>
                <a:gd name="connsiteY50" fmla="*/ 1905000 h 7634550"/>
                <a:gd name="connsiteX51" fmla="*/ 5448300 w 5638800"/>
                <a:gd name="connsiteY51" fmla="*/ 2120900 h 7634550"/>
                <a:gd name="connsiteX52" fmla="*/ 5638800 w 5638800"/>
                <a:gd name="connsiteY52" fmla="*/ 2578100 h 7634550"/>
                <a:gd name="connsiteX53" fmla="*/ 5638800 w 5638800"/>
                <a:gd name="connsiteY53" fmla="*/ 2921000 h 7634550"/>
                <a:gd name="connsiteX0" fmla="*/ 1482735 w 5638800"/>
                <a:gd name="connsiteY0" fmla="*/ 7634550 h 7634550"/>
                <a:gd name="connsiteX1" fmla="*/ 1482735 w 5638800"/>
                <a:gd name="connsiteY1" fmla="*/ 7436203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1549145 w 5638800"/>
                <a:gd name="connsiteY4" fmla="*/ 6533071 h 7634550"/>
                <a:gd name="connsiteX5" fmla="*/ 1538217 w 5638800"/>
                <a:gd name="connsiteY5" fmla="*/ 6439783 h 7634550"/>
                <a:gd name="connsiteX6" fmla="*/ 1161690 w 5638800"/>
                <a:gd name="connsiteY6" fmla="*/ 5747698 h 7634550"/>
                <a:gd name="connsiteX7" fmla="*/ 549265 w 5638800"/>
                <a:gd name="connsiteY7" fmla="*/ 4776299 h 7634550"/>
                <a:gd name="connsiteX8" fmla="*/ 241300 w 5638800"/>
                <a:gd name="connsiteY8" fmla="*/ 4051300 h 7634550"/>
                <a:gd name="connsiteX9" fmla="*/ 279400 w 5638800"/>
                <a:gd name="connsiteY9" fmla="*/ 3898900 h 7634550"/>
                <a:gd name="connsiteX10" fmla="*/ 127000 w 5638800"/>
                <a:gd name="connsiteY10" fmla="*/ 3822700 h 7634550"/>
                <a:gd name="connsiteX11" fmla="*/ 88900 w 5638800"/>
                <a:gd name="connsiteY11" fmla="*/ 3708400 h 7634550"/>
                <a:gd name="connsiteX12" fmla="*/ 25400 w 5638800"/>
                <a:gd name="connsiteY12" fmla="*/ 3708400 h 7634550"/>
                <a:gd name="connsiteX13" fmla="*/ 0 w 5638800"/>
                <a:gd name="connsiteY13" fmla="*/ 3619500 h 7634550"/>
                <a:gd name="connsiteX14" fmla="*/ 215900 w 5638800"/>
                <a:gd name="connsiteY14" fmla="*/ 3505200 h 7634550"/>
                <a:gd name="connsiteX15" fmla="*/ 342900 w 5638800"/>
                <a:gd name="connsiteY15" fmla="*/ 3492500 h 7634550"/>
                <a:gd name="connsiteX16" fmla="*/ 546100 w 5638800"/>
                <a:gd name="connsiteY16" fmla="*/ 3340100 h 7634550"/>
                <a:gd name="connsiteX17" fmla="*/ 774700 w 5638800"/>
                <a:gd name="connsiteY17" fmla="*/ 2921000 h 7634550"/>
                <a:gd name="connsiteX18" fmla="*/ 774700 w 5638800"/>
                <a:gd name="connsiteY18" fmla="*/ 2844800 h 7634550"/>
                <a:gd name="connsiteX19" fmla="*/ 850900 w 5638800"/>
                <a:gd name="connsiteY19" fmla="*/ 2616200 h 7634550"/>
                <a:gd name="connsiteX20" fmla="*/ 901700 w 5638800"/>
                <a:gd name="connsiteY20" fmla="*/ 2362200 h 7634550"/>
                <a:gd name="connsiteX21" fmla="*/ 1206500 w 5638800"/>
                <a:gd name="connsiteY21" fmla="*/ 1727200 h 7634550"/>
                <a:gd name="connsiteX22" fmla="*/ 1295400 w 5638800"/>
                <a:gd name="connsiteY22" fmla="*/ 1536700 h 7634550"/>
                <a:gd name="connsiteX23" fmla="*/ 1460500 w 5638800"/>
                <a:gd name="connsiteY23" fmla="*/ 1422400 h 7634550"/>
                <a:gd name="connsiteX24" fmla="*/ 1993900 w 5638800"/>
                <a:gd name="connsiteY24" fmla="*/ 1181100 h 7634550"/>
                <a:gd name="connsiteX25" fmla="*/ 2171700 w 5638800"/>
                <a:gd name="connsiteY25" fmla="*/ 965200 h 7634550"/>
                <a:gd name="connsiteX26" fmla="*/ 2362200 w 5638800"/>
                <a:gd name="connsiteY26" fmla="*/ 889000 h 7634550"/>
                <a:gd name="connsiteX27" fmla="*/ 2489200 w 5638800"/>
                <a:gd name="connsiteY27" fmla="*/ 609600 h 7634550"/>
                <a:gd name="connsiteX28" fmla="*/ 2755900 w 5638800"/>
                <a:gd name="connsiteY28" fmla="*/ 508000 h 7634550"/>
                <a:gd name="connsiteX29" fmla="*/ 2794000 w 5638800"/>
                <a:gd name="connsiteY29" fmla="*/ 431800 h 7634550"/>
                <a:gd name="connsiteX30" fmla="*/ 2895600 w 5638800"/>
                <a:gd name="connsiteY30" fmla="*/ 431800 h 7634550"/>
                <a:gd name="connsiteX31" fmla="*/ 2997200 w 5638800"/>
                <a:gd name="connsiteY31" fmla="*/ 342900 h 7634550"/>
                <a:gd name="connsiteX32" fmla="*/ 3035300 w 5638800"/>
                <a:gd name="connsiteY32" fmla="*/ 203200 h 7634550"/>
                <a:gd name="connsiteX33" fmla="*/ 3632200 w 5638800"/>
                <a:gd name="connsiteY33" fmla="*/ 0 h 7634550"/>
                <a:gd name="connsiteX34" fmla="*/ 3429000 w 5638800"/>
                <a:gd name="connsiteY34" fmla="*/ 203200 h 7634550"/>
                <a:gd name="connsiteX35" fmla="*/ 3479800 w 5638800"/>
                <a:gd name="connsiteY35" fmla="*/ 406400 h 7634550"/>
                <a:gd name="connsiteX36" fmla="*/ 3632200 w 5638800"/>
                <a:gd name="connsiteY36" fmla="*/ 482600 h 7634550"/>
                <a:gd name="connsiteX37" fmla="*/ 3746500 w 5638800"/>
                <a:gd name="connsiteY37" fmla="*/ 469900 h 7634550"/>
                <a:gd name="connsiteX38" fmla="*/ 3987800 w 5638800"/>
                <a:gd name="connsiteY38" fmla="*/ 647700 h 7634550"/>
                <a:gd name="connsiteX39" fmla="*/ 4038600 w 5638800"/>
                <a:gd name="connsiteY39" fmla="*/ 800100 h 7634550"/>
                <a:gd name="connsiteX40" fmla="*/ 4089400 w 5638800"/>
                <a:gd name="connsiteY40" fmla="*/ 800100 h 7634550"/>
                <a:gd name="connsiteX41" fmla="*/ 4229100 w 5638800"/>
                <a:gd name="connsiteY41" fmla="*/ 965200 h 7634550"/>
                <a:gd name="connsiteX42" fmla="*/ 4254500 w 5638800"/>
                <a:gd name="connsiteY42" fmla="*/ 1104900 h 7634550"/>
                <a:gd name="connsiteX43" fmla="*/ 4330700 w 5638800"/>
                <a:gd name="connsiteY43" fmla="*/ 1193800 h 7634550"/>
                <a:gd name="connsiteX44" fmla="*/ 4483100 w 5638800"/>
                <a:gd name="connsiteY44" fmla="*/ 1320800 h 7634550"/>
                <a:gd name="connsiteX45" fmla="*/ 4635500 w 5638800"/>
                <a:gd name="connsiteY45" fmla="*/ 1371600 h 7634550"/>
                <a:gd name="connsiteX46" fmla="*/ 5003800 w 5638800"/>
                <a:gd name="connsiteY46" fmla="*/ 1587500 h 7634550"/>
                <a:gd name="connsiteX47" fmla="*/ 5130800 w 5638800"/>
                <a:gd name="connsiteY47" fmla="*/ 1854200 h 7634550"/>
                <a:gd name="connsiteX48" fmla="*/ 5232400 w 5638800"/>
                <a:gd name="connsiteY48" fmla="*/ 1917700 h 7634550"/>
                <a:gd name="connsiteX49" fmla="*/ 5308600 w 5638800"/>
                <a:gd name="connsiteY49" fmla="*/ 1905000 h 7634550"/>
                <a:gd name="connsiteX50" fmla="*/ 5448300 w 5638800"/>
                <a:gd name="connsiteY50" fmla="*/ 2120900 h 7634550"/>
                <a:gd name="connsiteX51" fmla="*/ 5638800 w 5638800"/>
                <a:gd name="connsiteY51" fmla="*/ 2578100 h 7634550"/>
                <a:gd name="connsiteX52" fmla="*/ 5638800 w 5638800"/>
                <a:gd name="connsiteY52" fmla="*/ 2921000 h 7634550"/>
                <a:gd name="connsiteX0" fmla="*/ 1482735 w 5638800"/>
                <a:gd name="connsiteY0" fmla="*/ 7634550 h 7634550"/>
                <a:gd name="connsiteX1" fmla="*/ 1601414 w 5638800"/>
                <a:gd name="connsiteY1" fmla="*/ 7287855 h 7634550"/>
                <a:gd name="connsiteX2" fmla="*/ 1623193 w 5638800"/>
                <a:gd name="connsiteY2" fmla="*/ 7013349 h 7634550"/>
                <a:gd name="connsiteX3" fmla="*/ 1646821 w 5638800"/>
                <a:gd name="connsiteY3" fmla="*/ 6754582 h 7634550"/>
                <a:gd name="connsiteX4" fmla="*/ 1549145 w 5638800"/>
                <a:gd name="connsiteY4" fmla="*/ 6533071 h 7634550"/>
                <a:gd name="connsiteX5" fmla="*/ 1538217 w 5638800"/>
                <a:gd name="connsiteY5" fmla="*/ 6439783 h 7634550"/>
                <a:gd name="connsiteX6" fmla="*/ 1161690 w 5638800"/>
                <a:gd name="connsiteY6" fmla="*/ 5747698 h 7634550"/>
                <a:gd name="connsiteX7" fmla="*/ 549265 w 5638800"/>
                <a:gd name="connsiteY7" fmla="*/ 4776299 h 7634550"/>
                <a:gd name="connsiteX8" fmla="*/ 241300 w 5638800"/>
                <a:gd name="connsiteY8" fmla="*/ 4051300 h 7634550"/>
                <a:gd name="connsiteX9" fmla="*/ 279400 w 5638800"/>
                <a:gd name="connsiteY9" fmla="*/ 3898900 h 7634550"/>
                <a:gd name="connsiteX10" fmla="*/ 127000 w 5638800"/>
                <a:gd name="connsiteY10" fmla="*/ 3822700 h 7634550"/>
                <a:gd name="connsiteX11" fmla="*/ 88900 w 5638800"/>
                <a:gd name="connsiteY11" fmla="*/ 3708400 h 7634550"/>
                <a:gd name="connsiteX12" fmla="*/ 25400 w 5638800"/>
                <a:gd name="connsiteY12" fmla="*/ 3708400 h 7634550"/>
                <a:gd name="connsiteX13" fmla="*/ 0 w 5638800"/>
                <a:gd name="connsiteY13" fmla="*/ 3619500 h 7634550"/>
                <a:gd name="connsiteX14" fmla="*/ 215900 w 5638800"/>
                <a:gd name="connsiteY14" fmla="*/ 3505200 h 7634550"/>
                <a:gd name="connsiteX15" fmla="*/ 342900 w 5638800"/>
                <a:gd name="connsiteY15" fmla="*/ 3492500 h 7634550"/>
                <a:gd name="connsiteX16" fmla="*/ 546100 w 5638800"/>
                <a:gd name="connsiteY16" fmla="*/ 3340100 h 7634550"/>
                <a:gd name="connsiteX17" fmla="*/ 774700 w 5638800"/>
                <a:gd name="connsiteY17" fmla="*/ 2921000 h 7634550"/>
                <a:gd name="connsiteX18" fmla="*/ 774700 w 5638800"/>
                <a:gd name="connsiteY18" fmla="*/ 2844800 h 7634550"/>
                <a:gd name="connsiteX19" fmla="*/ 850900 w 5638800"/>
                <a:gd name="connsiteY19" fmla="*/ 2616200 h 7634550"/>
                <a:gd name="connsiteX20" fmla="*/ 901700 w 5638800"/>
                <a:gd name="connsiteY20" fmla="*/ 2362200 h 7634550"/>
                <a:gd name="connsiteX21" fmla="*/ 1206500 w 5638800"/>
                <a:gd name="connsiteY21" fmla="*/ 1727200 h 7634550"/>
                <a:gd name="connsiteX22" fmla="*/ 1295400 w 5638800"/>
                <a:gd name="connsiteY22" fmla="*/ 1536700 h 7634550"/>
                <a:gd name="connsiteX23" fmla="*/ 1460500 w 5638800"/>
                <a:gd name="connsiteY23" fmla="*/ 1422400 h 7634550"/>
                <a:gd name="connsiteX24" fmla="*/ 1993900 w 5638800"/>
                <a:gd name="connsiteY24" fmla="*/ 1181100 h 7634550"/>
                <a:gd name="connsiteX25" fmla="*/ 2171700 w 5638800"/>
                <a:gd name="connsiteY25" fmla="*/ 965200 h 7634550"/>
                <a:gd name="connsiteX26" fmla="*/ 2362200 w 5638800"/>
                <a:gd name="connsiteY26" fmla="*/ 889000 h 7634550"/>
                <a:gd name="connsiteX27" fmla="*/ 2489200 w 5638800"/>
                <a:gd name="connsiteY27" fmla="*/ 609600 h 7634550"/>
                <a:gd name="connsiteX28" fmla="*/ 2755900 w 5638800"/>
                <a:gd name="connsiteY28" fmla="*/ 508000 h 7634550"/>
                <a:gd name="connsiteX29" fmla="*/ 2794000 w 5638800"/>
                <a:gd name="connsiteY29" fmla="*/ 431800 h 7634550"/>
                <a:gd name="connsiteX30" fmla="*/ 2895600 w 5638800"/>
                <a:gd name="connsiteY30" fmla="*/ 431800 h 7634550"/>
                <a:gd name="connsiteX31" fmla="*/ 2997200 w 5638800"/>
                <a:gd name="connsiteY31" fmla="*/ 342900 h 7634550"/>
                <a:gd name="connsiteX32" fmla="*/ 3035300 w 5638800"/>
                <a:gd name="connsiteY32" fmla="*/ 203200 h 7634550"/>
                <a:gd name="connsiteX33" fmla="*/ 3632200 w 5638800"/>
                <a:gd name="connsiteY33" fmla="*/ 0 h 7634550"/>
                <a:gd name="connsiteX34" fmla="*/ 3429000 w 5638800"/>
                <a:gd name="connsiteY34" fmla="*/ 203200 h 7634550"/>
                <a:gd name="connsiteX35" fmla="*/ 3479800 w 5638800"/>
                <a:gd name="connsiteY35" fmla="*/ 406400 h 7634550"/>
                <a:gd name="connsiteX36" fmla="*/ 3632200 w 5638800"/>
                <a:gd name="connsiteY36" fmla="*/ 482600 h 7634550"/>
                <a:gd name="connsiteX37" fmla="*/ 3746500 w 5638800"/>
                <a:gd name="connsiteY37" fmla="*/ 469900 h 7634550"/>
                <a:gd name="connsiteX38" fmla="*/ 3987800 w 5638800"/>
                <a:gd name="connsiteY38" fmla="*/ 647700 h 7634550"/>
                <a:gd name="connsiteX39" fmla="*/ 4038600 w 5638800"/>
                <a:gd name="connsiteY39" fmla="*/ 800100 h 7634550"/>
                <a:gd name="connsiteX40" fmla="*/ 4089400 w 5638800"/>
                <a:gd name="connsiteY40" fmla="*/ 800100 h 7634550"/>
                <a:gd name="connsiteX41" fmla="*/ 4229100 w 5638800"/>
                <a:gd name="connsiteY41" fmla="*/ 965200 h 7634550"/>
                <a:gd name="connsiteX42" fmla="*/ 4254500 w 5638800"/>
                <a:gd name="connsiteY42" fmla="*/ 1104900 h 7634550"/>
                <a:gd name="connsiteX43" fmla="*/ 4330700 w 5638800"/>
                <a:gd name="connsiteY43" fmla="*/ 1193800 h 7634550"/>
                <a:gd name="connsiteX44" fmla="*/ 4483100 w 5638800"/>
                <a:gd name="connsiteY44" fmla="*/ 1320800 h 7634550"/>
                <a:gd name="connsiteX45" fmla="*/ 4635500 w 5638800"/>
                <a:gd name="connsiteY45" fmla="*/ 1371600 h 7634550"/>
                <a:gd name="connsiteX46" fmla="*/ 5003800 w 5638800"/>
                <a:gd name="connsiteY46" fmla="*/ 1587500 h 7634550"/>
                <a:gd name="connsiteX47" fmla="*/ 5130800 w 5638800"/>
                <a:gd name="connsiteY47" fmla="*/ 1854200 h 7634550"/>
                <a:gd name="connsiteX48" fmla="*/ 5232400 w 5638800"/>
                <a:gd name="connsiteY48" fmla="*/ 1917700 h 7634550"/>
                <a:gd name="connsiteX49" fmla="*/ 5308600 w 5638800"/>
                <a:gd name="connsiteY49" fmla="*/ 1905000 h 7634550"/>
                <a:gd name="connsiteX50" fmla="*/ 5448300 w 5638800"/>
                <a:gd name="connsiteY50" fmla="*/ 2120900 h 7634550"/>
                <a:gd name="connsiteX51" fmla="*/ 5638800 w 5638800"/>
                <a:gd name="connsiteY51" fmla="*/ 2578100 h 7634550"/>
                <a:gd name="connsiteX52" fmla="*/ 5638800 w 5638800"/>
                <a:gd name="connsiteY52" fmla="*/ 2921000 h 7634550"/>
                <a:gd name="connsiteX0" fmla="*/ 1801684 w 5638800"/>
                <a:gd name="connsiteY0" fmla="*/ 6710869 h 7287854"/>
                <a:gd name="connsiteX1" fmla="*/ 1601414 w 5638800"/>
                <a:gd name="connsiteY1" fmla="*/ 7287855 h 7287854"/>
                <a:gd name="connsiteX2" fmla="*/ 1623193 w 5638800"/>
                <a:gd name="connsiteY2" fmla="*/ 7013349 h 7287854"/>
                <a:gd name="connsiteX3" fmla="*/ 1646821 w 5638800"/>
                <a:gd name="connsiteY3" fmla="*/ 6754582 h 7287854"/>
                <a:gd name="connsiteX4" fmla="*/ 1549145 w 5638800"/>
                <a:gd name="connsiteY4" fmla="*/ 6533071 h 7287854"/>
                <a:gd name="connsiteX5" fmla="*/ 1538217 w 5638800"/>
                <a:gd name="connsiteY5" fmla="*/ 6439783 h 7287854"/>
                <a:gd name="connsiteX6" fmla="*/ 1161690 w 5638800"/>
                <a:gd name="connsiteY6" fmla="*/ 5747698 h 7287854"/>
                <a:gd name="connsiteX7" fmla="*/ 549265 w 5638800"/>
                <a:gd name="connsiteY7" fmla="*/ 4776299 h 7287854"/>
                <a:gd name="connsiteX8" fmla="*/ 241300 w 5638800"/>
                <a:gd name="connsiteY8" fmla="*/ 4051300 h 7287854"/>
                <a:gd name="connsiteX9" fmla="*/ 279400 w 5638800"/>
                <a:gd name="connsiteY9" fmla="*/ 3898900 h 7287854"/>
                <a:gd name="connsiteX10" fmla="*/ 127000 w 5638800"/>
                <a:gd name="connsiteY10" fmla="*/ 3822700 h 7287854"/>
                <a:gd name="connsiteX11" fmla="*/ 88900 w 5638800"/>
                <a:gd name="connsiteY11" fmla="*/ 3708400 h 7287854"/>
                <a:gd name="connsiteX12" fmla="*/ 25400 w 5638800"/>
                <a:gd name="connsiteY12" fmla="*/ 3708400 h 7287854"/>
                <a:gd name="connsiteX13" fmla="*/ 0 w 5638800"/>
                <a:gd name="connsiteY13" fmla="*/ 3619500 h 7287854"/>
                <a:gd name="connsiteX14" fmla="*/ 215900 w 5638800"/>
                <a:gd name="connsiteY14" fmla="*/ 3505200 h 7287854"/>
                <a:gd name="connsiteX15" fmla="*/ 342900 w 5638800"/>
                <a:gd name="connsiteY15" fmla="*/ 3492500 h 7287854"/>
                <a:gd name="connsiteX16" fmla="*/ 546100 w 5638800"/>
                <a:gd name="connsiteY16" fmla="*/ 3340100 h 7287854"/>
                <a:gd name="connsiteX17" fmla="*/ 774700 w 5638800"/>
                <a:gd name="connsiteY17" fmla="*/ 2921000 h 7287854"/>
                <a:gd name="connsiteX18" fmla="*/ 774700 w 5638800"/>
                <a:gd name="connsiteY18" fmla="*/ 2844800 h 7287854"/>
                <a:gd name="connsiteX19" fmla="*/ 850900 w 5638800"/>
                <a:gd name="connsiteY19" fmla="*/ 2616200 h 7287854"/>
                <a:gd name="connsiteX20" fmla="*/ 901700 w 5638800"/>
                <a:gd name="connsiteY20" fmla="*/ 2362200 h 7287854"/>
                <a:gd name="connsiteX21" fmla="*/ 1206500 w 5638800"/>
                <a:gd name="connsiteY21" fmla="*/ 1727200 h 7287854"/>
                <a:gd name="connsiteX22" fmla="*/ 1295400 w 5638800"/>
                <a:gd name="connsiteY22" fmla="*/ 1536700 h 7287854"/>
                <a:gd name="connsiteX23" fmla="*/ 1460500 w 5638800"/>
                <a:gd name="connsiteY23" fmla="*/ 1422400 h 7287854"/>
                <a:gd name="connsiteX24" fmla="*/ 1993900 w 5638800"/>
                <a:gd name="connsiteY24" fmla="*/ 1181100 h 7287854"/>
                <a:gd name="connsiteX25" fmla="*/ 2171700 w 5638800"/>
                <a:gd name="connsiteY25" fmla="*/ 965200 h 7287854"/>
                <a:gd name="connsiteX26" fmla="*/ 2362200 w 5638800"/>
                <a:gd name="connsiteY26" fmla="*/ 889000 h 7287854"/>
                <a:gd name="connsiteX27" fmla="*/ 2489200 w 5638800"/>
                <a:gd name="connsiteY27" fmla="*/ 609600 h 7287854"/>
                <a:gd name="connsiteX28" fmla="*/ 2755900 w 5638800"/>
                <a:gd name="connsiteY28" fmla="*/ 508000 h 7287854"/>
                <a:gd name="connsiteX29" fmla="*/ 2794000 w 5638800"/>
                <a:gd name="connsiteY29" fmla="*/ 431800 h 7287854"/>
                <a:gd name="connsiteX30" fmla="*/ 2895600 w 5638800"/>
                <a:gd name="connsiteY30" fmla="*/ 431800 h 7287854"/>
                <a:gd name="connsiteX31" fmla="*/ 2997200 w 5638800"/>
                <a:gd name="connsiteY31" fmla="*/ 342900 h 7287854"/>
                <a:gd name="connsiteX32" fmla="*/ 3035300 w 5638800"/>
                <a:gd name="connsiteY32" fmla="*/ 203200 h 7287854"/>
                <a:gd name="connsiteX33" fmla="*/ 3632200 w 5638800"/>
                <a:gd name="connsiteY33" fmla="*/ 0 h 7287854"/>
                <a:gd name="connsiteX34" fmla="*/ 3429000 w 5638800"/>
                <a:gd name="connsiteY34" fmla="*/ 203200 h 7287854"/>
                <a:gd name="connsiteX35" fmla="*/ 3479800 w 5638800"/>
                <a:gd name="connsiteY35" fmla="*/ 406400 h 7287854"/>
                <a:gd name="connsiteX36" fmla="*/ 3632200 w 5638800"/>
                <a:gd name="connsiteY36" fmla="*/ 482600 h 7287854"/>
                <a:gd name="connsiteX37" fmla="*/ 3746500 w 5638800"/>
                <a:gd name="connsiteY37" fmla="*/ 469900 h 7287854"/>
                <a:gd name="connsiteX38" fmla="*/ 3987800 w 5638800"/>
                <a:gd name="connsiteY38" fmla="*/ 647700 h 7287854"/>
                <a:gd name="connsiteX39" fmla="*/ 4038600 w 5638800"/>
                <a:gd name="connsiteY39" fmla="*/ 800100 h 7287854"/>
                <a:gd name="connsiteX40" fmla="*/ 4089400 w 5638800"/>
                <a:gd name="connsiteY40" fmla="*/ 800100 h 7287854"/>
                <a:gd name="connsiteX41" fmla="*/ 4229100 w 5638800"/>
                <a:gd name="connsiteY41" fmla="*/ 965200 h 7287854"/>
                <a:gd name="connsiteX42" fmla="*/ 4254500 w 5638800"/>
                <a:gd name="connsiteY42" fmla="*/ 1104900 h 7287854"/>
                <a:gd name="connsiteX43" fmla="*/ 4330700 w 5638800"/>
                <a:gd name="connsiteY43" fmla="*/ 1193800 h 7287854"/>
                <a:gd name="connsiteX44" fmla="*/ 4483100 w 5638800"/>
                <a:gd name="connsiteY44" fmla="*/ 1320800 h 7287854"/>
                <a:gd name="connsiteX45" fmla="*/ 4635500 w 5638800"/>
                <a:gd name="connsiteY45" fmla="*/ 1371600 h 7287854"/>
                <a:gd name="connsiteX46" fmla="*/ 5003800 w 5638800"/>
                <a:gd name="connsiteY46" fmla="*/ 1587500 h 7287854"/>
                <a:gd name="connsiteX47" fmla="*/ 5130800 w 5638800"/>
                <a:gd name="connsiteY47" fmla="*/ 1854200 h 7287854"/>
                <a:gd name="connsiteX48" fmla="*/ 5232400 w 5638800"/>
                <a:gd name="connsiteY48" fmla="*/ 1917700 h 7287854"/>
                <a:gd name="connsiteX49" fmla="*/ 5308600 w 5638800"/>
                <a:gd name="connsiteY49" fmla="*/ 1905000 h 7287854"/>
                <a:gd name="connsiteX50" fmla="*/ 5448300 w 5638800"/>
                <a:gd name="connsiteY50" fmla="*/ 2120900 h 7287854"/>
                <a:gd name="connsiteX51" fmla="*/ 5638800 w 5638800"/>
                <a:gd name="connsiteY51" fmla="*/ 2578100 h 7287854"/>
                <a:gd name="connsiteX52" fmla="*/ 5638800 w 5638800"/>
                <a:gd name="connsiteY52" fmla="*/ 2921000 h 72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638800" h="7287854">
                  <a:moveTo>
                    <a:pt x="1801684" y="6710869"/>
                  </a:moveTo>
                  <a:lnTo>
                    <a:pt x="1601414" y="7287855"/>
                  </a:lnTo>
                  <a:lnTo>
                    <a:pt x="1623193" y="7013349"/>
                  </a:lnTo>
                  <a:lnTo>
                    <a:pt x="1646821" y="6754582"/>
                  </a:lnTo>
                  <a:lnTo>
                    <a:pt x="1549145" y="6533071"/>
                  </a:lnTo>
                  <a:lnTo>
                    <a:pt x="1538217" y="6439783"/>
                  </a:lnTo>
                  <a:lnTo>
                    <a:pt x="1161690" y="5747698"/>
                  </a:lnTo>
                  <a:lnTo>
                    <a:pt x="549265" y="4776299"/>
                  </a:lnTo>
                  <a:lnTo>
                    <a:pt x="241300" y="4051300"/>
                  </a:lnTo>
                  <a:lnTo>
                    <a:pt x="279400" y="3898900"/>
                  </a:lnTo>
                  <a:lnTo>
                    <a:pt x="127000" y="3822700"/>
                  </a:lnTo>
                  <a:lnTo>
                    <a:pt x="88900" y="3708400"/>
                  </a:lnTo>
                  <a:lnTo>
                    <a:pt x="25400" y="3708400"/>
                  </a:lnTo>
                  <a:lnTo>
                    <a:pt x="0" y="3619500"/>
                  </a:lnTo>
                  <a:lnTo>
                    <a:pt x="215900" y="3505200"/>
                  </a:lnTo>
                  <a:lnTo>
                    <a:pt x="342900" y="3492500"/>
                  </a:lnTo>
                  <a:lnTo>
                    <a:pt x="546100" y="3340100"/>
                  </a:lnTo>
                  <a:lnTo>
                    <a:pt x="774700" y="2921000"/>
                  </a:lnTo>
                  <a:lnTo>
                    <a:pt x="774700" y="2844800"/>
                  </a:lnTo>
                  <a:lnTo>
                    <a:pt x="850900" y="2616200"/>
                  </a:lnTo>
                  <a:lnTo>
                    <a:pt x="901700" y="2362200"/>
                  </a:lnTo>
                  <a:lnTo>
                    <a:pt x="1206500" y="1727200"/>
                  </a:lnTo>
                  <a:lnTo>
                    <a:pt x="1295400" y="1536700"/>
                  </a:lnTo>
                  <a:lnTo>
                    <a:pt x="1460500" y="1422400"/>
                  </a:lnTo>
                  <a:lnTo>
                    <a:pt x="1993900" y="1181100"/>
                  </a:lnTo>
                  <a:lnTo>
                    <a:pt x="2171700" y="965200"/>
                  </a:lnTo>
                  <a:lnTo>
                    <a:pt x="2362200" y="889000"/>
                  </a:lnTo>
                  <a:lnTo>
                    <a:pt x="2489200" y="609600"/>
                  </a:lnTo>
                  <a:lnTo>
                    <a:pt x="2755900" y="508000"/>
                  </a:lnTo>
                  <a:lnTo>
                    <a:pt x="2794000" y="431800"/>
                  </a:lnTo>
                  <a:lnTo>
                    <a:pt x="2895600" y="431800"/>
                  </a:lnTo>
                  <a:lnTo>
                    <a:pt x="2997200" y="342900"/>
                  </a:lnTo>
                  <a:lnTo>
                    <a:pt x="3035300" y="203200"/>
                  </a:lnTo>
                  <a:lnTo>
                    <a:pt x="3632200" y="0"/>
                  </a:lnTo>
                  <a:lnTo>
                    <a:pt x="3429000" y="203200"/>
                  </a:lnTo>
                  <a:lnTo>
                    <a:pt x="3479800" y="406400"/>
                  </a:lnTo>
                  <a:lnTo>
                    <a:pt x="3632200" y="482600"/>
                  </a:lnTo>
                  <a:lnTo>
                    <a:pt x="3746500" y="469900"/>
                  </a:lnTo>
                  <a:lnTo>
                    <a:pt x="3987800" y="647700"/>
                  </a:lnTo>
                  <a:lnTo>
                    <a:pt x="4038600" y="800100"/>
                  </a:lnTo>
                  <a:lnTo>
                    <a:pt x="4089400" y="800100"/>
                  </a:lnTo>
                  <a:lnTo>
                    <a:pt x="4229100" y="965200"/>
                  </a:lnTo>
                  <a:lnTo>
                    <a:pt x="4254500" y="1104900"/>
                  </a:lnTo>
                  <a:lnTo>
                    <a:pt x="4330700" y="1193800"/>
                  </a:lnTo>
                  <a:lnTo>
                    <a:pt x="4483100" y="1320800"/>
                  </a:lnTo>
                  <a:lnTo>
                    <a:pt x="4635500" y="1371600"/>
                  </a:lnTo>
                  <a:lnTo>
                    <a:pt x="5003800" y="1587500"/>
                  </a:lnTo>
                  <a:lnTo>
                    <a:pt x="5130800" y="1854200"/>
                  </a:lnTo>
                  <a:lnTo>
                    <a:pt x="5232400" y="1917700"/>
                  </a:lnTo>
                  <a:lnTo>
                    <a:pt x="5308600" y="1905000"/>
                  </a:lnTo>
                  <a:lnTo>
                    <a:pt x="5448300" y="2120900"/>
                  </a:lnTo>
                  <a:lnTo>
                    <a:pt x="5638800" y="2578100"/>
                  </a:lnTo>
                  <a:lnTo>
                    <a:pt x="5638800" y="292100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2" name="Oval 284">
              <a:extLst>
                <a:ext uri="{FF2B5EF4-FFF2-40B4-BE49-F238E27FC236}">
                  <a16:creationId xmlns:a16="http://schemas.microsoft.com/office/drawing/2014/main" id="{31C5B7C4-0B3B-4BF3-84F7-0AAB2FE78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000" y="2922588"/>
              <a:ext cx="84138" cy="85725"/>
            </a:xfrm>
            <a:prstGeom prst="ellipse">
              <a:avLst/>
            </a:pr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 kern="0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" name="Figura a mano libera 436">
              <a:extLst>
                <a:ext uri="{FF2B5EF4-FFF2-40B4-BE49-F238E27FC236}">
                  <a16:creationId xmlns:a16="http://schemas.microsoft.com/office/drawing/2014/main" id="{1BAFDFD9-80DE-460D-A7B0-973C26FFDA88}"/>
                </a:ext>
              </a:extLst>
            </p:cNvPr>
            <p:cNvSpPr/>
            <p:nvPr/>
          </p:nvSpPr>
          <p:spPr bwMode="auto">
            <a:xfrm>
              <a:off x="4160838" y="1233488"/>
              <a:ext cx="1709737" cy="3548062"/>
            </a:xfrm>
            <a:custGeom>
              <a:avLst/>
              <a:gdLst>
                <a:gd name="connsiteX0" fmla="*/ 558800 w 2679700"/>
                <a:gd name="connsiteY0" fmla="*/ 1346200 h 5549900"/>
                <a:gd name="connsiteX1" fmla="*/ 457200 w 2679700"/>
                <a:gd name="connsiteY1" fmla="*/ 1079500 h 5549900"/>
                <a:gd name="connsiteX2" fmla="*/ 558800 w 2679700"/>
                <a:gd name="connsiteY2" fmla="*/ 990600 h 5549900"/>
                <a:gd name="connsiteX3" fmla="*/ 647700 w 2679700"/>
                <a:gd name="connsiteY3" fmla="*/ 495300 h 5549900"/>
                <a:gd name="connsiteX4" fmla="*/ 876300 w 2679700"/>
                <a:gd name="connsiteY4" fmla="*/ 0 h 5549900"/>
                <a:gd name="connsiteX5" fmla="*/ 596900 w 2679700"/>
                <a:gd name="connsiteY5" fmla="*/ 393700 h 5549900"/>
                <a:gd name="connsiteX6" fmla="*/ 0 w 2679700"/>
                <a:gd name="connsiteY6" fmla="*/ 393700 h 5549900"/>
                <a:gd name="connsiteX7" fmla="*/ 25400 w 2679700"/>
                <a:gd name="connsiteY7" fmla="*/ 444500 h 5549900"/>
                <a:gd name="connsiteX8" fmla="*/ 546100 w 2679700"/>
                <a:gd name="connsiteY8" fmla="*/ 457200 h 5549900"/>
                <a:gd name="connsiteX9" fmla="*/ 508000 w 2679700"/>
                <a:gd name="connsiteY9" fmla="*/ 939800 h 5549900"/>
                <a:gd name="connsiteX10" fmla="*/ 393700 w 2679700"/>
                <a:gd name="connsiteY10" fmla="*/ 1079500 h 5549900"/>
                <a:gd name="connsiteX11" fmla="*/ 469900 w 2679700"/>
                <a:gd name="connsiteY11" fmla="*/ 1409700 h 5549900"/>
                <a:gd name="connsiteX12" fmla="*/ 1181100 w 2679700"/>
                <a:gd name="connsiteY12" fmla="*/ 1866900 h 5549900"/>
                <a:gd name="connsiteX13" fmla="*/ 1346200 w 2679700"/>
                <a:gd name="connsiteY13" fmla="*/ 2032000 h 5549900"/>
                <a:gd name="connsiteX14" fmla="*/ 1549400 w 2679700"/>
                <a:gd name="connsiteY14" fmla="*/ 2476500 h 5549900"/>
                <a:gd name="connsiteX15" fmla="*/ 1955800 w 2679700"/>
                <a:gd name="connsiteY15" fmla="*/ 2578100 h 5549900"/>
                <a:gd name="connsiteX16" fmla="*/ 1955800 w 2679700"/>
                <a:gd name="connsiteY16" fmla="*/ 2578100 h 5549900"/>
                <a:gd name="connsiteX17" fmla="*/ 2006600 w 2679700"/>
                <a:gd name="connsiteY17" fmla="*/ 2654300 h 5549900"/>
                <a:gd name="connsiteX18" fmla="*/ 2222500 w 2679700"/>
                <a:gd name="connsiteY18" fmla="*/ 2730500 h 5549900"/>
                <a:gd name="connsiteX19" fmla="*/ 2311400 w 2679700"/>
                <a:gd name="connsiteY19" fmla="*/ 2908300 h 5549900"/>
                <a:gd name="connsiteX20" fmla="*/ 2552700 w 2679700"/>
                <a:gd name="connsiteY20" fmla="*/ 3098800 h 5549900"/>
                <a:gd name="connsiteX21" fmla="*/ 2603500 w 2679700"/>
                <a:gd name="connsiteY21" fmla="*/ 3200400 h 5549900"/>
                <a:gd name="connsiteX22" fmla="*/ 2552700 w 2679700"/>
                <a:gd name="connsiteY22" fmla="*/ 3276600 h 5549900"/>
                <a:gd name="connsiteX23" fmla="*/ 2578100 w 2679700"/>
                <a:gd name="connsiteY23" fmla="*/ 3454400 h 5549900"/>
                <a:gd name="connsiteX24" fmla="*/ 2590800 w 2679700"/>
                <a:gd name="connsiteY24" fmla="*/ 3683000 h 5549900"/>
                <a:gd name="connsiteX25" fmla="*/ 2679700 w 2679700"/>
                <a:gd name="connsiteY25" fmla="*/ 4089400 h 5549900"/>
                <a:gd name="connsiteX26" fmla="*/ 2641600 w 2679700"/>
                <a:gd name="connsiteY26" fmla="*/ 4279900 h 5549900"/>
                <a:gd name="connsiteX27" fmla="*/ 2476500 w 2679700"/>
                <a:gd name="connsiteY27" fmla="*/ 4368800 h 5549900"/>
                <a:gd name="connsiteX28" fmla="*/ 2336800 w 2679700"/>
                <a:gd name="connsiteY28" fmla="*/ 4533900 h 5549900"/>
                <a:gd name="connsiteX29" fmla="*/ 1930400 w 2679700"/>
                <a:gd name="connsiteY29" fmla="*/ 4838700 h 5549900"/>
                <a:gd name="connsiteX30" fmla="*/ 1574800 w 2679700"/>
                <a:gd name="connsiteY30" fmla="*/ 5245100 h 5549900"/>
                <a:gd name="connsiteX31" fmla="*/ 1549400 w 2679700"/>
                <a:gd name="connsiteY31" fmla="*/ 5549900 h 5549900"/>
                <a:gd name="connsiteX0" fmla="*/ 558800 w 2679700"/>
                <a:gd name="connsiteY0" fmla="*/ 1346200 h 5549900"/>
                <a:gd name="connsiteX1" fmla="*/ 457200 w 2679700"/>
                <a:gd name="connsiteY1" fmla="*/ 1079500 h 5549900"/>
                <a:gd name="connsiteX2" fmla="*/ 558800 w 2679700"/>
                <a:gd name="connsiteY2" fmla="*/ 990600 h 5549900"/>
                <a:gd name="connsiteX3" fmla="*/ 647700 w 2679700"/>
                <a:gd name="connsiteY3" fmla="*/ 495300 h 5549900"/>
                <a:gd name="connsiteX4" fmla="*/ 876300 w 2679700"/>
                <a:gd name="connsiteY4" fmla="*/ 0 h 5549900"/>
                <a:gd name="connsiteX5" fmla="*/ 596900 w 2679700"/>
                <a:gd name="connsiteY5" fmla="*/ 393700 h 5549900"/>
                <a:gd name="connsiteX6" fmla="*/ 0 w 2679700"/>
                <a:gd name="connsiteY6" fmla="*/ 393700 h 5549900"/>
                <a:gd name="connsiteX7" fmla="*/ 25400 w 2679700"/>
                <a:gd name="connsiteY7" fmla="*/ 444500 h 5549900"/>
                <a:gd name="connsiteX8" fmla="*/ 546100 w 2679700"/>
                <a:gd name="connsiteY8" fmla="*/ 457200 h 5549900"/>
                <a:gd name="connsiteX9" fmla="*/ 508000 w 2679700"/>
                <a:gd name="connsiteY9" fmla="*/ 939800 h 5549900"/>
                <a:gd name="connsiteX10" fmla="*/ 393700 w 2679700"/>
                <a:gd name="connsiteY10" fmla="*/ 1079500 h 5549900"/>
                <a:gd name="connsiteX11" fmla="*/ 434881 w 2679700"/>
                <a:gd name="connsiteY11" fmla="*/ 1438883 h 5549900"/>
                <a:gd name="connsiteX12" fmla="*/ 1181100 w 2679700"/>
                <a:gd name="connsiteY12" fmla="*/ 1866900 h 5549900"/>
                <a:gd name="connsiteX13" fmla="*/ 1346200 w 2679700"/>
                <a:gd name="connsiteY13" fmla="*/ 2032000 h 5549900"/>
                <a:gd name="connsiteX14" fmla="*/ 1549400 w 2679700"/>
                <a:gd name="connsiteY14" fmla="*/ 2476500 h 5549900"/>
                <a:gd name="connsiteX15" fmla="*/ 1955800 w 2679700"/>
                <a:gd name="connsiteY15" fmla="*/ 2578100 h 5549900"/>
                <a:gd name="connsiteX16" fmla="*/ 1955800 w 2679700"/>
                <a:gd name="connsiteY16" fmla="*/ 2578100 h 5549900"/>
                <a:gd name="connsiteX17" fmla="*/ 2006600 w 2679700"/>
                <a:gd name="connsiteY17" fmla="*/ 2654300 h 5549900"/>
                <a:gd name="connsiteX18" fmla="*/ 2222500 w 2679700"/>
                <a:gd name="connsiteY18" fmla="*/ 2730500 h 5549900"/>
                <a:gd name="connsiteX19" fmla="*/ 2311400 w 2679700"/>
                <a:gd name="connsiteY19" fmla="*/ 2908300 h 5549900"/>
                <a:gd name="connsiteX20" fmla="*/ 2552700 w 2679700"/>
                <a:gd name="connsiteY20" fmla="*/ 3098800 h 5549900"/>
                <a:gd name="connsiteX21" fmla="*/ 2603500 w 2679700"/>
                <a:gd name="connsiteY21" fmla="*/ 3200400 h 5549900"/>
                <a:gd name="connsiteX22" fmla="*/ 2552700 w 2679700"/>
                <a:gd name="connsiteY22" fmla="*/ 3276600 h 5549900"/>
                <a:gd name="connsiteX23" fmla="*/ 2578100 w 2679700"/>
                <a:gd name="connsiteY23" fmla="*/ 3454400 h 5549900"/>
                <a:gd name="connsiteX24" fmla="*/ 2590800 w 2679700"/>
                <a:gd name="connsiteY24" fmla="*/ 3683000 h 5549900"/>
                <a:gd name="connsiteX25" fmla="*/ 2679700 w 2679700"/>
                <a:gd name="connsiteY25" fmla="*/ 4089400 h 5549900"/>
                <a:gd name="connsiteX26" fmla="*/ 2641600 w 2679700"/>
                <a:gd name="connsiteY26" fmla="*/ 4279900 h 5549900"/>
                <a:gd name="connsiteX27" fmla="*/ 2476500 w 2679700"/>
                <a:gd name="connsiteY27" fmla="*/ 4368800 h 5549900"/>
                <a:gd name="connsiteX28" fmla="*/ 2336800 w 2679700"/>
                <a:gd name="connsiteY28" fmla="*/ 4533900 h 5549900"/>
                <a:gd name="connsiteX29" fmla="*/ 1930400 w 2679700"/>
                <a:gd name="connsiteY29" fmla="*/ 4838700 h 5549900"/>
                <a:gd name="connsiteX30" fmla="*/ 1574800 w 2679700"/>
                <a:gd name="connsiteY30" fmla="*/ 5245100 h 5549900"/>
                <a:gd name="connsiteX31" fmla="*/ 1549400 w 2679700"/>
                <a:gd name="connsiteY31" fmla="*/ 5549900 h 5549900"/>
                <a:gd name="connsiteX0" fmla="*/ 558800 w 2679700"/>
                <a:gd name="connsiteY0" fmla="*/ 1346200 h 5549900"/>
                <a:gd name="connsiteX1" fmla="*/ 457200 w 2679700"/>
                <a:gd name="connsiteY1" fmla="*/ 1079500 h 5549900"/>
                <a:gd name="connsiteX2" fmla="*/ 558800 w 2679700"/>
                <a:gd name="connsiteY2" fmla="*/ 990600 h 5549900"/>
                <a:gd name="connsiteX3" fmla="*/ 647700 w 2679700"/>
                <a:gd name="connsiteY3" fmla="*/ 495300 h 5549900"/>
                <a:gd name="connsiteX4" fmla="*/ 899137 w 2679700"/>
                <a:gd name="connsiteY4" fmla="*/ 5411 h 5549900"/>
                <a:gd name="connsiteX5" fmla="*/ 876300 w 2679700"/>
                <a:gd name="connsiteY5" fmla="*/ 0 h 5549900"/>
                <a:gd name="connsiteX6" fmla="*/ 596900 w 2679700"/>
                <a:gd name="connsiteY6" fmla="*/ 393700 h 5549900"/>
                <a:gd name="connsiteX7" fmla="*/ 0 w 2679700"/>
                <a:gd name="connsiteY7" fmla="*/ 393700 h 5549900"/>
                <a:gd name="connsiteX8" fmla="*/ 25400 w 2679700"/>
                <a:gd name="connsiteY8" fmla="*/ 444500 h 5549900"/>
                <a:gd name="connsiteX9" fmla="*/ 546100 w 2679700"/>
                <a:gd name="connsiteY9" fmla="*/ 457200 h 5549900"/>
                <a:gd name="connsiteX10" fmla="*/ 508000 w 2679700"/>
                <a:gd name="connsiteY10" fmla="*/ 939800 h 5549900"/>
                <a:gd name="connsiteX11" fmla="*/ 393700 w 2679700"/>
                <a:gd name="connsiteY11" fmla="*/ 1079500 h 5549900"/>
                <a:gd name="connsiteX12" fmla="*/ 434881 w 2679700"/>
                <a:gd name="connsiteY12" fmla="*/ 1438883 h 5549900"/>
                <a:gd name="connsiteX13" fmla="*/ 1181100 w 2679700"/>
                <a:gd name="connsiteY13" fmla="*/ 1866900 h 5549900"/>
                <a:gd name="connsiteX14" fmla="*/ 1346200 w 2679700"/>
                <a:gd name="connsiteY14" fmla="*/ 2032000 h 5549900"/>
                <a:gd name="connsiteX15" fmla="*/ 1549400 w 2679700"/>
                <a:gd name="connsiteY15" fmla="*/ 2476500 h 5549900"/>
                <a:gd name="connsiteX16" fmla="*/ 1955800 w 2679700"/>
                <a:gd name="connsiteY16" fmla="*/ 2578100 h 5549900"/>
                <a:gd name="connsiteX17" fmla="*/ 1955800 w 2679700"/>
                <a:gd name="connsiteY17" fmla="*/ 2578100 h 5549900"/>
                <a:gd name="connsiteX18" fmla="*/ 2006600 w 2679700"/>
                <a:gd name="connsiteY18" fmla="*/ 2654300 h 5549900"/>
                <a:gd name="connsiteX19" fmla="*/ 2222500 w 2679700"/>
                <a:gd name="connsiteY19" fmla="*/ 2730500 h 5549900"/>
                <a:gd name="connsiteX20" fmla="*/ 2311400 w 2679700"/>
                <a:gd name="connsiteY20" fmla="*/ 2908300 h 5549900"/>
                <a:gd name="connsiteX21" fmla="*/ 2552700 w 2679700"/>
                <a:gd name="connsiteY21" fmla="*/ 3098800 h 5549900"/>
                <a:gd name="connsiteX22" fmla="*/ 2603500 w 2679700"/>
                <a:gd name="connsiteY22" fmla="*/ 3200400 h 5549900"/>
                <a:gd name="connsiteX23" fmla="*/ 2552700 w 2679700"/>
                <a:gd name="connsiteY23" fmla="*/ 3276600 h 5549900"/>
                <a:gd name="connsiteX24" fmla="*/ 2578100 w 2679700"/>
                <a:gd name="connsiteY24" fmla="*/ 3454400 h 5549900"/>
                <a:gd name="connsiteX25" fmla="*/ 2590800 w 2679700"/>
                <a:gd name="connsiteY25" fmla="*/ 3683000 h 5549900"/>
                <a:gd name="connsiteX26" fmla="*/ 2679700 w 2679700"/>
                <a:gd name="connsiteY26" fmla="*/ 4089400 h 5549900"/>
                <a:gd name="connsiteX27" fmla="*/ 2641600 w 2679700"/>
                <a:gd name="connsiteY27" fmla="*/ 4279900 h 5549900"/>
                <a:gd name="connsiteX28" fmla="*/ 2476500 w 2679700"/>
                <a:gd name="connsiteY28" fmla="*/ 4368800 h 5549900"/>
                <a:gd name="connsiteX29" fmla="*/ 2336800 w 2679700"/>
                <a:gd name="connsiteY29" fmla="*/ 4533900 h 5549900"/>
                <a:gd name="connsiteX30" fmla="*/ 1930400 w 2679700"/>
                <a:gd name="connsiteY30" fmla="*/ 4838700 h 5549900"/>
                <a:gd name="connsiteX31" fmla="*/ 1574800 w 2679700"/>
                <a:gd name="connsiteY31" fmla="*/ 5245100 h 5549900"/>
                <a:gd name="connsiteX32" fmla="*/ 1549400 w 2679700"/>
                <a:gd name="connsiteY32" fmla="*/ 5549900 h 5549900"/>
                <a:gd name="connsiteX0" fmla="*/ 558800 w 2679700"/>
                <a:gd name="connsiteY0" fmla="*/ 1346200 h 5549900"/>
                <a:gd name="connsiteX1" fmla="*/ 457200 w 2679700"/>
                <a:gd name="connsiteY1" fmla="*/ 1079500 h 5549900"/>
                <a:gd name="connsiteX2" fmla="*/ 558800 w 2679700"/>
                <a:gd name="connsiteY2" fmla="*/ 990600 h 5549900"/>
                <a:gd name="connsiteX3" fmla="*/ 612680 w 2679700"/>
                <a:gd name="connsiteY3" fmla="*/ 460280 h 5549900"/>
                <a:gd name="connsiteX4" fmla="*/ 899137 w 2679700"/>
                <a:gd name="connsiteY4" fmla="*/ 5411 h 5549900"/>
                <a:gd name="connsiteX5" fmla="*/ 876300 w 2679700"/>
                <a:gd name="connsiteY5" fmla="*/ 0 h 5549900"/>
                <a:gd name="connsiteX6" fmla="*/ 596900 w 2679700"/>
                <a:gd name="connsiteY6" fmla="*/ 393700 h 5549900"/>
                <a:gd name="connsiteX7" fmla="*/ 0 w 2679700"/>
                <a:gd name="connsiteY7" fmla="*/ 393700 h 5549900"/>
                <a:gd name="connsiteX8" fmla="*/ 25400 w 2679700"/>
                <a:gd name="connsiteY8" fmla="*/ 444500 h 5549900"/>
                <a:gd name="connsiteX9" fmla="*/ 546100 w 2679700"/>
                <a:gd name="connsiteY9" fmla="*/ 457200 h 5549900"/>
                <a:gd name="connsiteX10" fmla="*/ 508000 w 2679700"/>
                <a:gd name="connsiteY10" fmla="*/ 939800 h 5549900"/>
                <a:gd name="connsiteX11" fmla="*/ 393700 w 2679700"/>
                <a:gd name="connsiteY11" fmla="*/ 1079500 h 5549900"/>
                <a:gd name="connsiteX12" fmla="*/ 434881 w 2679700"/>
                <a:gd name="connsiteY12" fmla="*/ 1438883 h 5549900"/>
                <a:gd name="connsiteX13" fmla="*/ 1181100 w 2679700"/>
                <a:gd name="connsiteY13" fmla="*/ 1866900 h 5549900"/>
                <a:gd name="connsiteX14" fmla="*/ 1346200 w 2679700"/>
                <a:gd name="connsiteY14" fmla="*/ 2032000 h 5549900"/>
                <a:gd name="connsiteX15" fmla="*/ 1549400 w 2679700"/>
                <a:gd name="connsiteY15" fmla="*/ 2476500 h 5549900"/>
                <a:gd name="connsiteX16" fmla="*/ 1955800 w 2679700"/>
                <a:gd name="connsiteY16" fmla="*/ 2578100 h 5549900"/>
                <a:gd name="connsiteX17" fmla="*/ 1955800 w 2679700"/>
                <a:gd name="connsiteY17" fmla="*/ 2578100 h 5549900"/>
                <a:gd name="connsiteX18" fmla="*/ 2006600 w 2679700"/>
                <a:gd name="connsiteY18" fmla="*/ 2654300 h 5549900"/>
                <a:gd name="connsiteX19" fmla="*/ 2222500 w 2679700"/>
                <a:gd name="connsiteY19" fmla="*/ 2730500 h 5549900"/>
                <a:gd name="connsiteX20" fmla="*/ 2311400 w 2679700"/>
                <a:gd name="connsiteY20" fmla="*/ 2908300 h 5549900"/>
                <a:gd name="connsiteX21" fmla="*/ 2552700 w 2679700"/>
                <a:gd name="connsiteY21" fmla="*/ 3098800 h 5549900"/>
                <a:gd name="connsiteX22" fmla="*/ 2603500 w 2679700"/>
                <a:gd name="connsiteY22" fmla="*/ 3200400 h 5549900"/>
                <a:gd name="connsiteX23" fmla="*/ 2552700 w 2679700"/>
                <a:gd name="connsiteY23" fmla="*/ 3276600 h 5549900"/>
                <a:gd name="connsiteX24" fmla="*/ 2578100 w 2679700"/>
                <a:gd name="connsiteY24" fmla="*/ 3454400 h 5549900"/>
                <a:gd name="connsiteX25" fmla="*/ 2590800 w 2679700"/>
                <a:gd name="connsiteY25" fmla="*/ 3683000 h 5549900"/>
                <a:gd name="connsiteX26" fmla="*/ 2679700 w 2679700"/>
                <a:gd name="connsiteY26" fmla="*/ 4089400 h 5549900"/>
                <a:gd name="connsiteX27" fmla="*/ 2641600 w 2679700"/>
                <a:gd name="connsiteY27" fmla="*/ 4279900 h 5549900"/>
                <a:gd name="connsiteX28" fmla="*/ 2476500 w 2679700"/>
                <a:gd name="connsiteY28" fmla="*/ 4368800 h 5549900"/>
                <a:gd name="connsiteX29" fmla="*/ 2336800 w 2679700"/>
                <a:gd name="connsiteY29" fmla="*/ 4533900 h 5549900"/>
                <a:gd name="connsiteX30" fmla="*/ 1930400 w 2679700"/>
                <a:gd name="connsiteY30" fmla="*/ 4838700 h 5549900"/>
                <a:gd name="connsiteX31" fmla="*/ 1574800 w 2679700"/>
                <a:gd name="connsiteY31" fmla="*/ 5245100 h 5549900"/>
                <a:gd name="connsiteX32" fmla="*/ 1549400 w 2679700"/>
                <a:gd name="connsiteY32" fmla="*/ 5549900 h 5549900"/>
                <a:gd name="connsiteX0" fmla="*/ 558800 w 2679700"/>
                <a:gd name="connsiteY0" fmla="*/ 1363710 h 5567410"/>
                <a:gd name="connsiteX1" fmla="*/ 457200 w 2679700"/>
                <a:gd name="connsiteY1" fmla="*/ 1097010 h 5567410"/>
                <a:gd name="connsiteX2" fmla="*/ 558800 w 2679700"/>
                <a:gd name="connsiteY2" fmla="*/ 1008110 h 5567410"/>
                <a:gd name="connsiteX3" fmla="*/ 612680 w 2679700"/>
                <a:gd name="connsiteY3" fmla="*/ 477790 h 5567410"/>
                <a:gd name="connsiteX4" fmla="*/ 899137 w 2679700"/>
                <a:gd name="connsiteY4" fmla="*/ 22921 h 5567410"/>
                <a:gd name="connsiteX5" fmla="*/ 847117 w 2679700"/>
                <a:gd name="connsiteY5" fmla="*/ 0 h 5567410"/>
                <a:gd name="connsiteX6" fmla="*/ 596900 w 2679700"/>
                <a:gd name="connsiteY6" fmla="*/ 411210 h 5567410"/>
                <a:gd name="connsiteX7" fmla="*/ 0 w 2679700"/>
                <a:gd name="connsiteY7" fmla="*/ 411210 h 5567410"/>
                <a:gd name="connsiteX8" fmla="*/ 25400 w 2679700"/>
                <a:gd name="connsiteY8" fmla="*/ 462010 h 5567410"/>
                <a:gd name="connsiteX9" fmla="*/ 546100 w 2679700"/>
                <a:gd name="connsiteY9" fmla="*/ 474710 h 5567410"/>
                <a:gd name="connsiteX10" fmla="*/ 508000 w 2679700"/>
                <a:gd name="connsiteY10" fmla="*/ 957310 h 5567410"/>
                <a:gd name="connsiteX11" fmla="*/ 393700 w 2679700"/>
                <a:gd name="connsiteY11" fmla="*/ 1097010 h 5567410"/>
                <a:gd name="connsiteX12" fmla="*/ 434881 w 2679700"/>
                <a:gd name="connsiteY12" fmla="*/ 1456393 h 5567410"/>
                <a:gd name="connsiteX13" fmla="*/ 1181100 w 2679700"/>
                <a:gd name="connsiteY13" fmla="*/ 1884410 h 5567410"/>
                <a:gd name="connsiteX14" fmla="*/ 1346200 w 2679700"/>
                <a:gd name="connsiteY14" fmla="*/ 2049510 h 5567410"/>
                <a:gd name="connsiteX15" fmla="*/ 1549400 w 2679700"/>
                <a:gd name="connsiteY15" fmla="*/ 2494010 h 5567410"/>
                <a:gd name="connsiteX16" fmla="*/ 1955800 w 2679700"/>
                <a:gd name="connsiteY16" fmla="*/ 2595610 h 5567410"/>
                <a:gd name="connsiteX17" fmla="*/ 1955800 w 2679700"/>
                <a:gd name="connsiteY17" fmla="*/ 2595610 h 5567410"/>
                <a:gd name="connsiteX18" fmla="*/ 2006600 w 2679700"/>
                <a:gd name="connsiteY18" fmla="*/ 2671810 h 5567410"/>
                <a:gd name="connsiteX19" fmla="*/ 2222500 w 2679700"/>
                <a:gd name="connsiteY19" fmla="*/ 2748010 h 5567410"/>
                <a:gd name="connsiteX20" fmla="*/ 2311400 w 2679700"/>
                <a:gd name="connsiteY20" fmla="*/ 2925810 h 5567410"/>
                <a:gd name="connsiteX21" fmla="*/ 2552700 w 2679700"/>
                <a:gd name="connsiteY21" fmla="*/ 3116310 h 5567410"/>
                <a:gd name="connsiteX22" fmla="*/ 2603500 w 2679700"/>
                <a:gd name="connsiteY22" fmla="*/ 3217910 h 5567410"/>
                <a:gd name="connsiteX23" fmla="*/ 2552700 w 2679700"/>
                <a:gd name="connsiteY23" fmla="*/ 3294110 h 5567410"/>
                <a:gd name="connsiteX24" fmla="*/ 2578100 w 2679700"/>
                <a:gd name="connsiteY24" fmla="*/ 3471910 h 5567410"/>
                <a:gd name="connsiteX25" fmla="*/ 2590800 w 2679700"/>
                <a:gd name="connsiteY25" fmla="*/ 3700510 h 5567410"/>
                <a:gd name="connsiteX26" fmla="*/ 2679700 w 2679700"/>
                <a:gd name="connsiteY26" fmla="*/ 4106910 h 5567410"/>
                <a:gd name="connsiteX27" fmla="*/ 2641600 w 2679700"/>
                <a:gd name="connsiteY27" fmla="*/ 4297410 h 5567410"/>
                <a:gd name="connsiteX28" fmla="*/ 2476500 w 2679700"/>
                <a:gd name="connsiteY28" fmla="*/ 4386310 h 5567410"/>
                <a:gd name="connsiteX29" fmla="*/ 2336800 w 2679700"/>
                <a:gd name="connsiteY29" fmla="*/ 4551410 h 5567410"/>
                <a:gd name="connsiteX30" fmla="*/ 1930400 w 2679700"/>
                <a:gd name="connsiteY30" fmla="*/ 4856210 h 5567410"/>
                <a:gd name="connsiteX31" fmla="*/ 1574800 w 2679700"/>
                <a:gd name="connsiteY31" fmla="*/ 5262610 h 5567410"/>
                <a:gd name="connsiteX32" fmla="*/ 1549400 w 2679700"/>
                <a:gd name="connsiteY32" fmla="*/ 5567410 h 5567410"/>
                <a:gd name="connsiteX0" fmla="*/ 506271 w 2679700"/>
                <a:gd name="connsiteY0" fmla="*/ 1357873 h 5567410"/>
                <a:gd name="connsiteX1" fmla="*/ 457200 w 2679700"/>
                <a:gd name="connsiteY1" fmla="*/ 1097010 h 5567410"/>
                <a:gd name="connsiteX2" fmla="*/ 558800 w 2679700"/>
                <a:gd name="connsiteY2" fmla="*/ 1008110 h 5567410"/>
                <a:gd name="connsiteX3" fmla="*/ 612680 w 2679700"/>
                <a:gd name="connsiteY3" fmla="*/ 477790 h 5567410"/>
                <a:gd name="connsiteX4" fmla="*/ 899137 w 2679700"/>
                <a:gd name="connsiteY4" fmla="*/ 22921 h 5567410"/>
                <a:gd name="connsiteX5" fmla="*/ 847117 w 2679700"/>
                <a:gd name="connsiteY5" fmla="*/ 0 h 5567410"/>
                <a:gd name="connsiteX6" fmla="*/ 596900 w 2679700"/>
                <a:gd name="connsiteY6" fmla="*/ 411210 h 5567410"/>
                <a:gd name="connsiteX7" fmla="*/ 0 w 2679700"/>
                <a:gd name="connsiteY7" fmla="*/ 411210 h 5567410"/>
                <a:gd name="connsiteX8" fmla="*/ 25400 w 2679700"/>
                <a:gd name="connsiteY8" fmla="*/ 462010 h 5567410"/>
                <a:gd name="connsiteX9" fmla="*/ 546100 w 2679700"/>
                <a:gd name="connsiteY9" fmla="*/ 474710 h 5567410"/>
                <a:gd name="connsiteX10" fmla="*/ 508000 w 2679700"/>
                <a:gd name="connsiteY10" fmla="*/ 957310 h 5567410"/>
                <a:gd name="connsiteX11" fmla="*/ 393700 w 2679700"/>
                <a:gd name="connsiteY11" fmla="*/ 1097010 h 5567410"/>
                <a:gd name="connsiteX12" fmla="*/ 434881 w 2679700"/>
                <a:gd name="connsiteY12" fmla="*/ 1456393 h 5567410"/>
                <a:gd name="connsiteX13" fmla="*/ 1181100 w 2679700"/>
                <a:gd name="connsiteY13" fmla="*/ 1884410 h 5567410"/>
                <a:gd name="connsiteX14" fmla="*/ 1346200 w 2679700"/>
                <a:gd name="connsiteY14" fmla="*/ 2049510 h 5567410"/>
                <a:gd name="connsiteX15" fmla="*/ 1549400 w 2679700"/>
                <a:gd name="connsiteY15" fmla="*/ 2494010 h 5567410"/>
                <a:gd name="connsiteX16" fmla="*/ 1955800 w 2679700"/>
                <a:gd name="connsiteY16" fmla="*/ 2595610 h 5567410"/>
                <a:gd name="connsiteX17" fmla="*/ 1955800 w 2679700"/>
                <a:gd name="connsiteY17" fmla="*/ 2595610 h 5567410"/>
                <a:gd name="connsiteX18" fmla="*/ 2006600 w 2679700"/>
                <a:gd name="connsiteY18" fmla="*/ 2671810 h 5567410"/>
                <a:gd name="connsiteX19" fmla="*/ 2222500 w 2679700"/>
                <a:gd name="connsiteY19" fmla="*/ 2748010 h 5567410"/>
                <a:gd name="connsiteX20" fmla="*/ 2311400 w 2679700"/>
                <a:gd name="connsiteY20" fmla="*/ 2925810 h 5567410"/>
                <a:gd name="connsiteX21" fmla="*/ 2552700 w 2679700"/>
                <a:gd name="connsiteY21" fmla="*/ 3116310 h 5567410"/>
                <a:gd name="connsiteX22" fmla="*/ 2603500 w 2679700"/>
                <a:gd name="connsiteY22" fmla="*/ 3217910 h 5567410"/>
                <a:gd name="connsiteX23" fmla="*/ 2552700 w 2679700"/>
                <a:gd name="connsiteY23" fmla="*/ 3294110 h 5567410"/>
                <a:gd name="connsiteX24" fmla="*/ 2578100 w 2679700"/>
                <a:gd name="connsiteY24" fmla="*/ 3471910 h 5567410"/>
                <a:gd name="connsiteX25" fmla="*/ 2590800 w 2679700"/>
                <a:gd name="connsiteY25" fmla="*/ 3700510 h 5567410"/>
                <a:gd name="connsiteX26" fmla="*/ 2679700 w 2679700"/>
                <a:gd name="connsiteY26" fmla="*/ 4106910 h 5567410"/>
                <a:gd name="connsiteX27" fmla="*/ 2641600 w 2679700"/>
                <a:gd name="connsiteY27" fmla="*/ 4297410 h 5567410"/>
                <a:gd name="connsiteX28" fmla="*/ 2476500 w 2679700"/>
                <a:gd name="connsiteY28" fmla="*/ 4386310 h 5567410"/>
                <a:gd name="connsiteX29" fmla="*/ 2336800 w 2679700"/>
                <a:gd name="connsiteY29" fmla="*/ 4551410 h 5567410"/>
                <a:gd name="connsiteX30" fmla="*/ 1930400 w 2679700"/>
                <a:gd name="connsiteY30" fmla="*/ 4856210 h 5567410"/>
                <a:gd name="connsiteX31" fmla="*/ 1574800 w 2679700"/>
                <a:gd name="connsiteY31" fmla="*/ 5262610 h 5567410"/>
                <a:gd name="connsiteX32" fmla="*/ 1549400 w 2679700"/>
                <a:gd name="connsiteY32" fmla="*/ 5567410 h 5567410"/>
                <a:gd name="connsiteX0" fmla="*/ 506271 w 2679700"/>
                <a:gd name="connsiteY0" fmla="*/ 1357873 h 5517949"/>
                <a:gd name="connsiteX1" fmla="*/ 457200 w 2679700"/>
                <a:gd name="connsiteY1" fmla="*/ 1097010 h 5517949"/>
                <a:gd name="connsiteX2" fmla="*/ 558800 w 2679700"/>
                <a:gd name="connsiteY2" fmla="*/ 1008110 h 5517949"/>
                <a:gd name="connsiteX3" fmla="*/ 612680 w 2679700"/>
                <a:gd name="connsiteY3" fmla="*/ 477790 h 5517949"/>
                <a:gd name="connsiteX4" fmla="*/ 899137 w 2679700"/>
                <a:gd name="connsiteY4" fmla="*/ 22921 h 5517949"/>
                <a:gd name="connsiteX5" fmla="*/ 847117 w 2679700"/>
                <a:gd name="connsiteY5" fmla="*/ 0 h 5517949"/>
                <a:gd name="connsiteX6" fmla="*/ 596900 w 2679700"/>
                <a:gd name="connsiteY6" fmla="*/ 411210 h 5517949"/>
                <a:gd name="connsiteX7" fmla="*/ 0 w 2679700"/>
                <a:gd name="connsiteY7" fmla="*/ 411210 h 5517949"/>
                <a:gd name="connsiteX8" fmla="*/ 25400 w 2679700"/>
                <a:gd name="connsiteY8" fmla="*/ 462010 h 5517949"/>
                <a:gd name="connsiteX9" fmla="*/ 546100 w 2679700"/>
                <a:gd name="connsiteY9" fmla="*/ 474710 h 5517949"/>
                <a:gd name="connsiteX10" fmla="*/ 508000 w 2679700"/>
                <a:gd name="connsiteY10" fmla="*/ 957310 h 5517949"/>
                <a:gd name="connsiteX11" fmla="*/ 393700 w 2679700"/>
                <a:gd name="connsiteY11" fmla="*/ 1097010 h 5517949"/>
                <a:gd name="connsiteX12" fmla="*/ 434881 w 2679700"/>
                <a:gd name="connsiteY12" fmla="*/ 1456393 h 5517949"/>
                <a:gd name="connsiteX13" fmla="*/ 1181100 w 2679700"/>
                <a:gd name="connsiteY13" fmla="*/ 1884410 h 5517949"/>
                <a:gd name="connsiteX14" fmla="*/ 1346200 w 2679700"/>
                <a:gd name="connsiteY14" fmla="*/ 2049510 h 5517949"/>
                <a:gd name="connsiteX15" fmla="*/ 1549400 w 2679700"/>
                <a:gd name="connsiteY15" fmla="*/ 2494010 h 5517949"/>
                <a:gd name="connsiteX16" fmla="*/ 1955800 w 2679700"/>
                <a:gd name="connsiteY16" fmla="*/ 2595610 h 5517949"/>
                <a:gd name="connsiteX17" fmla="*/ 1955800 w 2679700"/>
                <a:gd name="connsiteY17" fmla="*/ 2595610 h 5517949"/>
                <a:gd name="connsiteX18" fmla="*/ 2006600 w 2679700"/>
                <a:gd name="connsiteY18" fmla="*/ 2671810 h 5517949"/>
                <a:gd name="connsiteX19" fmla="*/ 2222500 w 2679700"/>
                <a:gd name="connsiteY19" fmla="*/ 2748010 h 5517949"/>
                <a:gd name="connsiteX20" fmla="*/ 2311400 w 2679700"/>
                <a:gd name="connsiteY20" fmla="*/ 2925810 h 5517949"/>
                <a:gd name="connsiteX21" fmla="*/ 2552700 w 2679700"/>
                <a:gd name="connsiteY21" fmla="*/ 3116310 h 5517949"/>
                <a:gd name="connsiteX22" fmla="*/ 2603500 w 2679700"/>
                <a:gd name="connsiteY22" fmla="*/ 3217910 h 5517949"/>
                <a:gd name="connsiteX23" fmla="*/ 2552700 w 2679700"/>
                <a:gd name="connsiteY23" fmla="*/ 3294110 h 5517949"/>
                <a:gd name="connsiteX24" fmla="*/ 2578100 w 2679700"/>
                <a:gd name="connsiteY24" fmla="*/ 3471910 h 5517949"/>
                <a:gd name="connsiteX25" fmla="*/ 2590800 w 2679700"/>
                <a:gd name="connsiteY25" fmla="*/ 3700510 h 5517949"/>
                <a:gd name="connsiteX26" fmla="*/ 2679700 w 2679700"/>
                <a:gd name="connsiteY26" fmla="*/ 4106910 h 5517949"/>
                <a:gd name="connsiteX27" fmla="*/ 2641600 w 2679700"/>
                <a:gd name="connsiteY27" fmla="*/ 4297410 h 5517949"/>
                <a:gd name="connsiteX28" fmla="*/ 2476500 w 2679700"/>
                <a:gd name="connsiteY28" fmla="*/ 4386310 h 5517949"/>
                <a:gd name="connsiteX29" fmla="*/ 2336800 w 2679700"/>
                <a:gd name="connsiteY29" fmla="*/ 4551410 h 5517949"/>
                <a:gd name="connsiteX30" fmla="*/ 1930400 w 2679700"/>
                <a:gd name="connsiteY30" fmla="*/ 4856210 h 5517949"/>
                <a:gd name="connsiteX31" fmla="*/ 1574800 w 2679700"/>
                <a:gd name="connsiteY31" fmla="*/ 5262610 h 5517949"/>
                <a:gd name="connsiteX32" fmla="*/ 1504896 w 2679700"/>
                <a:gd name="connsiteY32" fmla="*/ 5517949 h 5517949"/>
                <a:gd name="connsiteX0" fmla="*/ 506271 w 2679700"/>
                <a:gd name="connsiteY0" fmla="*/ 1357873 h 5525367"/>
                <a:gd name="connsiteX1" fmla="*/ 457200 w 2679700"/>
                <a:gd name="connsiteY1" fmla="*/ 1097010 h 5525367"/>
                <a:gd name="connsiteX2" fmla="*/ 558800 w 2679700"/>
                <a:gd name="connsiteY2" fmla="*/ 1008110 h 5525367"/>
                <a:gd name="connsiteX3" fmla="*/ 612680 w 2679700"/>
                <a:gd name="connsiteY3" fmla="*/ 477790 h 5525367"/>
                <a:gd name="connsiteX4" fmla="*/ 899137 w 2679700"/>
                <a:gd name="connsiteY4" fmla="*/ 22921 h 5525367"/>
                <a:gd name="connsiteX5" fmla="*/ 847117 w 2679700"/>
                <a:gd name="connsiteY5" fmla="*/ 0 h 5525367"/>
                <a:gd name="connsiteX6" fmla="*/ 596900 w 2679700"/>
                <a:gd name="connsiteY6" fmla="*/ 411210 h 5525367"/>
                <a:gd name="connsiteX7" fmla="*/ 0 w 2679700"/>
                <a:gd name="connsiteY7" fmla="*/ 411210 h 5525367"/>
                <a:gd name="connsiteX8" fmla="*/ 25400 w 2679700"/>
                <a:gd name="connsiteY8" fmla="*/ 462010 h 5525367"/>
                <a:gd name="connsiteX9" fmla="*/ 546100 w 2679700"/>
                <a:gd name="connsiteY9" fmla="*/ 474710 h 5525367"/>
                <a:gd name="connsiteX10" fmla="*/ 508000 w 2679700"/>
                <a:gd name="connsiteY10" fmla="*/ 957310 h 5525367"/>
                <a:gd name="connsiteX11" fmla="*/ 393700 w 2679700"/>
                <a:gd name="connsiteY11" fmla="*/ 1097010 h 5525367"/>
                <a:gd name="connsiteX12" fmla="*/ 434881 w 2679700"/>
                <a:gd name="connsiteY12" fmla="*/ 1456393 h 5525367"/>
                <a:gd name="connsiteX13" fmla="*/ 1181100 w 2679700"/>
                <a:gd name="connsiteY13" fmla="*/ 1884410 h 5525367"/>
                <a:gd name="connsiteX14" fmla="*/ 1346200 w 2679700"/>
                <a:gd name="connsiteY14" fmla="*/ 2049510 h 5525367"/>
                <a:gd name="connsiteX15" fmla="*/ 1549400 w 2679700"/>
                <a:gd name="connsiteY15" fmla="*/ 2494010 h 5525367"/>
                <a:gd name="connsiteX16" fmla="*/ 1955800 w 2679700"/>
                <a:gd name="connsiteY16" fmla="*/ 2595610 h 5525367"/>
                <a:gd name="connsiteX17" fmla="*/ 1955800 w 2679700"/>
                <a:gd name="connsiteY17" fmla="*/ 2595610 h 5525367"/>
                <a:gd name="connsiteX18" fmla="*/ 2006600 w 2679700"/>
                <a:gd name="connsiteY18" fmla="*/ 2671810 h 5525367"/>
                <a:gd name="connsiteX19" fmla="*/ 2222500 w 2679700"/>
                <a:gd name="connsiteY19" fmla="*/ 2748010 h 5525367"/>
                <a:gd name="connsiteX20" fmla="*/ 2311400 w 2679700"/>
                <a:gd name="connsiteY20" fmla="*/ 2925810 h 5525367"/>
                <a:gd name="connsiteX21" fmla="*/ 2552700 w 2679700"/>
                <a:gd name="connsiteY21" fmla="*/ 3116310 h 5525367"/>
                <a:gd name="connsiteX22" fmla="*/ 2603500 w 2679700"/>
                <a:gd name="connsiteY22" fmla="*/ 3217910 h 5525367"/>
                <a:gd name="connsiteX23" fmla="*/ 2552700 w 2679700"/>
                <a:gd name="connsiteY23" fmla="*/ 3294110 h 5525367"/>
                <a:gd name="connsiteX24" fmla="*/ 2578100 w 2679700"/>
                <a:gd name="connsiteY24" fmla="*/ 3471910 h 5525367"/>
                <a:gd name="connsiteX25" fmla="*/ 2590800 w 2679700"/>
                <a:gd name="connsiteY25" fmla="*/ 3700510 h 5525367"/>
                <a:gd name="connsiteX26" fmla="*/ 2679700 w 2679700"/>
                <a:gd name="connsiteY26" fmla="*/ 4106910 h 5525367"/>
                <a:gd name="connsiteX27" fmla="*/ 2641600 w 2679700"/>
                <a:gd name="connsiteY27" fmla="*/ 4297410 h 5525367"/>
                <a:gd name="connsiteX28" fmla="*/ 2476500 w 2679700"/>
                <a:gd name="connsiteY28" fmla="*/ 4386310 h 5525367"/>
                <a:gd name="connsiteX29" fmla="*/ 2336800 w 2679700"/>
                <a:gd name="connsiteY29" fmla="*/ 4551410 h 5525367"/>
                <a:gd name="connsiteX30" fmla="*/ 1930400 w 2679700"/>
                <a:gd name="connsiteY30" fmla="*/ 4856210 h 5525367"/>
                <a:gd name="connsiteX31" fmla="*/ 1574800 w 2679700"/>
                <a:gd name="connsiteY31" fmla="*/ 5262610 h 5525367"/>
                <a:gd name="connsiteX32" fmla="*/ 1497479 w 2679700"/>
                <a:gd name="connsiteY32" fmla="*/ 5525367 h 552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79700" h="5525367">
                  <a:moveTo>
                    <a:pt x="506271" y="1357873"/>
                  </a:moveTo>
                  <a:lnTo>
                    <a:pt x="457200" y="1097010"/>
                  </a:lnTo>
                  <a:lnTo>
                    <a:pt x="558800" y="1008110"/>
                  </a:lnTo>
                  <a:lnTo>
                    <a:pt x="612680" y="477790"/>
                  </a:lnTo>
                  <a:lnTo>
                    <a:pt x="899137" y="22921"/>
                  </a:lnTo>
                  <a:lnTo>
                    <a:pt x="847117" y="0"/>
                  </a:lnTo>
                  <a:lnTo>
                    <a:pt x="596900" y="411210"/>
                  </a:lnTo>
                  <a:lnTo>
                    <a:pt x="0" y="411210"/>
                  </a:lnTo>
                  <a:lnTo>
                    <a:pt x="25400" y="462010"/>
                  </a:lnTo>
                  <a:lnTo>
                    <a:pt x="546100" y="474710"/>
                  </a:lnTo>
                  <a:lnTo>
                    <a:pt x="508000" y="957310"/>
                  </a:lnTo>
                  <a:lnTo>
                    <a:pt x="393700" y="1097010"/>
                  </a:lnTo>
                  <a:lnTo>
                    <a:pt x="434881" y="1456393"/>
                  </a:lnTo>
                  <a:lnTo>
                    <a:pt x="1181100" y="1884410"/>
                  </a:lnTo>
                  <a:lnTo>
                    <a:pt x="1346200" y="2049510"/>
                  </a:lnTo>
                  <a:lnTo>
                    <a:pt x="1549400" y="2494010"/>
                  </a:lnTo>
                  <a:lnTo>
                    <a:pt x="1955800" y="2595610"/>
                  </a:lnTo>
                  <a:lnTo>
                    <a:pt x="1955800" y="2595610"/>
                  </a:lnTo>
                  <a:lnTo>
                    <a:pt x="2006600" y="2671810"/>
                  </a:lnTo>
                  <a:lnTo>
                    <a:pt x="2222500" y="2748010"/>
                  </a:lnTo>
                  <a:lnTo>
                    <a:pt x="2311400" y="2925810"/>
                  </a:lnTo>
                  <a:lnTo>
                    <a:pt x="2552700" y="3116310"/>
                  </a:lnTo>
                  <a:lnTo>
                    <a:pt x="2603500" y="3217910"/>
                  </a:lnTo>
                  <a:lnTo>
                    <a:pt x="2552700" y="3294110"/>
                  </a:lnTo>
                  <a:lnTo>
                    <a:pt x="2578100" y="3471910"/>
                  </a:lnTo>
                  <a:lnTo>
                    <a:pt x="2590800" y="3700510"/>
                  </a:lnTo>
                  <a:lnTo>
                    <a:pt x="2679700" y="4106910"/>
                  </a:lnTo>
                  <a:lnTo>
                    <a:pt x="2641600" y="4297410"/>
                  </a:lnTo>
                  <a:lnTo>
                    <a:pt x="2476500" y="4386310"/>
                  </a:lnTo>
                  <a:lnTo>
                    <a:pt x="2336800" y="4551410"/>
                  </a:lnTo>
                  <a:lnTo>
                    <a:pt x="1930400" y="4856210"/>
                  </a:lnTo>
                  <a:lnTo>
                    <a:pt x="1574800" y="5262610"/>
                  </a:lnTo>
                  <a:lnTo>
                    <a:pt x="1497479" y="5525367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4" name="Figura a mano libera 437">
              <a:extLst>
                <a:ext uri="{FF2B5EF4-FFF2-40B4-BE49-F238E27FC236}">
                  <a16:creationId xmlns:a16="http://schemas.microsoft.com/office/drawing/2014/main" id="{1D12E691-7777-464A-BF0B-956BFBBD3E84}"/>
                </a:ext>
              </a:extLst>
            </p:cNvPr>
            <p:cNvSpPr/>
            <p:nvPr/>
          </p:nvSpPr>
          <p:spPr bwMode="auto">
            <a:xfrm>
              <a:off x="6080125" y="3046413"/>
              <a:ext cx="1960563" cy="693737"/>
            </a:xfrm>
            <a:custGeom>
              <a:avLst/>
              <a:gdLst>
                <a:gd name="connsiteX0" fmla="*/ 3073400 w 3073400"/>
                <a:gd name="connsiteY0" fmla="*/ 0 h 1079500"/>
                <a:gd name="connsiteX1" fmla="*/ 2806700 w 3073400"/>
                <a:gd name="connsiteY1" fmla="*/ 12700 h 1079500"/>
                <a:gd name="connsiteX2" fmla="*/ 2374900 w 3073400"/>
                <a:gd name="connsiteY2" fmla="*/ 190500 h 1079500"/>
                <a:gd name="connsiteX3" fmla="*/ 2159000 w 3073400"/>
                <a:gd name="connsiteY3" fmla="*/ 368300 h 1079500"/>
                <a:gd name="connsiteX4" fmla="*/ 1866900 w 3073400"/>
                <a:gd name="connsiteY4" fmla="*/ 520700 h 1079500"/>
                <a:gd name="connsiteX5" fmla="*/ 1511300 w 3073400"/>
                <a:gd name="connsiteY5" fmla="*/ 584200 h 1079500"/>
                <a:gd name="connsiteX6" fmla="*/ 1244600 w 3073400"/>
                <a:gd name="connsiteY6" fmla="*/ 685800 h 1079500"/>
                <a:gd name="connsiteX7" fmla="*/ 1143000 w 3073400"/>
                <a:gd name="connsiteY7" fmla="*/ 685800 h 1079500"/>
                <a:gd name="connsiteX8" fmla="*/ 825500 w 3073400"/>
                <a:gd name="connsiteY8" fmla="*/ 508000 h 1079500"/>
                <a:gd name="connsiteX9" fmla="*/ 571500 w 3073400"/>
                <a:gd name="connsiteY9" fmla="*/ 431800 h 1079500"/>
                <a:gd name="connsiteX10" fmla="*/ 215900 w 3073400"/>
                <a:gd name="connsiteY10" fmla="*/ 482600 h 1079500"/>
                <a:gd name="connsiteX11" fmla="*/ 63500 w 3073400"/>
                <a:gd name="connsiteY11" fmla="*/ 673100 h 1079500"/>
                <a:gd name="connsiteX12" fmla="*/ 0 w 3073400"/>
                <a:gd name="connsiteY12" fmla="*/ 107950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3400" h="1079500">
                  <a:moveTo>
                    <a:pt x="3073400" y="0"/>
                  </a:moveTo>
                  <a:lnTo>
                    <a:pt x="2806700" y="12700"/>
                  </a:lnTo>
                  <a:lnTo>
                    <a:pt x="2374900" y="190500"/>
                  </a:lnTo>
                  <a:lnTo>
                    <a:pt x="2159000" y="368300"/>
                  </a:lnTo>
                  <a:lnTo>
                    <a:pt x="1866900" y="520700"/>
                  </a:lnTo>
                  <a:lnTo>
                    <a:pt x="1511300" y="584200"/>
                  </a:lnTo>
                  <a:lnTo>
                    <a:pt x="1244600" y="685800"/>
                  </a:lnTo>
                  <a:lnTo>
                    <a:pt x="1143000" y="685800"/>
                  </a:lnTo>
                  <a:lnTo>
                    <a:pt x="825500" y="508000"/>
                  </a:lnTo>
                  <a:lnTo>
                    <a:pt x="571500" y="431800"/>
                  </a:lnTo>
                  <a:lnTo>
                    <a:pt x="215900" y="482600"/>
                  </a:lnTo>
                  <a:lnTo>
                    <a:pt x="63500" y="673100"/>
                  </a:lnTo>
                  <a:lnTo>
                    <a:pt x="0" y="107950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5" name="Figura a mano libera 438">
              <a:extLst>
                <a:ext uri="{FF2B5EF4-FFF2-40B4-BE49-F238E27FC236}">
                  <a16:creationId xmlns:a16="http://schemas.microsoft.com/office/drawing/2014/main" id="{54B9F6A3-B28F-4C69-AC83-F7DE85220DEC}"/>
                </a:ext>
              </a:extLst>
            </p:cNvPr>
            <p:cNvSpPr/>
            <p:nvPr/>
          </p:nvSpPr>
          <p:spPr bwMode="auto">
            <a:xfrm>
              <a:off x="3900488" y="3756025"/>
              <a:ext cx="2163762" cy="2473325"/>
            </a:xfrm>
            <a:custGeom>
              <a:avLst/>
              <a:gdLst>
                <a:gd name="connsiteX0" fmla="*/ 1689100 w 1701800"/>
                <a:gd name="connsiteY0" fmla="*/ 0 h 2768600"/>
                <a:gd name="connsiteX1" fmla="*/ 1701800 w 1701800"/>
                <a:gd name="connsiteY1" fmla="*/ 203200 h 2768600"/>
                <a:gd name="connsiteX2" fmla="*/ 1384300 w 1701800"/>
                <a:gd name="connsiteY2" fmla="*/ 711200 h 2768600"/>
                <a:gd name="connsiteX3" fmla="*/ 800100 w 1701800"/>
                <a:gd name="connsiteY3" fmla="*/ 1333500 h 2768600"/>
                <a:gd name="connsiteX4" fmla="*/ 381000 w 1701800"/>
                <a:gd name="connsiteY4" fmla="*/ 2006600 h 2768600"/>
                <a:gd name="connsiteX5" fmla="*/ 266700 w 1701800"/>
                <a:gd name="connsiteY5" fmla="*/ 2286000 h 2768600"/>
                <a:gd name="connsiteX6" fmla="*/ 177800 w 1701800"/>
                <a:gd name="connsiteY6" fmla="*/ 2349500 h 2768600"/>
                <a:gd name="connsiteX7" fmla="*/ 177800 w 1701800"/>
                <a:gd name="connsiteY7" fmla="*/ 2489200 h 2768600"/>
                <a:gd name="connsiteX8" fmla="*/ 127000 w 1701800"/>
                <a:gd name="connsiteY8" fmla="*/ 2527300 h 2768600"/>
                <a:gd name="connsiteX9" fmla="*/ 127000 w 1701800"/>
                <a:gd name="connsiteY9" fmla="*/ 2717800 h 2768600"/>
                <a:gd name="connsiteX10" fmla="*/ 0 w 1701800"/>
                <a:gd name="connsiteY10" fmla="*/ 2768600 h 2768600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956689 w 3391789"/>
                <a:gd name="connsiteY5" fmla="*/ 2286000 h 3853084"/>
                <a:gd name="connsiteX6" fmla="*/ 1867789 w 3391789"/>
                <a:gd name="connsiteY6" fmla="*/ 2349500 h 3853084"/>
                <a:gd name="connsiteX7" fmla="*/ 1867789 w 3391789"/>
                <a:gd name="connsiteY7" fmla="*/ 2489200 h 3853084"/>
                <a:gd name="connsiteX8" fmla="*/ 1816989 w 3391789"/>
                <a:gd name="connsiteY8" fmla="*/ 2527300 h 3853084"/>
                <a:gd name="connsiteX9" fmla="*/ 1816989 w 3391789"/>
                <a:gd name="connsiteY9" fmla="*/ 2717800 h 3853084"/>
                <a:gd name="connsiteX10" fmla="*/ 0 w 3391789"/>
                <a:gd name="connsiteY10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956689 w 3391789"/>
                <a:gd name="connsiteY5" fmla="*/ 2286000 h 3853084"/>
                <a:gd name="connsiteX6" fmla="*/ 1867789 w 3391789"/>
                <a:gd name="connsiteY6" fmla="*/ 2349500 h 3853084"/>
                <a:gd name="connsiteX7" fmla="*/ 1867789 w 3391789"/>
                <a:gd name="connsiteY7" fmla="*/ 2489200 h 3853084"/>
                <a:gd name="connsiteX8" fmla="*/ 1816989 w 3391789"/>
                <a:gd name="connsiteY8" fmla="*/ 2527300 h 3853084"/>
                <a:gd name="connsiteX9" fmla="*/ 235450 w 3391789"/>
                <a:gd name="connsiteY9" fmla="*/ 3775173 h 3853084"/>
                <a:gd name="connsiteX10" fmla="*/ 0 w 3391789"/>
                <a:gd name="connsiteY10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956689 w 3391789"/>
                <a:gd name="connsiteY5" fmla="*/ 2286000 h 3853084"/>
                <a:gd name="connsiteX6" fmla="*/ 1867789 w 3391789"/>
                <a:gd name="connsiteY6" fmla="*/ 2349500 h 3853084"/>
                <a:gd name="connsiteX7" fmla="*/ 1867789 w 3391789"/>
                <a:gd name="connsiteY7" fmla="*/ 2489200 h 3853084"/>
                <a:gd name="connsiteX8" fmla="*/ 461384 w 3391789"/>
                <a:gd name="connsiteY8" fmla="*/ 3620823 h 3853084"/>
                <a:gd name="connsiteX9" fmla="*/ 235450 w 3391789"/>
                <a:gd name="connsiteY9" fmla="*/ 3775173 h 3853084"/>
                <a:gd name="connsiteX10" fmla="*/ 0 w 3391789"/>
                <a:gd name="connsiteY10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956689 w 3391789"/>
                <a:gd name="connsiteY5" fmla="*/ 2286000 h 3853084"/>
                <a:gd name="connsiteX6" fmla="*/ 1867789 w 3391789"/>
                <a:gd name="connsiteY6" fmla="*/ 2349500 h 3853084"/>
                <a:gd name="connsiteX7" fmla="*/ 711006 w 3391789"/>
                <a:gd name="connsiteY7" fmla="*/ 3456199 h 3853084"/>
                <a:gd name="connsiteX8" fmla="*/ 461384 w 3391789"/>
                <a:gd name="connsiteY8" fmla="*/ 3620823 h 3853084"/>
                <a:gd name="connsiteX9" fmla="*/ 235450 w 3391789"/>
                <a:gd name="connsiteY9" fmla="*/ 3775173 h 3853084"/>
                <a:gd name="connsiteX10" fmla="*/ 0 w 3391789"/>
                <a:gd name="connsiteY10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956689 w 3391789"/>
                <a:gd name="connsiteY5" fmla="*/ 2286000 h 3853084"/>
                <a:gd name="connsiteX6" fmla="*/ 1045388 w 3391789"/>
                <a:gd name="connsiteY6" fmla="*/ 3334574 h 3853084"/>
                <a:gd name="connsiteX7" fmla="*/ 711006 w 3391789"/>
                <a:gd name="connsiteY7" fmla="*/ 3456199 h 3853084"/>
                <a:gd name="connsiteX8" fmla="*/ 461384 w 3391789"/>
                <a:gd name="connsiteY8" fmla="*/ 3620823 h 3853084"/>
                <a:gd name="connsiteX9" fmla="*/ 235450 w 3391789"/>
                <a:gd name="connsiteY9" fmla="*/ 3775173 h 3853084"/>
                <a:gd name="connsiteX10" fmla="*/ 0 w 3391789"/>
                <a:gd name="connsiteY10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423484 w 3391789"/>
                <a:gd name="connsiteY5" fmla="*/ 2909579 h 3853084"/>
                <a:gd name="connsiteX6" fmla="*/ 1045388 w 3391789"/>
                <a:gd name="connsiteY6" fmla="*/ 3334574 h 3853084"/>
                <a:gd name="connsiteX7" fmla="*/ 711006 w 3391789"/>
                <a:gd name="connsiteY7" fmla="*/ 3456199 h 3853084"/>
                <a:gd name="connsiteX8" fmla="*/ 461384 w 3391789"/>
                <a:gd name="connsiteY8" fmla="*/ 3620823 h 3853084"/>
                <a:gd name="connsiteX9" fmla="*/ 235450 w 3391789"/>
                <a:gd name="connsiteY9" fmla="*/ 3775173 h 3853084"/>
                <a:gd name="connsiteX10" fmla="*/ 0 w 3391789"/>
                <a:gd name="connsiteY10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070989 w 3391789"/>
                <a:gd name="connsiteY4" fmla="*/ 2006600 h 3853084"/>
                <a:gd name="connsiteX5" fmla="*/ 1760931 w 3391789"/>
                <a:gd name="connsiteY5" fmla="*/ 2569464 h 3853084"/>
                <a:gd name="connsiteX6" fmla="*/ 1423484 w 3391789"/>
                <a:gd name="connsiteY6" fmla="*/ 2909579 h 3853084"/>
                <a:gd name="connsiteX7" fmla="*/ 1045388 w 3391789"/>
                <a:gd name="connsiteY7" fmla="*/ 3334574 h 3853084"/>
                <a:gd name="connsiteX8" fmla="*/ 711006 w 3391789"/>
                <a:gd name="connsiteY8" fmla="*/ 3456199 h 3853084"/>
                <a:gd name="connsiteX9" fmla="*/ 461384 w 3391789"/>
                <a:gd name="connsiteY9" fmla="*/ 3620823 h 3853084"/>
                <a:gd name="connsiteX10" fmla="*/ 235450 w 3391789"/>
                <a:gd name="connsiteY10" fmla="*/ 3775173 h 3853084"/>
                <a:gd name="connsiteX11" fmla="*/ 0 w 3391789"/>
                <a:gd name="connsiteY11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161363 w 3391789"/>
                <a:gd name="connsiteY4" fmla="*/ 1952376 h 3853084"/>
                <a:gd name="connsiteX5" fmla="*/ 1760931 w 3391789"/>
                <a:gd name="connsiteY5" fmla="*/ 2569464 h 3853084"/>
                <a:gd name="connsiteX6" fmla="*/ 1423484 w 3391789"/>
                <a:gd name="connsiteY6" fmla="*/ 2909579 h 3853084"/>
                <a:gd name="connsiteX7" fmla="*/ 1045388 w 3391789"/>
                <a:gd name="connsiteY7" fmla="*/ 3334574 h 3853084"/>
                <a:gd name="connsiteX8" fmla="*/ 711006 w 3391789"/>
                <a:gd name="connsiteY8" fmla="*/ 3456199 h 3853084"/>
                <a:gd name="connsiteX9" fmla="*/ 461384 w 3391789"/>
                <a:gd name="connsiteY9" fmla="*/ 3620823 h 3853084"/>
                <a:gd name="connsiteX10" fmla="*/ 235450 w 3391789"/>
                <a:gd name="connsiteY10" fmla="*/ 3775173 h 3853084"/>
                <a:gd name="connsiteX11" fmla="*/ 0 w 3391789"/>
                <a:gd name="connsiteY11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161363 w 3391789"/>
                <a:gd name="connsiteY4" fmla="*/ 1952376 h 3853084"/>
                <a:gd name="connsiteX5" fmla="*/ 1760931 w 3391789"/>
                <a:gd name="connsiteY5" fmla="*/ 2569464 h 3853084"/>
                <a:gd name="connsiteX6" fmla="*/ 1468671 w 3391789"/>
                <a:gd name="connsiteY6" fmla="*/ 2855355 h 3853084"/>
                <a:gd name="connsiteX7" fmla="*/ 1045388 w 3391789"/>
                <a:gd name="connsiteY7" fmla="*/ 3334574 h 3853084"/>
                <a:gd name="connsiteX8" fmla="*/ 711006 w 3391789"/>
                <a:gd name="connsiteY8" fmla="*/ 3456199 h 3853084"/>
                <a:gd name="connsiteX9" fmla="*/ 461384 w 3391789"/>
                <a:gd name="connsiteY9" fmla="*/ 3620823 h 3853084"/>
                <a:gd name="connsiteX10" fmla="*/ 235450 w 3391789"/>
                <a:gd name="connsiteY10" fmla="*/ 3775173 h 3853084"/>
                <a:gd name="connsiteX11" fmla="*/ 0 w 3391789"/>
                <a:gd name="connsiteY11" fmla="*/ 3853084 h 3853084"/>
                <a:gd name="connsiteX0" fmla="*/ 3379089 w 3391789"/>
                <a:gd name="connsiteY0" fmla="*/ 0 h 3853084"/>
                <a:gd name="connsiteX1" fmla="*/ 3391789 w 3391789"/>
                <a:gd name="connsiteY1" fmla="*/ 203200 h 3853084"/>
                <a:gd name="connsiteX2" fmla="*/ 3074289 w 3391789"/>
                <a:gd name="connsiteY2" fmla="*/ 711200 h 3853084"/>
                <a:gd name="connsiteX3" fmla="*/ 2490089 w 3391789"/>
                <a:gd name="connsiteY3" fmla="*/ 1333500 h 3853084"/>
                <a:gd name="connsiteX4" fmla="*/ 2161363 w 3391789"/>
                <a:gd name="connsiteY4" fmla="*/ 1952376 h 3853084"/>
                <a:gd name="connsiteX5" fmla="*/ 1815155 w 3391789"/>
                <a:gd name="connsiteY5" fmla="*/ 2650801 h 3853084"/>
                <a:gd name="connsiteX6" fmla="*/ 1468671 w 3391789"/>
                <a:gd name="connsiteY6" fmla="*/ 2855355 h 3853084"/>
                <a:gd name="connsiteX7" fmla="*/ 1045388 w 3391789"/>
                <a:gd name="connsiteY7" fmla="*/ 3334574 h 3853084"/>
                <a:gd name="connsiteX8" fmla="*/ 711006 w 3391789"/>
                <a:gd name="connsiteY8" fmla="*/ 3456199 h 3853084"/>
                <a:gd name="connsiteX9" fmla="*/ 461384 w 3391789"/>
                <a:gd name="connsiteY9" fmla="*/ 3620823 h 3853084"/>
                <a:gd name="connsiteX10" fmla="*/ 235450 w 3391789"/>
                <a:gd name="connsiteY10" fmla="*/ 3775173 h 3853084"/>
                <a:gd name="connsiteX11" fmla="*/ 0 w 3391789"/>
                <a:gd name="connsiteY11" fmla="*/ 3853084 h 385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91789" h="3853084">
                  <a:moveTo>
                    <a:pt x="3379089" y="0"/>
                  </a:moveTo>
                  <a:lnTo>
                    <a:pt x="3391789" y="203200"/>
                  </a:lnTo>
                  <a:lnTo>
                    <a:pt x="3074289" y="711200"/>
                  </a:lnTo>
                  <a:lnTo>
                    <a:pt x="2490089" y="1333500"/>
                  </a:lnTo>
                  <a:lnTo>
                    <a:pt x="2161363" y="1952376"/>
                  </a:lnTo>
                  <a:lnTo>
                    <a:pt x="1815155" y="2650801"/>
                  </a:lnTo>
                  <a:lnTo>
                    <a:pt x="1468671" y="2855355"/>
                  </a:lnTo>
                  <a:lnTo>
                    <a:pt x="1045388" y="3334574"/>
                  </a:lnTo>
                  <a:lnTo>
                    <a:pt x="711006" y="3456199"/>
                  </a:lnTo>
                  <a:lnTo>
                    <a:pt x="461384" y="3620823"/>
                  </a:lnTo>
                  <a:lnTo>
                    <a:pt x="235450" y="3775173"/>
                  </a:lnTo>
                  <a:lnTo>
                    <a:pt x="0" y="3853084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6" name="Figura a mano libera 439">
              <a:extLst>
                <a:ext uri="{FF2B5EF4-FFF2-40B4-BE49-F238E27FC236}">
                  <a16:creationId xmlns:a16="http://schemas.microsoft.com/office/drawing/2014/main" id="{479DA180-049E-4BE5-98F5-06A6AAB965AB}"/>
                </a:ext>
              </a:extLst>
            </p:cNvPr>
            <p:cNvSpPr/>
            <p:nvPr/>
          </p:nvSpPr>
          <p:spPr bwMode="auto">
            <a:xfrm>
              <a:off x="5197475" y="3760788"/>
              <a:ext cx="846138" cy="1104900"/>
            </a:xfrm>
            <a:custGeom>
              <a:avLst/>
              <a:gdLst>
                <a:gd name="connsiteX0" fmla="*/ 1244600 w 1295400"/>
                <a:gd name="connsiteY0" fmla="*/ 0 h 1765300"/>
                <a:gd name="connsiteX1" fmla="*/ 1295400 w 1295400"/>
                <a:gd name="connsiteY1" fmla="*/ 228600 h 1765300"/>
                <a:gd name="connsiteX2" fmla="*/ 863600 w 1295400"/>
                <a:gd name="connsiteY2" fmla="*/ 787400 h 1765300"/>
                <a:gd name="connsiteX3" fmla="*/ 0 w 1295400"/>
                <a:gd name="connsiteY3" fmla="*/ 1765300 h 1765300"/>
                <a:gd name="connsiteX0" fmla="*/ 1325937 w 1325937"/>
                <a:gd name="connsiteY0" fmla="*/ 0 h 1720113"/>
                <a:gd name="connsiteX1" fmla="*/ 1295400 w 1325937"/>
                <a:gd name="connsiteY1" fmla="*/ 183413 h 1720113"/>
                <a:gd name="connsiteX2" fmla="*/ 863600 w 1325937"/>
                <a:gd name="connsiteY2" fmla="*/ 742213 h 1720113"/>
                <a:gd name="connsiteX3" fmla="*/ 0 w 1325937"/>
                <a:gd name="connsiteY3" fmla="*/ 1720113 h 17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5937" h="1720113">
                  <a:moveTo>
                    <a:pt x="1325937" y="0"/>
                  </a:moveTo>
                  <a:lnTo>
                    <a:pt x="1295400" y="183413"/>
                  </a:lnTo>
                  <a:lnTo>
                    <a:pt x="863600" y="742213"/>
                  </a:lnTo>
                  <a:lnTo>
                    <a:pt x="0" y="1720113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7" name="Figura a mano libera 440">
              <a:extLst>
                <a:ext uri="{FF2B5EF4-FFF2-40B4-BE49-F238E27FC236}">
                  <a16:creationId xmlns:a16="http://schemas.microsoft.com/office/drawing/2014/main" id="{679B1537-A21D-4E2D-837A-31F968F29D19}"/>
                </a:ext>
              </a:extLst>
            </p:cNvPr>
            <p:cNvSpPr/>
            <p:nvPr/>
          </p:nvSpPr>
          <p:spPr bwMode="auto">
            <a:xfrm>
              <a:off x="3951288" y="3754438"/>
              <a:ext cx="2085975" cy="2357437"/>
            </a:xfrm>
            <a:custGeom>
              <a:avLst/>
              <a:gdLst>
                <a:gd name="connsiteX0" fmla="*/ 2197100 w 2197100"/>
                <a:gd name="connsiteY0" fmla="*/ 0 h 2959100"/>
                <a:gd name="connsiteX1" fmla="*/ 1943100 w 2197100"/>
                <a:gd name="connsiteY1" fmla="*/ 520700 h 2959100"/>
                <a:gd name="connsiteX2" fmla="*/ 1739900 w 2197100"/>
                <a:gd name="connsiteY2" fmla="*/ 660400 h 2959100"/>
                <a:gd name="connsiteX3" fmla="*/ 876300 w 2197100"/>
                <a:gd name="connsiteY3" fmla="*/ 1168400 h 2959100"/>
                <a:gd name="connsiteX4" fmla="*/ 685800 w 2197100"/>
                <a:gd name="connsiteY4" fmla="*/ 1905000 h 2959100"/>
                <a:gd name="connsiteX5" fmla="*/ 317500 w 2197100"/>
                <a:gd name="connsiteY5" fmla="*/ 2590800 h 2959100"/>
                <a:gd name="connsiteX6" fmla="*/ 190500 w 2197100"/>
                <a:gd name="connsiteY6" fmla="*/ 2667000 h 2959100"/>
                <a:gd name="connsiteX7" fmla="*/ 203200 w 2197100"/>
                <a:gd name="connsiteY7" fmla="*/ 2717800 h 2959100"/>
                <a:gd name="connsiteX8" fmla="*/ 127000 w 2197100"/>
                <a:gd name="connsiteY8" fmla="*/ 2768600 h 2959100"/>
                <a:gd name="connsiteX9" fmla="*/ 165100 w 2197100"/>
                <a:gd name="connsiteY9" fmla="*/ 2844800 h 2959100"/>
                <a:gd name="connsiteX10" fmla="*/ 0 w 2197100"/>
                <a:gd name="connsiteY10" fmla="*/ 2870200 h 2959100"/>
                <a:gd name="connsiteX11" fmla="*/ 63500 w 2197100"/>
                <a:gd name="connsiteY11" fmla="*/ 2959100 h 295910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347522 w 3227122"/>
                <a:gd name="connsiteY5" fmla="*/ 2590800 h 3645940"/>
                <a:gd name="connsiteX6" fmla="*/ 1220522 w 3227122"/>
                <a:gd name="connsiteY6" fmla="*/ 2667000 h 3645940"/>
                <a:gd name="connsiteX7" fmla="*/ 1233222 w 3227122"/>
                <a:gd name="connsiteY7" fmla="*/ 2717800 h 3645940"/>
                <a:gd name="connsiteX8" fmla="*/ 1157022 w 3227122"/>
                <a:gd name="connsiteY8" fmla="*/ 2768600 h 3645940"/>
                <a:gd name="connsiteX9" fmla="*/ 1195122 w 3227122"/>
                <a:gd name="connsiteY9" fmla="*/ 2844800 h 3645940"/>
                <a:gd name="connsiteX10" fmla="*/ 1030022 w 3227122"/>
                <a:gd name="connsiteY10" fmla="*/ 2870200 h 3645940"/>
                <a:gd name="connsiteX11" fmla="*/ 0 w 3227122"/>
                <a:gd name="connsiteY11" fmla="*/ 3645940 h 364594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347522 w 3227122"/>
                <a:gd name="connsiteY5" fmla="*/ 2590800 h 3645940"/>
                <a:gd name="connsiteX6" fmla="*/ 1220522 w 3227122"/>
                <a:gd name="connsiteY6" fmla="*/ 2667000 h 3645940"/>
                <a:gd name="connsiteX7" fmla="*/ 1233222 w 3227122"/>
                <a:gd name="connsiteY7" fmla="*/ 2717800 h 3645940"/>
                <a:gd name="connsiteX8" fmla="*/ 1157022 w 3227122"/>
                <a:gd name="connsiteY8" fmla="*/ 2768600 h 3645940"/>
                <a:gd name="connsiteX9" fmla="*/ 1195122 w 3227122"/>
                <a:gd name="connsiteY9" fmla="*/ 2844800 h 3645940"/>
                <a:gd name="connsiteX10" fmla="*/ 225696 w 3227122"/>
                <a:gd name="connsiteY10" fmla="*/ 3448592 h 3645940"/>
                <a:gd name="connsiteX11" fmla="*/ 0 w 3227122"/>
                <a:gd name="connsiteY11" fmla="*/ 3645940 h 364594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347522 w 3227122"/>
                <a:gd name="connsiteY5" fmla="*/ 2590800 h 3645940"/>
                <a:gd name="connsiteX6" fmla="*/ 1220522 w 3227122"/>
                <a:gd name="connsiteY6" fmla="*/ 2667000 h 3645940"/>
                <a:gd name="connsiteX7" fmla="*/ 1233222 w 3227122"/>
                <a:gd name="connsiteY7" fmla="*/ 2717800 h 3645940"/>
                <a:gd name="connsiteX8" fmla="*/ 1157022 w 3227122"/>
                <a:gd name="connsiteY8" fmla="*/ 2768600 h 3645940"/>
                <a:gd name="connsiteX9" fmla="*/ 544432 w 3227122"/>
                <a:gd name="connsiteY9" fmla="*/ 3269557 h 3645940"/>
                <a:gd name="connsiteX10" fmla="*/ 225696 w 3227122"/>
                <a:gd name="connsiteY10" fmla="*/ 3448592 h 3645940"/>
                <a:gd name="connsiteX11" fmla="*/ 0 w 3227122"/>
                <a:gd name="connsiteY11" fmla="*/ 3645940 h 364594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347522 w 3227122"/>
                <a:gd name="connsiteY5" fmla="*/ 2590800 h 3645940"/>
                <a:gd name="connsiteX6" fmla="*/ 1220522 w 3227122"/>
                <a:gd name="connsiteY6" fmla="*/ 2667000 h 3645940"/>
                <a:gd name="connsiteX7" fmla="*/ 1233222 w 3227122"/>
                <a:gd name="connsiteY7" fmla="*/ 2717800 h 3645940"/>
                <a:gd name="connsiteX8" fmla="*/ 831677 w 3227122"/>
                <a:gd name="connsiteY8" fmla="*/ 3166244 h 3645940"/>
                <a:gd name="connsiteX9" fmla="*/ 544432 w 3227122"/>
                <a:gd name="connsiteY9" fmla="*/ 3269557 h 3645940"/>
                <a:gd name="connsiteX10" fmla="*/ 225696 w 3227122"/>
                <a:gd name="connsiteY10" fmla="*/ 3448592 h 3645940"/>
                <a:gd name="connsiteX11" fmla="*/ 0 w 3227122"/>
                <a:gd name="connsiteY11" fmla="*/ 3645940 h 364594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347522 w 3227122"/>
                <a:gd name="connsiteY5" fmla="*/ 2590800 h 3645940"/>
                <a:gd name="connsiteX6" fmla="*/ 1220522 w 3227122"/>
                <a:gd name="connsiteY6" fmla="*/ 2667000 h 3645940"/>
                <a:gd name="connsiteX7" fmla="*/ 1070549 w 3227122"/>
                <a:gd name="connsiteY7" fmla="*/ 2961809 h 3645940"/>
                <a:gd name="connsiteX8" fmla="*/ 831677 w 3227122"/>
                <a:gd name="connsiteY8" fmla="*/ 3166244 h 3645940"/>
                <a:gd name="connsiteX9" fmla="*/ 544432 w 3227122"/>
                <a:gd name="connsiteY9" fmla="*/ 3269557 h 3645940"/>
                <a:gd name="connsiteX10" fmla="*/ 225696 w 3227122"/>
                <a:gd name="connsiteY10" fmla="*/ 3448592 h 3645940"/>
                <a:gd name="connsiteX11" fmla="*/ 0 w 3227122"/>
                <a:gd name="connsiteY11" fmla="*/ 3645940 h 364594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555382 w 3227122"/>
                <a:gd name="connsiteY5" fmla="*/ 2283529 h 3645940"/>
                <a:gd name="connsiteX6" fmla="*/ 1220522 w 3227122"/>
                <a:gd name="connsiteY6" fmla="*/ 2667000 h 3645940"/>
                <a:gd name="connsiteX7" fmla="*/ 1070549 w 3227122"/>
                <a:gd name="connsiteY7" fmla="*/ 2961809 h 3645940"/>
                <a:gd name="connsiteX8" fmla="*/ 831677 w 3227122"/>
                <a:gd name="connsiteY8" fmla="*/ 3166244 h 3645940"/>
                <a:gd name="connsiteX9" fmla="*/ 544432 w 3227122"/>
                <a:gd name="connsiteY9" fmla="*/ 3269557 h 3645940"/>
                <a:gd name="connsiteX10" fmla="*/ 225696 w 3227122"/>
                <a:gd name="connsiteY10" fmla="*/ 3448592 h 3645940"/>
                <a:gd name="connsiteX11" fmla="*/ 0 w 3227122"/>
                <a:gd name="connsiteY11" fmla="*/ 3645940 h 3645940"/>
                <a:gd name="connsiteX0" fmla="*/ 3227122 w 3227122"/>
                <a:gd name="connsiteY0" fmla="*/ 0 h 3645940"/>
                <a:gd name="connsiteX1" fmla="*/ 2973122 w 3227122"/>
                <a:gd name="connsiteY1" fmla="*/ 520700 h 3645940"/>
                <a:gd name="connsiteX2" fmla="*/ 2769922 w 3227122"/>
                <a:gd name="connsiteY2" fmla="*/ 660400 h 3645940"/>
                <a:gd name="connsiteX3" fmla="*/ 1906322 w 3227122"/>
                <a:gd name="connsiteY3" fmla="*/ 1168400 h 3645940"/>
                <a:gd name="connsiteX4" fmla="*/ 1715822 w 3227122"/>
                <a:gd name="connsiteY4" fmla="*/ 1905000 h 3645940"/>
                <a:gd name="connsiteX5" fmla="*/ 1555382 w 3227122"/>
                <a:gd name="connsiteY5" fmla="*/ 2283529 h 3645940"/>
                <a:gd name="connsiteX6" fmla="*/ 1319934 w 3227122"/>
                <a:gd name="connsiteY6" fmla="*/ 2639888 h 3645940"/>
                <a:gd name="connsiteX7" fmla="*/ 1070549 w 3227122"/>
                <a:gd name="connsiteY7" fmla="*/ 2961809 h 3645940"/>
                <a:gd name="connsiteX8" fmla="*/ 831677 w 3227122"/>
                <a:gd name="connsiteY8" fmla="*/ 3166244 h 3645940"/>
                <a:gd name="connsiteX9" fmla="*/ 544432 w 3227122"/>
                <a:gd name="connsiteY9" fmla="*/ 3269557 h 3645940"/>
                <a:gd name="connsiteX10" fmla="*/ 225696 w 3227122"/>
                <a:gd name="connsiteY10" fmla="*/ 3448592 h 3645940"/>
                <a:gd name="connsiteX11" fmla="*/ 0 w 3227122"/>
                <a:gd name="connsiteY11" fmla="*/ 3645940 h 3645940"/>
                <a:gd name="connsiteX0" fmla="*/ 3308458 w 3308458"/>
                <a:gd name="connsiteY0" fmla="*/ 0 h 3871874"/>
                <a:gd name="connsiteX1" fmla="*/ 3054458 w 3308458"/>
                <a:gd name="connsiteY1" fmla="*/ 520700 h 3871874"/>
                <a:gd name="connsiteX2" fmla="*/ 2851258 w 3308458"/>
                <a:gd name="connsiteY2" fmla="*/ 660400 h 3871874"/>
                <a:gd name="connsiteX3" fmla="*/ 1987658 w 3308458"/>
                <a:gd name="connsiteY3" fmla="*/ 1168400 h 3871874"/>
                <a:gd name="connsiteX4" fmla="*/ 1797158 w 3308458"/>
                <a:gd name="connsiteY4" fmla="*/ 1905000 h 3871874"/>
                <a:gd name="connsiteX5" fmla="*/ 1636718 w 3308458"/>
                <a:gd name="connsiteY5" fmla="*/ 2283529 h 3871874"/>
                <a:gd name="connsiteX6" fmla="*/ 1401270 w 3308458"/>
                <a:gd name="connsiteY6" fmla="*/ 2639888 h 3871874"/>
                <a:gd name="connsiteX7" fmla="*/ 1151885 w 3308458"/>
                <a:gd name="connsiteY7" fmla="*/ 2961809 h 3871874"/>
                <a:gd name="connsiteX8" fmla="*/ 913013 w 3308458"/>
                <a:gd name="connsiteY8" fmla="*/ 3166244 h 3871874"/>
                <a:gd name="connsiteX9" fmla="*/ 625768 w 3308458"/>
                <a:gd name="connsiteY9" fmla="*/ 3269557 h 3871874"/>
                <a:gd name="connsiteX10" fmla="*/ 307032 w 3308458"/>
                <a:gd name="connsiteY10" fmla="*/ 3448592 h 3871874"/>
                <a:gd name="connsiteX11" fmla="*/ 0 w 3308458"/>
                <a:gd name="connsiteY11" fmla="*/ 3871874 h 3871874"/>
                <a:gd name="connsiteX0" fmla="*/ 3308458 w 3308458"/>
                <a:gd name="connsiteY0" fmla="*/ 0 h 3871874"/>
                <a:gd name="connsiteX1" fmla="*/ 3054458 w 3308458"/>
                <a:gd name="connsiteY1" fmla="*/ 520700 h 3871874"/>
                <a:gd name="connsiteX2" fmla="*/ 2851258 w 3308458"/>
                <a:gd name="connsiteY2" fmla="*/ 660400 h 3871874"/>
                <a:gd name="connsiteX3" fmla="*/ 1987658 w 3308458"/>
                <a:gd name="connsiteY3" fmla="*/ 1168400 h 3871874"/>
                <a:gd name="connsiteX4" fmla="*/ 1797158 w 3308458"/>
                <a:gd name="connsiteY4" fmla="*/ 1905000 h 3871874"/>
                <a:gd name="connsiteX5" fmla="*/ 1636718 w 3308458"/>
                <a:gd name="connsiteY5" fmla="*/ 2283529 h 3871874"/>
                <a:gd name="connsiteX6" fmla="*/ 1401270 w 3308458"/>
                <a:gd name="connsiteY6" fmla="*/ 2639888 h 3871874"/>
                <a:gd name="connsiteX7" fmla="*/ 1151885 w 3308458"/>
                <a:gd name="connsiteY7" fmla="*/ 2961809 h 3871874"/>
                <a:gd name="connsiteX8" fmla="*/ 913013 w 3308458"/>
                <a:gd name="connsiteY8" fmla="*/ 3166244 h 3871874"/>
                <a:gd name="connsiteX9" fmla="*/ 625768 w 3308458"/>
                <a:gd name="connsiteY9" fmla="*/ 3269557 h 3871874"/>
                <a:gd name="connsiteX10" fmla="*/ 424518 w 3308458"/>
                <a:gd name="connsiteY10" fmla="*/ 3620302 h 3871874"/>
                <a:gd name="connsiteX11" fmla="*/ 0 w 3308458"/>
                <a:gd name="connsiteY11" fmla="*/ 3871874 h 3871874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688710 w 3200010"/>
                <a:gd name="connsiteY4" fmla="*/ 1905000 h 3682089"/>
                <a:gd name="connsiteX5" fmla="*/ 1528270 w 3200010"/>
                <a:gd name="connsiteY5" fmla="*/ 2283529 h 3682089"/>
                <a:gd name="connsiteX6" fmla="*/ 1292822 w 3200010"/>
                <a:gd name="connsiteY6" fmla="*/ 2639888 h 3682089"/>
                <a:gd name="connsiteX7" fmla="*/ 1043437 w 3200010"/>
                <a:gd name="connsiteY7" fmla="*/ 2961809 h 3682089"/>
                <a:gd name="connsiteX8" fmla="*/ 804565 w 3200010"/>
                <a:gd name="connsiteY8" fmla="*/ 3166244 h 3682089"/>
                <a:gd name="connsiteX9" fmla="*/ 517320 w 3200010"/>
                <a:gd name="connsiteY9" fmla="*/ 3269557 h 3682089"/>
                <a:gd name="connsiteX10" fmla="*/ 316070 w 3200010"/>
                <a:gd name="connsiteY10" fmla="*/ 3620302 h 3682089"/>
                <a:gd name="connsiteX11" fmla="*/ 0 w 3200010"/>
                <a:gd name="connsiteY11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688710 w 3200010"/>
                <a:gd name="connsiteY4" fmla="*/ 1905000 h 3682089"/>
                <a:gd name="connsiteX5" fmla="*/ 1528270 w 3200010"/>
                <a:gd name="connsiteY5" fmla="*/ 2283529 h 3682089"/>
                <a:gd name="connsiteX6" fmla="*/ 1292822 w 3200010"/>
                <a:gd name="connsiteY6" fmla="*/ 2639888 h 3682089"/>
                <a:gd name="connsiteX7" fmla="*/ 1043437 w 3200010"/>
                <a:gd name="connsiteY7" fmla="*/ 2961809 h 3682089"/>
                <a:gd name="connsiteX8" fmla="*/ 804565 w 3200010"/>
                <a:gd name="connsiteY8" fmla="*/ 3166244 h 3682089"/>
                <a:gd name="connsiteX9" fmla="*/ 517320 w 3200010"/>
                <a:gd name="connsiteY9" fmla="*/ 3269557 h 3682089"/>
                <a:gd name="connsiteX10" fmla="*/ 216660 w 3200010"/>
                <a:gd name="connsiteY10" fmla="*/ 3665489 h 3682089"/>
                <a:gd name="connsiteX11" fmla="*/ 0 w 3200010"/>
                <a:gd name="connsiteY11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1971 w 3200010"/>
                <a:gd name="connsiteY4" fmla="*/ 1932113 h 3682089"/>
                <a:gd name="connsiteX5" fmla="*/ 1528270 w 3200010"/>
                <a:gd name="connsiteY5" fmla="*/ 2283529 h 3682089"/>
                <a:gd name="connsiteX6" fmla="*/ 1292822 w 3200010"/>
                <a:gd name="connsiteY6" fmla="*/ 2639888 h 3682089"/>
                <a:gd name="connsiteX7" fmla="*/ 1043437 w 3200010"/>
                <a:gd name="connsiteY7" fmla="*/ 2961809 h 3682089"/>
                <a:gd name="connsiteX8" fmla="*/ 804565 w 3200010"/>
                <a:gd name="connsiteY8" fmla="*/ 3166244 h 3682089"/>
                <a:gd name="connsiteX9" fmla="*/ 517320 w 3200010"/>
                <a:gd name="connsiteY9" fmla="*/ 3269557 h 3682089"/>
                <a:gd name="connsiteX10" fmla="*/ 216660 w 3200010"/>
                <a:gd name="connsiteY10" fmla="*/ 3665489 h 3682089"/>
                <a:gd name="connsiteX11" fmla="*/ 0 w 3200010"/>
                <a:gd name="connsiteY11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5749 w 3200010"/>
                <a:gd name="connsiteY4" fmla="*/ 1669389 h 3682089"/>
                <a:gd name="connsiteX5" fmla="*/ 1751971 w 3200010"/>
                <a:gd name="connsiteY5" fmla="*/ 1932113 h 3682089"/>
                <a:gd name="connsiteX6" fmla="*/ 1528270 w 3200010"/>
                <a:gd name="connsiteY6" fmla="*/ 2283529 h 3682089"/>
                <a:gd name="connsiteX7" fmla="*/ 1292822 w 3200010"/>
                <a:gd name="connsiteY7" fmla="*/ 2639888 h 3682089"/>
                <a:gd name="connsiteX8" fmla="*/ 1043437 w 3200010"/>
                <a:gd name="connsiteY8" fmla="*/ 2961809 h 3682089"/>
                <a:gd name="connsiteX9" fmla="*/ 804565 w 3200010"/>
                <a:gd name="connsiteY9" fmla="*/ 3166244 h 3682089"/>
                <a:gd name="connsiteX10" fmla="*/ 517320 w 3200010"/>
                <a:gd name="connsiteY10" fmla="*/ 3269557 h 3682089"/>
                <a:gd name="connsiteX11" fmla="*/ 216660 w 3200010"/>
                <a:gd name="connsiteY11" fmla="*/ 3665489 h 3682089"/>
                <a:gd name="connsiteX12" fmla="*/ 0 w 3200010"/>
                <a:gd name="connsiteY12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5749 w 3200010"/>
                <a:gd name="connsiteY4" fmla="*/ 1669389 h 3682089"/>
                <a:gd name="connsiteX5" fmla="*/ 1797158 w 3200010"/>
                <a:gd name="connsiteY5" fmla="*/ 1968263 h 3682089"/>
                <a:gd name="connsiteX6" fmla="*/ 1528270 w 3200010"/>
                <a:gd name="connsiteY6" fmla="*/ 2283529 h 3682089"/>
                <a:gd name="connsiteX7" fmla="*/ 1292822 w 3200010"/>
                <a:gd name="connsiteY7" fmla="*/ 2639888 h 3682089"/>
                <a:gd name="connsiteX8" fmla="*/ 1043437 w 3200010"/>
                <a:gd name="connsiteY8" fmla="*/ 2961809 h 3682089"/>
                <a:gd name="connsiteX9" fmla="*/ 804565 w 3200010"/>
                <a:gd name="connsiteY9" fmla="*/ 3166244 h 3682089"/>
                <a:gd name="connsiteX10" fmla="*/ 517320 w 3200010"/>
                <a:gd name="connsiteY10" fmla="*/ 3269557 h 3682089"/>
                <a:gd name="connsiteX11" fmla="*/ 216660 w 3200010"/>
                <a:gd name="connsiteY11" fmla="*/ 3665489 h 3682089"/>
                <a:gd name="connsiteX12" fmla="*/ 0 w 3200010"/>
                <a:gd name="connsiteY12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5749 w 3200010"/>
                <a:gd name="connsiteY4" fmla="*/ 1669389 h 3682089"/>
                <a:gd name="connsiteX5" fmla="*/ 1797158 w 3200010"/>
                <a:gd name="connsiteY5" fmla="*/ 1968263 h 3682089"/>
                <a:gd name="connsiteX6" fmla="*/ 1292822 w 3200010"/>
                <a:gd name="connsiteY6" fmla="*/ 2639888 h 3682089"/>
                <a:gd name="connsiteX7" fmla="*/ 1043437 w 3200010"/>
                <a:gd name="connsiteY7" fmla="*/ 2961809 h 3682089"/>
                <a:gd name="connsiteX8" fmla="*/ 804565 w 3200010"/>
                <a:gd name="connsiteY8" fmla="*/ 3166244 h 3682089"/>
                <a:gd name="connsiteX9" fmla="*/ 517320 w 3200010"/>
                <a:gd name="connsiteY9" fmla="*/ 3269557 h 3682089"/>
                <a:gd name="connsiteX10" fmla="*/ 216660 w 3200010"/>
                <a:gd name="connsiteY10" fmla="*/ 3665489 h 3682089"/>
                <a:gd name="connsiteX11" fmla="*/ 0 w 3200010"/>
                <a:gd name="connsiteY11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5749 w 3200010"/>
                <a:gd name="connsiteY4" fmla="*/ 1669389 h 3682089"/>
                <a:gd name="connsiteX5" fmla="*/ 1797158 w 3200010"/>
                <a:gd name="connsiteY5" fmla="*/ 1968263 h 3682089"/>
                <a:gd name="connsiteX6" fmla="*/ 1347047 w 3200010"/>
                <a:gd name="connsiteY6" fmla="*/ 2703149 h 3682089"/>
                <a:gd name="connsiteX7" fmla="*/ 1043437 w 3200010"/>
                <a:gd name="connsiteY7" fmla="*/ 2961809 h 3682089"/>
                <a:gd name="connsiteX8" fmla="*/ 804565 w 3200010"/>
                <a:gd name="connsiteY8" fmla="*/ 3166244 h 3682089"/>
                <a:gd name="connsiteX9" fmla="*/ 517320 w 3200010"/>
                <a:gd name="connsiteY9" fmla="*/ 3269557 h 3682089"/>
                <a:gd name="connsiteX10" fmla="*/ 216660 w 3200010"/>
                <a:gd name="connsiteY10" fmla="*/ 3665489 h 3682089"/>
                <a:gd name="connsiteX11" fmla="*/ 0 w 3200010"/>
                <a:gd name="connsiteY11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5749 w 3200010"/>
                <a:gd name="connsiteY4" fmla="*/ 1669389 h 3682089"/>
                <a:gd name="connsiteX5" fmla="*/ 1797158 w 3200010"/>
                <a:gd name="connsiteY5" fmla="*/ 1968263 h 3682089"/>
                <a:gd name="connsiteX6" fmla="*/ 1347047 w 3200010"/>
                <a:gd name="connsiteY6" fmla="*/ 2703149 h 3682089"/>
                <a:gd name="connsiteX7" fmla="*/ 1097662 w 3200010"/>
                <a:gd name="connsiteY7" fmla="*/ 3016034 h 3682089"/>
                <a:gd name="connsiteX8" fmla="*/ 804565 w 3200010"/>
                <a:gd name="connsiteY8" fmla="*/ 3166244 h 3682089"/>
                <a:gd name="connsiteX9" fmla="*/ 517320 w 3200010"/>
                <a:gd name="connsiteY9" fmla="*/ 3269557 h 3682089"/>
                <a:gd name="connsiteX10" fmla="*/ 216660 w 3200010"/>
                <a:gd name="connsiteY10" fmla="*/ 3665489 h 3682089"/>
                <a:gd name="connsiteX11" fmla="*/ 0 w 3200010"/>
                <a:gd name="connsiteY11" fmla="*/ 3682089 h 3682089"/>
                <a:gd name="connsiteX0" fmla="*/ 3200010 w 3200010"/>
                <a:gd name="connsiteY0" fmla="*/ 0 h 3682089"/>
                <a:gd name="connsiteX1" fmla="*/ 2946010 w 3200010"/>
                <a:gd name="connsiteY1" fmla="*/ 520700 h 3682089"/>
                <a:gd name="connsiteX2" fmla="*/ 2742810 w 3200010"/>
                <a:gd name="connsiteY2" fmla="*/ 660400 h 3682089"/>
                <a:gd name="connsiteX3" fmla="*/ 1879210 w 3200010"/>
                <a:gd name="connsiteY3" fmla="*/ 1168400 h 3682089"/>
                <a:gd name="connsiteX4" fmla="*/ 1755749 w 3200010"/>
                <a:gd name="connsiteY4" fmla="*/ 1669389 h 3682089"/>
                <a:gd name="connsiteX5" fmla="*/ 1797158 w 3200010"/>
                <a:gd name="connsiteY5" fmla="*/ 1968263 h 3682089"/>
                <a:gd name="connsiteX6" fmla="*/ 1347047 w 3200010"/>
                <a:gd name="connsiteY6" fmla="*/ 2703149 h 3682089"/>
                <a:gd name="connsiteX7" fmla="*/ 1097662 w 3200010"/>
                <a:gd name="connsiteY7" fmla="*/ 3016034 h 3682089"/>
                <a:gd name="connsiteX8" fmla="*/ 822640 w 3200010"/>
                <a:gd name="connsiteY8" fmla="*/ 3238543 h 3682089"/>
                <a:gd name="connsiteX9" fmla="*/ 517320 w 3200010"/>
                <a:gd name="connsiteY9" fmla="*/ 3269557 h 3682089"/>
                <a:gd name="connsiteX10" fmla="*/ 216660 w 3200010"/>
                <a:gd name="connsiteY10" fmla="*/ 3665489 h 3682089"/>
                <a:gd name="connsiteX11" fmla="*/ 0 w 3200010"/>
                <a:gd name="connsiteY11" fmla="*/ 3682089 h 3682089"/>
                <a:gd name="connsiteX0" fmla="*/ 3272309 w 3272309"/>
                <a:gd name="connsiteY0" fmla="*/ 0 h 3673052"/>
                <a:gd name="connsiteX1" fmla="*/ 2946010 w 3272309"/>
                <a:gd name="connsiteY1" fmla="*/ 511663 h 3673052"/>
                <a:gd name="connsiteX2" fmla="*/ 2742810 w 3272309"/>
                <a:gd name="connsiteY2" fmla="*/ 651363 h 3673052"/>
                <a:gd name="connsiteX3" fmla="*/ 1879210 w 3272309"/>
                <a:gd name="connsiteY3" fmla="*/ 1159363 h 3673052"/>
                <a:gd name="connsiteX4" fmla="*/ 1755749 w 3272309"/>
                <a:gd name="connsiteY4" fmla="*/ 1660352 h 3673052"/>
                <a:gd name="connsiteX5" fmla="*/ 1797158 w 3272309"/>
                <a:gd name="connsiteY5" fmla="*/ 1959226 h 3673052"/>
                <a:gd name="connsiteX6" fmla="*/ 1347047 w 3272309"/>
                <a:gd name="connsiteY6" fmla="*/ 2694112 h 3673052"/>
                <a:gd name="connsiteX7" fmla="*/ 1097662 w 3272309"/>
                <a:gd name="connsiteY7" fmla="*/ 3006997 h 3673052"/>
                <a:gd name="connsiteX8" fmla="*/ 822640 w 3272309"/>
                <a:gd name="connsiteY8" fmla="*/ 3229506 h 3673052"/>
                <a:gd name="connsiteX9" fmla="*/ 517320 w 3272309"/>
                <a:gd name="connsiteY9" fmla="*/ 3260520 h 3673052"/>
                <a:gd name="connsiteX10" fmla="*/ 216660 w 3272309"/>
                <a:gd name="connsiteY10" fmla="*/ 3656452 h 3673052"/>
                <a:gd name="connsiteX11" fmla="*/ 0 w 3272309"/>
                <a:gd name="connsiteY11" fmla="*/ 3673052 h 3673052"/>
                <a:gd name="connsiteX0" fmla="*/ 3272309 w 3272309"/>
                <a:gd name="connsiteY0" fmla="*/ 0 h 3673052"/>
                <a:gd name="connsiteX1" fmla="*/ 2991197 w 3272309"/>
                <a:gd name="connsiteY1" fmla="*/ 421289 h 3673052"/>
                <a:gd name="connsiteX2" fmla="*/ 2742810 w 3272309"/>
                <a:gd name="connsiteY2" fmla="*/ 651363 h 3673052"/>
                <a:gd name="connsiteX3" fmla="*/ 1879210 w 3272309"/>
                <a:gd name="connsiteY3" fmla="*/ 1159363 h 3673052"/>
                <a:gd name="connsiteX4" fmla="*/ 1755749 w 3272309"/>
                <a:gd name="connsiteY4" fmla="*/ 1660352 h 3673052"/>
                <a:gd name="connsiteX5" fmla="*/ 1797158 w 3272309"/>
                <a:gd name="connsiteY5" fmla="*/ 1959226 h 3673052"/>
                <a:gd name="connsiteX6" fmla="*/ 1347047 w 3272309"/>
                <a:gd name="connsiteY6" fmla="*/ 2694112 h 3673052"/>
                <a:gd name="connsiteX7" fmla="*/ 1097662 w 3272309"/>
                <a:gd name="connsiteY7" fmla="*/ 3006997 h 3673052"/>
                <a:gd name="connsiteX8" fmla="*/ 822640 w 3272309"/>
                <a:gd name="connsiteY8" fmla="*/ 3229506 h 3673052"/>
                <a:gd name="connsiteX9" fmla="*/ 517320 w 3272309"/>
                <a:gd name="connsiteY9" fmla="*/ 3260520 h 3673052"/>
                <a:gd name="connsiteX10" fmla="*/ 216660 w 3272309"/>
                <a:gd name="connsiteY10" fmla="*/ 3656452 h 3673052"/>
                <a:gd name="connsiteX11" fmla="*/ 0 w 3272309"/>
                <a:gd name="connsiteY11" fmla="*/ 3673052 h 3673052"/>
                <a:gd name="connsiteX0" fmla="*/ 3272309 w 3272309"/>
                <a:gd name="connsiteY0" fmla="*/ 0 h 3673052"/>
                <a:gd name="connsiteX1" fmla="*/ 2991197 w 3272309"/>
                <a:gd name="connsiteY1" fmla="*/ 421289 h 3673052"/>
                <a:gd name="connsiteX2" fmla="*/ 2742810 w 3272309"/>
                <a:gd name="connsiteY2" fmla="*/ 651363 h 3673052"/>
                <a:gd name="connsiteX3" fmla="*/ 1879210 w 3272309"/>
                <a:gd name="connsiteY3" fmla="*/ 1159363 h 3673052"/>
                <a:gd name="connsiteX4" fmla="*/ 1755749 w 3272309"/>
                <a:gd name="connsiteY4" fmla="*/ 1660352 h 3673052"/>
                <a:gd name="connsiteX5" fmla="*/ 1797158 w 3272309"/>
                <a:gd name="connsiteY5" fmla="*/ 1959226 h 3673052"/>
                <a:gd name="connsiteX6" fmla="*/ 1347047 w 3272309"/>
                <a:gd name="connsiteY6" fmla="*/ 2694112 h 3673052"/>
                <a:gd name="connsiteX7" fmla="*/ 1097662 w 3272309"/>
                <a:gd name="connsiteY7" fmla="*/ 3006997 h 3673052"/>
                <a:gd name="connsiteX8" fmla="*/ 833765 w 3272309"/>
                <a:gd name="connsiteY8" fmla="*/ 3196121 h 3673052"/>
                <a:gd name="connsiteX9" fmla="*/ 517320 w 3272309"/>
                <a:gd name="connsiteY9" fmla="*/ 3260520 h 3673052"/>
                <a:gd name="connsiteX10" fmla="*/ 216660 w 3272309"/>
                <a:gd name="connsiteY10" fmla="*/ 3656452 h 3673052"/>
                <a:gd name="connsiteX11" fmla="*/ 0 w 3272309"/>
                <a:gd name="connsiteY11" fmla="*/ 3673052 h 3673052"/>
                <a:gd name="connsiteX0" fmla="*/ 3272309 w 3272309"/>
                <a:gd name="connsiteY0" fmla="*/ 0 h 3673052"/>
                <a:gd name="connsiteX1" fmla="*/ 2991197 w 3272309"/>
                <a:gd name="connsiteY1" fmla="*/ 421289 h 3673052"/>
                <a:gd name="connsiteX2" fmla="*/ 2742810 w 3272309"/>
                <a:gd name="connsiteY2" fmla="*/ 651363 h 3673052"/>
                <a:gd name="connsiteX3" fmla="*/ 1879210 w 3272309"/>
                <a:gd name="connsiteY3" fmla="*/ 1159363 h 3673052"/>
                <a:gd name="connsiteX4" fmla="*/ 1755749 w 3272309"/>
                <a:gd name="connsiteY4" fmla="*/ 1660352 h 3673052"/>
                <a:gd name="connsiteX5" fmla="*/ 1797158 w 3272309"/>
                <a:gd name="connsiteY5" fmla="*/ 1959226 h 3673052"/>
                <a:gd name="connsiteX6" fmla="*/ 1347047 w 3272309"/>
                <a:gd name="connsiteY6" fmla="*/ 2694112 h 3673052"/>
                <a:gd name="connsiteX7" fmla="*/ 1097662 w 3272309"/>
                <a:gd name="connsiteY7" fmla="*/ 3006997 h 3673052"/>
                <a:gd name="connsiteX8" fmla="*/ 833765 w 3272309"/>
                <a:gd name="connsiteY8" fmla="*/ 3196121 h 3673052"/>
                <a:gd name="connsiteX9" fmla="*/ 450563 w 3272309"/>
                <a:gd name="connsiteY9" fmla="*/ 3260520 h 3673052"/>
                <a:gd name="connsiteX10" fmla="*/ 216660 w 3272309"/>
                <a:gd name="connsiteY10" fmla="*/ 3656452 h 3673052"/>
                <a:gd name="connsiteX11" fmla="*/ 0 w 3272309"/>
                <a:gd name="connsiteY11" fmla="*/ 3673052 h 3673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2309" h="3673052">
                  <a:moveTo>
                    <a:pt x="3272309" y="0"/>
                  </a:moveTo>
                  <a:lnTo>
                    <a:pt x="2991197" y="421289"/>
                  </a:lnTo>
                  <a:lnTo>
                    <a:pt x="2742810" y="651363"/>
                  </a:lnTo>
                  <a:lnTo>
                    <a:pt x="1879210" y="1159363"/>
                  </a:lnTo>
                  <a:lnTo>
                    <a:pt x="1755749" y="1660352"/>
                  </a:lnTo>
                  <a:cubicBezTo>
                    <a:pt x="1754490" y="1747927"/>
                    <a:pt x="1798417" y="1871651"/>
                    <a:pt x="1797158" y="1959226"/>
                  </a:cubicBezTo>
                  <a:lnTo>
                    <a:pt x="1347047" y="2694112"/>
                  </a:lnTo>
                  <a:lnTo>
                    <a:pt x="1097662" y="3006997"/>
                  </a:lnTo>
                  <a:lnTo>
                    <a:pt x="833765" y="3196121"/>
                  </a:lnTo>
                  <a:lnTo>
                    <a:pt x="450563" y="3260520"/>
                  </a:lnTo>
                  <a:lnTo>
                    <a:pt x="216660" y="3656452"/>
                  </a:lnTo>
                  <a:lnTo>
                    <a:pt x="0" y="3673052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8" name="Figura a mano libera 441">
              <a:extLst>
                <a:ext uri="{FF2B5EF4-FFF2-40B4-BE49-F238E27FC236}">
                  <a16:creationId xmlns:a16="http://schemas.microsoft.com/office/drawing/2014/main" id="{28C9AF18-F181-429E-8332-21AA4A8AB0C5}"/>
                </a:ext>
              </a:extLst>
            </p:cNvPr>
            <p:cNvSpPr/>
            <p:nvPr/>
          </p:nvSpPr>
          <p:spPr bwMode="auto">
            <a:xfrm>
              <a:off x="4294188" y="3748088"/>
              <a:ext cx="1746250" cy="2244725"/>
            </a:xfrm>
            <a:custGeom>
              <a:avLst/>
              <a:gdLst>
                <a:gd name="connsiteX0" fmla="*/ 1981200 w 1981200"/>
                <a:gd name="connsiteY0" fmla="*/ 0 h 3060700"/>
                <a:gd name="connsiteX1" fmla="*/ 1701800 w 1981200"/>
                <a:gd name="connsiteY1" fmla="*/ 635000 h 3060700"/>
                <a:gd name="connsiteX2" fmla="*/ 977900 w 1981200"/>
                <a:gd name="connsiteY2" fmla="*/ 1104900 h 3060700"/>
                <a:gd name="connsiteX3" fmla="*/ 774700 w 1981200"/>
                <a:gd name="connsiteY3" fmla="*/ 1854200 h 3060700"/>
                <a:gd name="connsiteX4" fmla="*/ 546100 w 1981200"/>
                <a:gd name="connsiteY4" fmla="*/ 2184400 h 3060700"/>
                <a:gd name="connsiteX5" fmla="*/ 457200 w 1981200"/>
                <a:gd name="connsiteY5" fmla="*/ 2387600 h 3060700"/>
                <a:gd name="connsiteX6" fmla="*/ 228600 w 1981200"/>
                <a:gd name="connsiteY6" fmla="*/ 2717800 h 3060700"/>
                <a:gd name="connsiteX7" fmla="*/ 241300 w 1981200"/>
                <a:gd name="connsiteY7" fmla="*/ 2832100 h 3060700"/>
                <a:gd name="connsiteX8" fmla="*/ 241300 w 1981200"/>
                <a:gd name="connsiteY8" fmla="*/ 2832100 h 3060700"/>
                <a:gd name="connsiteX9" fmla="*/ 127000 w 1981200"/>
                <a:gd name="connsiteY9" fmla="*/ 3009900 h 3060700"/>
                <a:gd name="connsiteX10" fmla="*/ 0 w 1981200"/>
                <a:gd name="connsiteY10" fmla="*/ 2971800 h 3060700"/>
                <a:gd name="connsiteX11" fmla="*/ 12700 w 1981200"/>
                <a:gd name="connsiteY11" fmla="*/ 3060700 h 3060700"/>
                <a:gd name="connsiteX0" fmla="*/ 2736676 w 2736676"/>
                <a:gd name="connsiteY0" fmla="*/ 0 h 3404119"/>
                <a:gd name="connsiteX1" fmla="*/ 2457276 w 2736676"/>
                <a:gd name="connsiteY1" fmla="*/ 635000 h 3404119"/>
                <a:gd name="connsiteX2" fmla="*/ 1733376 w 2736676"/>
                <a:gd name="connsiteY2" fmla="*/ 1104900 h 3404119"/>
                <a:gd name="connsiteX3" fmla="*/ 1530176 w 2736676"/>
                <a:gd name="connsiteY3" fmla="*/ 1854200 h 3404119"/>
                <a:gd name="connsiteX4" fmla="*/ 1301576 w 2736676"/>
                <a:gd name="connsiteY4" fmla="*/ 2184400 h 3404119"/>
                <a:gd name="connsiteX5" fmla="*/ 1212676 w 2736676"/>
                <a:gd name="connsiteY5" fmla="*/ 2387600 h 3404119"/>
                <a:gd name="connsiteX6" fmla="*/ 984076 w 2736676"/>
                <a:gd name="connsiteY6" fmla="*/ 2717800 h 3404119"/>
                <a:gd name="connsiteX7" fmla="*/ 996776 w 2736676"/>
                <a:gd name="connsiteY7" fmla="*/ 2832100 h 3404119"/>
                <a:gd name="connsiteX8" fmla="*/ 996776 w 2736676"/>
                <a:gd name="connsiteY8" fmla="*/ 2832100 h 3404119"/>
                <a:gd name="connsiteX9" fmla="*/ 882476 w 2736676"/>
                <a:gd name="connsiteY9" fmla="*/ 3009900 h 3404119"/>
                <a:gd name="connsiteX10" fmla="*/ 755476 w 2736676"/>
                <a:gd name="connsiteY10" fmla="*/ 2971800 h 3404119"/>
                <a:gd name="connsiteX11" fmla="*/ 0 w 2736676"/>
                <a:gd name="connsiteY11" fmla="*/ 3404119 h 3404119"/>
                <a:gd name="connsiteX0" fmla="*/ 2736676 w 2736676"/>
                <a:gd name="connsiteY0" fmla="*/ 0 h 3441744"/>
                <a:gd name="connsiteX1" fmla="*/ 2457276 w 2736676"/>
                <a:gd name="connsiteY1" fmla="*/ 635000 h 3441744"/>
                <a:gd name="connsiteX2" fmla="*/ 1733376 w 2736676"/>
                <a:gd name="connsiteY2" fmla="*/ 1104900 h 3441744"/>
                <a:gd name="connsiteX3" fmla="*/ 1530176 w 2736676"/>
                <a:gd name="connsiteY3" fmla="*/ 1854200 h 3441744"/>
                <a:gd name="connsiteX4" fmla="*/ 1301576 w 2736676"/>
                <a:gd name="connsiteY4" fmla="*/ 2184400 h 3441744"/>
                <a:gd name="connsiteX5" fmla="*/ 1212676 w 2736676"/>
                <a:gd name="connsiteY5" fmla="*/ 2387600 h 3441744"/>
                <a:gd name="connsiteX6" fmla="*/ 984076 w 2736676"/>
                <a:gd name="connsiteY6" fmla="*/ 2717800 h 3441744"/>
                <a:gd name="connsiteX7" fmla="*/ 996776 w 2736676"/>
                <a:gd name="connsiteY7" fmla="*/ 2832100 h 3441744"/>
                <a:gd name="connsiteX8" fmla="*/ 996776 w 2736676"/>
                <a:gd name="connsiteY8" fmla="*/ 2832100 h 3441744"/>
                <a:gd name="connsiteX9" fmla="*/ 882476 w 2736676"/>
                <a:gd name="connsiteY9" fmla="*/ 3009900 h 3441744"/>
                <a:gd name="connsiteX10" fmla="*/ 475318 w 2736676"/>
                <a:gd name="connsiteY10" fmla="*/ 3441744 h 3441744"/>
                <a:gd name="connsiteX11" fmla="*/ 0 w 2736676"/>
                <a:gd name="connsiteY11" fmla="*/ 3404119 h 3441744"/>
                <a:gd name="connsiteX0" fmla="*/ 2736676 w 2736676"/>
                <a:gd name="connsiteY0" fmla="*/ 0 h 3441744"/>
                <a:gd name="connsiteX1" fmla="*/ 2457276 w 2736676"/>
                <a:gd name="connsiteY1" fmla="*/ 635000 h 3441744"/>
                <a:gd name="connsiteX2" fmla="*/ 1733376 w 2736676"/>
                <a:gd name="connsiteY2" fmla="*/ 1104900 h 3441744"/>
                <a:gd name="connsiteX3" fmla="*/ 1530176 w 2736676"/>
                <a:gd name="connsiteY3" fmla="*/ 1854200 h 3441744"/>
                <a:gd name="connsiteX4" fmla="*/ 1301576 w 2736676"/>
                <a:gd name="connsiteY4" fmla="*/ 2184400 h 3441744"/>
                <a:gd name="connsiteX5" fmla="*/ 1212676 w 2736676"/>
                <a:gd name="connsiteY5" fmla="*/ 2387600 h 3441744"/>
                <a:gd name="connsiteX6" fmla="*/ 984076 w 2736676"/>
                <a:gd name="connsiteY6" fmla="*/ 2717800 h 3441744"/>
                <a:gd name="connsiteX7" fmla="*/ 996776 w 2736676"/>
                <a:gd name="connsiteY7" fmla="*/ 2832100 h 3441744"/>
                <a:gd name="connsiteX8" fmla="*/ 996776 w 2736676"/>
                <a:gd name="connsiteY8" fmla="*/ 2832100 h 3441744"/>
                <a:gd name="connsiteX9" fmla="*/ 737878 w 2736676"/>
                <a:gd name="connsiteY9" fmla="*/ 3172573 h 3441744"/>
                <a:gd name="connsiteX10" fmla="*/ 475318 w 2736676"/>
                <a:gd name="connsiteY10" fmla="*/ 3441744 h 3441744"/>
                <a:gd name="connsiteX11" fmla="*/ 0 w 2736676"/>
                <a:gd name="connsiteY11" fmla="*/ 3404119 h 3441744"/>
                <a:gd name="connsiteX0" fmla="*/ 2736676 w 2736676"/>
                <a:gd name="connsiteY0" fmla="*/ 0 h 3441744"/>
                <a:gd name="connsiteX1" fmla="*/ 2457276 w 2736676"/>
                <a:gd name="connsiteY1" fmla="*/ 635000 h 3441744"/>
                <a:gd name="connsiteX2" fmla="*/ 1733376 w 2736676"/>
                <a:gd name="connsiteY2" fmla="*/ 1104900 h 3441744"/>
                <a:gd name="connsiteX3" fmla="*/ 1530176 w 2736676"/>
                <a:gd name="connsiteY3" fmla="*/ 1854200 h 3441744"/>
                <a:gd name="connsiteX4" fmla="*/ 1301576 w 2736676"/>
                <a:gd name="connsiteY4" fmla="*/ 2184400 h 3441744"/>
                <a:gd name="connsiteX5" fmla="*/ 1212676 w 2736676"/>
                <a:gd name="connsiteY5" fmla="*/ 2387600 h 3441744"/>
                <a:gd name="connsiteX6" fmla="*/ 984076 w 2736676"/>
                <a:gd name="connsiteY6" fmla="*/ 2717800 h 3441744"/>
                <a:gd name="connsiteX7" fmla="*/ 996776 w 2736676"/>
                <a:gd name="connsiteY7" fmla="*/ 2832100 h 3441744"/>
                <a:gd name="connsiteX8" fmla="*/ 933514 w 2736676"/>
                <a:gd name="connsiteY8" fmla="*/ 2940549 h 3441744"/>
                <a:gd name="connsiteX9" fmla="*/ 737878 w 2736676"/>
                <a:gd name="connsiteY9" fmla="*/ 3172573 h 3441744"/>
                <a:gd name="connsiteX10" fmla="*/ 475318 w 2736676"/>
                <a:gd name="connsiteY10" fmla="*/ 3441744 h 3441744"/>
                <a:gd name="connsiteX11" fmla="*/ 0 w 2736676"/>
                <a:gd name="connsiteY11" fmla="*/ 3404119 h 3441744"/>
                <a:gd name="connsiteX0" fmla="*/ 2736676 w 2736676"/>
                <a:gd name="connsiteY0" fmla="*/ 0 h 3497386"/>
                <a:gd name="connsiteX1" fmla="*/ 2457276 w 2736676"/>
                <a:gd name="connsiteY1" fmla="*/ 635000 h 3497386"/>
                <a:gd name="connsiteX2" fmla="*/ 1733376 w 2736676"/>
                <a:gd name="connsiteY2" fmla="*/ 1104900 h 3497386"/>
                <a:gd name="connsiteX3" fmla="*/ 1530176 w 2736676"/>
                <a:gd name="connsiteY3" fmla="*/ 1854200 h 3497386"/>
                <a:gd name="connsiteX4" fmla="*/ 1301576 w 2736676"/>
                <a:gd name="connsiteY4" fmla="*/ 2184400 h 3497386"/>
                <a:gd name="connsiteX5" fmla="*/ 1212676 w 2736676"/>
                <a:gd name="connsiteY5" fmla="*/ 2387600 h 3497386"/>
                <a:gd name="connsiteX6" fmla="*/ 984076 w 2736676"/>
                <a:gd name="connsiteY6" fmla="*/ 2717800 h 3497386"/>
                <a:gd name="connsiteX7" fmla="*/ 996776 w 2736676"/>
                <a:gd name="connsiteY7" fmla="*/ 2832100 h 3497386"/>
                <a:gd name="connsiteX8" fmla="*/ 933514 w 2736676"/>
                <a:gd name="connsiteY8" fmla="*/ 2940549 h 3497386"/>
                <a:gd name="connsiteX9" fmla="*/ 737878 w 2736676"/>
                <a:gd name="connsiteY9" fmla="*/ 3172573 h 3497386"/>
                <a:gd name="connsiteX10" fmla="*/ 364057 w 2736676"/>
                <a:gd name="connsiteY10" fmla="*/ 3497386 h 3497386"/>
                <a:gd name="connsiteX11" fmla="*/ 0 w 2736676"/>
                <a:gd name="connsiteY11" fmla="*/ 3404119 h 349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36676" h="3497386">
                  <a:moveTo>
                    <a:pt x="2736676" y="0"/>
                  </a:moveTo>
                  <a:lnTo>
                    <a:pt x="2457276" y="635000"/>
                  </a:lnTo>
                  <a:lnTo>
                    <a:pt x="1733376" y="1104900"/>
                  </a:lnTo>
                  <a:lnTo>
                    <a:pt x="1530176" y="1854200"/>
                  </a:lnTo>
                  <a:lnTo>
                    <a:pt x="1301576" y="2184400"/>
                  </a:lnTo>
                  <a:lnTo>
                    <a:pt x="1212676" y="2387600"/>
                  </a:lnTo>
                  <a:lnTo>
                    <a:pt x="984076" y="2717800"/>
                  </a:lnTo>
                  <a:lnTo>
                    <a:pt x="996776" y="2832100"/>
                  </a:lnTo>
                  <a:lnTo>
                    <a:pt x="933514" y="2940549"/>
                  </a:lnTo>
                  <a:lnTo>
                    <a:pt x="737878" y="3172573"/>
                  </a:lnTo>
                  <a:lnTo>
                    <a:pt x="364057" y="3497386"/>
                  </a:lnTo>
                  <a:lnTo>
                    <a:pt x="0" y="3404119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9" name="Oval 305">
              <a:extLst>
                <a:ext uri="{FF2B5EF4-FFF2-40B4-BE49-F238E27FC236}">
                  <a16:creationId xmlns:a16="http://schemas.microsoft.com/office/drawing/2014/main" id="{FB16ED51-43A4-4616-A10E-0BC8F8C3C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838" y="4792663"/>
              <a:ext cx="84137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0" name="Figura a mano libera 443">
              <a:extLst>
                <a:ext uri="{FF2B5EF4-FFF2-40B4-BE49-F238E27FC236}">
                  <a16:creationId xmlns:a16="http://schemas.microsoft.com/office/drawing/2014/main" id="{A8A78A99-0015-4D88-8540-0AB23C8A04E2}"/>
                </a:ext>
              </a:extLst>
            </p:cNvPr>
            <p:cNvSpPr/>
            <p:nvPr/>
          </p:nvSpPr>
          <p:spPr bwMode="auto">
            <a:xfrm>
              <a:off x="808038" y="4652963"/>
              <a:ext cx="2730500" cy="2092325"/>
            </a:xfrm>
            <a:custGeom>
              <a:avLst/>
              <a:gdLst>
                <a:gd name="connsiteX0" fmla="*/ 0 w 3505200"/>
                <a:gd name="connsiteY0" fmla="*/ 368300 h 1689100"/>
                <a:gd name="connsiteX1" fmla="*/ 444500 w 3505200"/>
                <a:gd name="connsiteY1" fmla="*/ 241300 h 1689100"/>
                <a:gd name="connsiteX2" fmla="*/ 1041400 w 3505200"/>
                <a:gd name="connsiteY2" fmla="*/ 50800 h 1689100"/>
                <a:gd name="connsiteX3" fmla="*/ 1409700 w 3505200"/>
                <a:gd name="connsiteY3" fmla="*/ 0 h 1689100"/>
                <a:gd name="connsiteX4" fmla="*/ 1841500 w 3505200"/>
                <a:gd name="connsiteY4" fmla="*/ 215900 h 1689100"/>
                <a:gd name="connsiteX5" fmla="*/ 2349500 w 3505200"/>
                <a:gd name="connsiteY5" fmla="*/ 101600 h 1689100"/>
                <a:gd name="connsiteX6" fmla="*/ 2425700 w 3505200"/>
                <a:gd name="connsiteY6" fmla="*/ 152400 h 1689100"/>
                <a:gd name="connsiteX7" fmla="*/ 2857500 w 3505200"/>
                <a:gd name="connsiteY7" fmla="*/ 622300 h 1689100"/>
                <a:gd name="connsiteX8" fmla="*/ 3327400 w 3505200"/>
                <a:gd name="connsiteY8" fmla="*/ 1244600 h 1689100"/>
                <a:gd name="connsiteX9" fmla="*/ 3378200 w 3505200"/>
                <a:gd name="connsiteY9" fmla="*/ 1498600 h 1689100"/>
                <a:gd name="connsiteX10" fmla="*/ 3238500 w 3505200"/>
                <a:gd name="connsiteY10" fmla="*/ 1536700 h 1689100"/>
                <a:gd name="connsiteX11" fmla="*/ 3479800 w 3505200"/>
                <a:gd name="connsiteY11" fmla="*/ 1587500 h 1689100"/>
                <a:gd name="connsiteX12" fmla="*/ 3365500 w 3505200"/>
                <a:gd name="connsiteY12" fmla="*/ 1625600 h 1689100"/>
                <a:gd name="connsiteX13" fmla="*/ 3505200 w 3505200"/>
                <a:gd name="connsiteY13" fmla="*/ 1651000 h 1689100"/>
                <a:gd name="connsiteX14" fmla="*/ 3505200 w 3505200"/>
                <a:gd name="connsiteY14" fmla="*/ 1689100 h 1689100"/>
                <a:gd name="connsiteX0" fmla="*/ 0 w 4142561"/>
                <a:gd name="connsiteY0" fmla="*/ 368300 h 3167228"/>
                <a:gd name="connsiteX1" fmla="*/ 444500 w 4142561"/>
                <a:gd name="connsiteY1" fmla="*/ 241300 h 3167228"/>
                <a:gd name="connsiteX2" fmla="*/ 1041400 w 4142561"/>
                <a:gd name="connsiteY2" fmla="*/ 50800 h 3167228"/>
                <a:gd name="connsiteX3" fmla="*/ 1409700 w 4142561"/>
                <a:gd name="connsiteY3" fmla="*/ 0 h 3167228"/>
                <a:gd name="connsiteX4" fmla="*/ 1841500 w 4142561"/>
                <a:gd name="connsiteY4" fmla="*/ 215900 h 3167228"/>
                <a:gd name="connsiteX5" fmla="*/ 2349500 w 4142561"/>
                <a:gd name="connsiteY5" fmla="*/ 101600 h 3167228"/>
                <a:gd name="connsiteX6" fmla="*/ 2425700 w 4142561"/>
                <a:gd name="connsiteY6" fmla="*/ 152400 h 3167228"/>
                <a:gd name="connsiteX7" fmla="*/ 2857500 w 4142561"/>
                <a:gd name="connsiteY7" fmla="*/ 622300 h 3167228"/>
                <a:gd name="connsiteX8" fmla="*/ 3327400 w 4142561"/>
                <a:gd name="connsiteY8" fmla="*/ 1244600 h 3167228"/>
                <a:gd name="connsiteX9" fmla="*/ 3378200 w 4142561"/>
                <a:gd name="connsiteY9" fmla="*/ 1498600 h 3167228"/>
                <a:gd name="connsiteX10" fmla="*/ 3238500 w 4142561"/>
                <a:gd name="connsiteY10" fmla="*/ 1536700 h 3167228"/>
                <a:gd name="connsiteX11" fmla="*/ 3479800 w 4142561"/>
                <a:gd name="connsiteY11" fmla="*/ 1587500 h 3167228"/>
                <a:gd name="connsiteX12" fmla="*/ 3365500 w 4142561"/>
                <a:gd name="connsiteY12" fmla="*/ 1625600 h 3167228"/>
                <a:gd name="connsiteX13" fmla="*/ 3505200 w 4142561"/>
                <a:gd name="connsiteY13" fmla="*/ 1651000 h 3167228"/>
                <a:gd name="connsiteX14" fmla="*/ 4142561 w 4142561"/>
                <a:gd name="connsiteY14" fmla="*/ 3167228 h 3167228"/>
                <a:gd name="connsiteX0" fmla="*/ 0 w 4282640"/>
                <a:gd name="connsiteY0" fmla="*/ 368300 h 3167228"/>
                <a:gd name="connsiteX1" fmla="*/ 444500 w 4282640"/>
                <a:gd name="connsiteY1" fmla="*/ 241300 h 3167228"/>
                <a:gd name="connsiteX2" fmla="*/ 1041400 w 4282640"/>
                <a:gd name="connsiteY2" fmla="*/ 50800 h 3167228"/>
                <a:gd name="connsiteX3" fmla="*/ 1409700 w 4282640"/>
                <a:gd name="connsiteY3" fmla="*/ 0 h 3167228"/>
                <a:gd name="connsiteX4" fmla="*/ 1841500 w 4282640"/>
                <a:gd name="connsiteY4" fmla="*/ 215900 h 3167228"/>
                <a:gd name="connsiteX5" fmla="*/ 2349500 w 4282640"/>
                <a:gd name="connsiteY5" fmla="*/ 101600 h 3167228"/>
                <a:gd name="connsiteX6" fmla="*/ 2425700 w 4282640"/>
                <a:gd name="connsiteY6" fmla="*/ 152400 h 3167228"/>
                <a:gd name="connsiteX7" fmla="*/ 2857500 w 4282640"/>
                <a:gd name="connsiteY7" fmla="*/ 622300 h 3167228"/>
                <a:gd name="connsiteX8" fmla="*/ 3327400 w 4282640"/>
                <a:gd name="connsiteY8" fmla="*/ 1244600 h 3167228"/>
                <a:gd name="connsiteX9" fmla="*/ 3378200 w 4282640"/>
                <a:gd name="connsiteY9" fmla="*/ 1498600 h 3167228"/>
                <a:gd name="connsiteX10" fmla="*/ 3238500 w 4282640"/>
                <a:gd name="connsiteY10" fmla="*/ 1536700 h 3167228"/>
                <a:gd name="connsiteX11" fmla="*/ 3479800 w 4282640"/>
                <a:gd name="connsiteY11" fmla="*/ 1587500 h 3167228"/>
                <a:gd name="connsiteX12" fmla="*/ 3365500 w 4282640"/>
                <a:gd name="connsiteY12" fmla="*/ 1625600 h 3167228"/>
                <a:gd name="connsiteX13" fmla="*/ 4282640 w 4282640"/>
                <a:gd name="connsiteY13" fmla="*/ 2309372 h 3167228"/>
                <a:gd name="connsiteX14" fmla="*/ 4142561 w 4282640"/>
                <a:gd name="connsiteY14" fmla="*/ 3167228 h 3167228"/>
                <a:gd name="connsiteX0" fmla="*/ 0 w 4282640"/>
                <a:gd name="connsiteY0" fmla="*/ 368300 h 3167228"/>
                <a:gd name="connsiteX1" fmla="*/ 444500 w 4282640"/>
                <a:gd name="connsiteY1" fmla="*/ 241300 h 3167228"/>
                <a:gd name="connsiteX2" fmla="*/ 1041400 w 4282640"/>
                <a:gd name="connsiteY2" fmla="*/ 50800 h 3167228"/>
                <a:gd name="connsiteX3" fmla="*/ 1409700 w 4282640"/>
                <a:gd name="connsiteY3" fmla="*/ 0 h 3167228"/>
                <a:gd name="connsiteX4" fmla="*/ 1841500 w 4282640"/>
                <a:gd name="connsiteY4" fmla="*/ 215900 h 3167228"/>
                <a:gd name="connsiteX5" fmla="*/ 2349500 w 4282640"/>
                <a:gd name="connsiteY5" fmla="*/ 101600 h 3167228"/>
                <a:gd name="connsiteX6" fmla="*/ 2425700 w 4282640"/>
                <a:gd name="connsiteY6" fmla="*/ 152400 h 3167228"/>
                <a:gd name="connsiteX7" fmla="*/ 2857500 w 4282640"/>
                <a:gd name="connsiteY7" fmla="*/ 622300 h 3167228"/>
                <a:gd name="connsiteX8" fmla="*/ 3327400 w 4282640"/>
                <a:gd name="connsiteY8" fmla="*/ 1244600 h 3167228"/>
                <a:gd name="connsiteX9" fmla="*/ 3378200 w 4282640"/>
                <a:gd name="connsiteY9" fmla="*/ 1498600 h 3167228"/>
                <a:gd name="connsiteX10" fmla="*/ 3238500 w 4282640"/>
                <a:gd name="connsiteY10" fmla="*/ 1536700 h 3167228"/>
                <a:gd name="connsiteX11" fmla="*/ 3479800 w 4282640"/>
                <a:gd name="connsiteY11" fmla="*/ 1587500 h 3167228"/>
                <a:gd name="connsiteX12" fmla="*/ 3981849 w 4282640"/>
                <a:gd name="connsiteY12" fmla="*/ 2318992 h 3167228"/>
                <a:gd name="connsiteX13" fmla="*/ 4282640 w 4282640"/>
                <a:gd name="connsiteY13" fmla="*/ 2309372 h 3167228"/>
                <a:gd name="connsiteX14" fmla="*/ 4142561 w 4282640"/>
                <a:gd name="connsiteY14" fmla="*/ 3167228 h 3167228"/>
                <a:gd name="connsiteX0" fmla="*/ 0 w 4282640"/>
                <a:gd name="connsiteY0" fmla="*/ 368300 h 3167228"/>
                <a:gd name="connsiteX1" fmla="*/ 444500 w 4282640"/>
                <a:gd name="connsiteY1" fmla="*/ 241300 h 3167228"/>
                <a:gd name="connsiteX2" fmla="*/ 1041400 w 4282640"/>
                <a:gd name="connsiteY2" fmla="*/ 50800 h 3167228"/>
                <a:gd name="connsiteX3" fmla="*/ 1409700 w 4282640"/>
                <a:gd name="connsiteY3" fmla="*/ 0 h 3167228"/>
                <a:gd name="connsiteX4" fmla="*/ 1841500 w 4282640"/>
                <a:gd name="connsiteY4" fmla="*/ 215900 h 3167228"/>
                <a:gd name="connsiteX5" fmla="*/ 2349500 w 4282640"/>
                <a:gd name="connsiteY5" fmla="*/ 101600 h 3167228"/>
                <a:gd name="connsiteX6" fmla="*/ 2425700 w 4282640"/>
                <a:gd name="connsiteY6" fmla="*/ 152400 h 3167228"/>
                <a:gd name="connsiteX7" fmla="*/ 2857500 w 4282640"/>
                <a:gd name="connsiteY7" fmla="*/ 622300 h 3167228"/>
                <a:gd name="connsiteX8" fmla="*/ 3327400 w 4282640"/>
                <a:gd name="connsiteY8" fmla="*/ 1244600 h 3167228"/>
                <a:gd name="connsiteX9" fmla="*/ 3378200 w 4282640"/>
                <a:gd name="connsiteY9" fmla="*/ 1498600 h 3167228"/>
                <a:gd name="connsiteX10" fmla="*/ 3238500 w 4282640"/>
                <a:gd name="connsiteY10" fmla="*/ 1536700 h 3167228"/>
                <a:gd name="connsiteX11" fmla="*/ 3668907 w 4282640"/>
                <a:gd name="connsiteY11" fmla="*/ 1937698 h 3167228"/>
                <a:gd name="connsiteX12" fmla="*/ 3981849 w 4282640"/>
                <a:gd name="connsiteY12" fmla="*/ 2318992 h 3167228"/>
                <a:gd name="connsiteX13" fmla="*/ 4282640 w 4282640"/>
                <a:gd name="connsiteY13" fmla="*/ 2309372 h 3167228"/>
                <a:gd name="connsiteX14" fmla="*/ 4142561 w 4282640"/>
                <a:gd name="connsiteY14" fmla="*/ 3167228 h 3167228"/>
                <a:gd name="connsiteX0" fmla="*/ 0 w 4282640"/>
                <a:gd name="connsiteY0" fmla="*/ 368300 h 3167228"/>
                <a:gd name="connsiteX1" fmla="*/ 444500 w 4282640"/>
                <a:gd name="connsiteY1" fmla="*/ 241300 h 3167228"/>
                <a:gd name="connsiteX2" fmla="*/ 1041400 w 4282640"/>
                <a:gd name="connsiteY2" fmla="*/ 50800 h 3167228"/>
                <a:gd name="connsiteX3" fmla="*/ 1409700 w 4282640"/>
                <a:gd name="connsiteY3" fmla="*/ 0 h 3167228"/>
                <a:gd name="connsiteX4" fmla="*/ 1841500 w 4282640"/>
                <a:gd name="connsiteY4" fmla="*/ 215900 h 3167228"/>
                <a:gd name="connsiteX5" fmla="*/ 2349500 w 4282640"/>
                <a:gd name="connsiteY5" fmla="*/ 101600 h 3167228"/>
                <a:gd name="connsiteX6" fmla="*/ 2425700 w 4282640"/>
                <a:gd name="connsiteY6" fmla="*/ 152400 h 3167228"/>
                <a:gd name="connsiteX7" fmla="*/ 2857500 w 4282640"/>
                <a:gd name="connsiteY7" fmla="*/ 622300 h 3167228"/>
                <a:gd name="connsiteX8" fmla="*/ 3327400 w 4282640"/>
                <a:gd name="connsiteY8" fmla="*/ 1244600 h 3167228"/>
                <a:gd name="connsiteX9" fmla="*/ 3378200 w 4282640"/>
                <a:gd name="connsiteY9" fmla="*/ 1498600 h 3167228"/>
                <a:gd name="connsiteX10" fmla="*/ 3560682 w 4282640"/>
                <a:gd name="connsiteY10" fmla="*/ 1746819 h 3167228"/>
                <a:gd name="connsiteX11" fmla="*/ 3668907 w 4282640"/>
                <a:gd name="connsiteY11" fmla="*/ 1937698 h 3167228"/>
                <a:gd name="connsiteX12" fmla="*/ 3981849 w 4282640"/>
                <a:gd name="connsiteY12" fmla="*/ 2318992 h 3167228"/>
                <a:gd name="connsiteX13" fmla="*/ 4282640 w 4282640"/>
                <a:gd name="connsiteY13" fmla="*/ 2309372 h 3167228"/>
                <a:gd name="connsiteX14" fmla="*/ 4142561 w 4282640"/>
                <a:gd name="connsiteY14" fmla="*/ 3167228 h 3167228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841500 w 4282640"/>
                <a:gd name="connsiteY4" fmla="*/ 215900 h 3260322"/>
                <a:gd name="connsiteX5" fmla="*/ 2349500 w 4282640"/>
                <a:gd name="connsiteY5" fmla="*/ 101600 h 3260322"/>
                <a:gd name="connsiteX6" fmla="*/ 2425700 w 4282640"/>
                <a:gd name="connsiteY6" fmla="*/ 152400 h 3260322"/>
                <a:gd name="connsiteX7" fmla="*/ 2857500 w 4282640"/>
                <a:gd name="connsiteY7" fmla="*/ 622300 h 3260322"/>
                <a:gd name="connsiteX8" fmla="*/ 3327400 w 4282640"/>
                <a:gd name="connsiteY8" fmla="*/ 1244600 h 3260322"/>
                <a:gd name="connsiteX9" fmla="*/ 3378200 w 4282640"/>
                <a:gd name="connsiteY9" fmla="*/ 1498600 h 3260322"/>
                <a:gd name="connsiteX10" fmla="*/ 3560682 w 4282640"/>
                <a:gd name="connsiteY10" fmla="*/ 1746819 h 3260322"/>
                <a:gd name="connsiteX11" fmla="*/ 3668907 w 4282640"/>
                <a:gd name="connsiteY11" fmla="*/ 1937698 h 3260322"/>
                <a:gd name="connsiteX12" fmla="*/ 3981849 w 4282640"/>
                <a:gd name="connsiteY12" fmla="*/ 2318992 h 3260322"/>
                <a:gd name="connsiteX13" fmla="*/ 4282640 w 4282640"/>
                <a:gd name="connsiteY13" fmla="*/ 2309372 h 3260322"/>
                <a:gd name="connsiteX14" fmla="*/ 4233613 w 4282640"/>
                <a:gd name="connsiteY14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841500 w 4282640"/>
                <a:gd name="connsiteY4" fmla="*/ 215900 h 3260322"/>
                <a:gd name="connsiteX5" fmla="*/ 2349500 w 4282640"/>
                <a:gd name="connsiteY5" fmla="*/ 101600 h 3260322"/>
                <a:gd name="connsiteX6" fmla="*/ 2425700 w 4282640"/>
                <a:gd name="connsiteY6" fmla="*/ 152400 h 3260322"/>
                <a:gd name="connsiteX7" fmla="*/ 3327400 w 4282640"/>
                <a:gd name="connsiteY7" fmla="*/ 1244600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3981849 w 4282640"/>
                <a:gd name="connsiteY11" fmla="*/ 2318992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841500 w 4282640"/>
                <a:gd name="connsiteY4" fmla="*/ 215900 h 3260322"/>
                <a:gd name="connsiteX5" fmla="*/ 2136463 w 4282640"/>
                <a:gd name="connsiteY5" fmla="*/ 139538 h 3260322"/>
                <a:gd name="connsiteX6" fmla="*/ 2425700 w 4282640"/>
                <a:gd name="connsiteY6" fmla="*/ 152400 h 3260322"/>
                <a:gd name="connsiteX7" fmla="*/ 3327400 w 4282640"/>
                <a:gd name="connsiteY7" fmla="*/ 1244600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3981849 w 4282640"/>
                <a:gd name="connsiteY11" fmla="*/ 2318992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841500 w 4282640"/>
                <a:gd name="connsiteY4" fmla="*/ 215900 h 3260322"/>
                <a:gd name="connsiteX5" fmla="*/ 2136463 w 4282640"/>
                <a:gd name="connsiteY5" fmla="*/ 139538 h 3260322"/>
                <a:gd name="connsiteX6" fmla="*/ 2431537 w 4282640"/>
                <a:gd name="connsiteY6" fmla="*/ 184502 h 3260322"/>
                <a:gd name="connsiteX7" fmla="*/ 3327400 w 4282640"/>
                <a:gd name="connsiteY7" fmla="*/ 1244600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3981849 w 4282640"/>
                <a:gd name="connsiteY11" fmla="*/ 2318992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841500 w 4282640"/>
                <a:gd name="connsiteY4" fmla="*/ 215900 h 3260322"/>
                <a:gd name="connsiteX5" fmla="*/ 2136463 w 4282640"/>
                <a:gd name="connsiteY5" fmla="*/ 139538 h 3260322"/>
                <a:gd name="connsiteX6" fmla="*/ 2431537 w 4282640"/>
                <a:gd name="connsiteY6" fmla="*/ 184502 h 3260322"/>
                <a:gd name="connsiteX7" fmla="*/ 3327400 w 4282640"/>
                <a:gd name="connsiteY7" fmla="*/ 1244600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4005196 w 4282640"/>
                <a:gd name="connsiteY11" fmla="*/ 2330666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841500 w 4282640"/>
                <a:gd name="connsiteY4" fmla="*/ 215900 h 3260322"/>
                <a:gd name="connsiteX5" fmla="*/ 2136463 w 4282640"/>
                <a:gd name="connsiteY5" fmla="*/ 139538 h 3260322"/>
                <a:gd name="connsiteX6" fmla="*/ 2431537 w 4282640"/>
                <a:gd name="connsiteY6" fmla="*/ 184502 h 3260322"/>
                <a:gd name="connsiteX7" fmla="*/ 3339074 w 4282640"/>
                <a:gd name="connsiteY7" fmla="*/ 1232927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4005196 w 4282640"/>
                <a:gd name="connsiteY11" fmla="*/ 2330666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783133 w 4282640"/>
                <a:gd name="connsiteY4" fmla="*/ 128351 h 3260322"/>
                <a:gd name="connsiteX5" fmla="*/ 2136463 w 4282640"/>
                <a:gd name="connsiteY5" fmla="*/ 139538 h 3260322"/>
                <a:gd name="connsiteX6" fmla="*/ 2431537 w 4282640"/>
                <a:gd name="connsiteY6" fmla="*/ 184502 h 3260322"/>
                <a:gd name="connsiteX7" fmla="*/ 3339074 w 4282640"/>
                <a:gd name="connsiteY7" fmla="*/ 1232927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4005196 w 4282640"/>
                <a:gd name="connsiteY11" fmla="*/ 2330666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783133 w 4282640"/>
                <a:gd name="connsiteY4" fmla="*/ 128351 h 3260322"/>
                <a:gd name="connsiteX5" fmla="*/ 2246391 w 4282640"/>
                <a:gd name="connsiteY5" fmla="*/ 92845 h 3260322"/>
                <a:gd name="connsiteX6" fmla="*/ 2431537 w 4282640"/>
                <a:gd name="connsiteY6" fmla="*/ 184502 h 3260322"/>
                <a:gd name="connsiteX7" fmla="*/ 3339074 w 4282640"/>
                <a:gd name="connsiteY7" fmla="*/ 1232927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4005196 w 4282640"/>
                <a:gd name="connsiteY11" fmla="*/ 2330666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783133 w 4282640"/>
                <a:gd name="connsiteY4" fmla="*/ 128351 h 3260322"/>
                <a:gd name="connsiteX5" fmla="*/ 2246391 w 4282640"/>
                <a:gd name="connsiteY5" fmla="*/ 92845 h 3260322"/>
                <a:gd name="connsiteX6" fmla="*/ 2478230 w 4282640"/>
                <a:gd name="connsiteY6" fmla="*/ 202012 h 3260322"/>
                <a:gd name="connsiteX7" fmla="*/ 3339074 w 4282640"/>
                <a:gd name="connsiteY7" fmla="*/ 1232927 h 3260322"/>
                <a:gd name="connsiteX8" fmla="*/ 3378200 w 4282640"/>
                <a:gd name="connsiteY8" fmla="*/ 1498600 h 3260322"/>
                <a:gd name="connsiteX9" fmla="*/ 3560682 w 4282640"/>
                <a:gd name="connsiteY9" fmla="*/ 1746819 h 3260322"/>
                <a:gd name="connsiteX10" fmla="*/ 3668907 w 4282640"/>
                <a:gd name="connsiteY10" fmla="*/ 1937698 h 3260322"/>
                <a:gd name="connsiteX11" fmla="*/ 4005196 w 4282640"/>
                <a:gd name="connsiteY11" fmla="*/ 2330666 h 3260322"/>
                <a:gd name="connsiteX12" fmla="*/ 4282640 w 4282640"/>
                <a:gd name="connsiteY12" fmla="*/ 2309372 h 3260322"/>
                <a:gd name="connsiteX13" fmla="*/ 4233613 w 4282640"/>
                <a:gd name="connsiteY13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783133 w 4282640"/>
                <a:gd name="connsiteY4" fmla="*/ 128351 h 3260322"/>
                <a:gd name="connsiteX5" fmla="*/ 2246391 w 4282640"/>
                <a:gd name="connsiteY5" fmla="*/ 92845 h 3260322"/>
                <a:gd name="connsiteX6" fmla="*/ 2478230 w 4282640"/>
                <a:gd name="connsiteY6" fmla="*/ 202012 h 3260322"/>
                <a:gd name="connsiteX7" fmla="*/ 2742505 w 4282640"/>
                <a:gd name="connsiteY7" fmla="*/ 545120 h 3260322"/>
                <a:gd name="connsiteX8" fmla="*/ 3339074 w 4282640"/>
                <a:gd name="connsiteY8" fmla="*/ 1232927 h 3260322"/>
                <a:gd name="connsiteX9" fmla="*/ 3378200 w 4282640"/>
                <a:gd name="connsiteY9" fmla="*/ 1498600 h 3260322"/>
                <a:gd name="connsiteX10" fmla="*/ 3560682 w 4282640"/>
                <a:gd name="connsiteY10" fmla="*/ 1746819 h 3260322"/>
                <a:gd name="connsiteX11" fmla="*/ 3668907 w 4282640"/>
                <a:gd name="connsiteY11" fmla="*/ 1937698 h 3260322"/>
                <a:gd name="connsiteX12" fmla="*/ 4005196 w 4282640"/>
                <a:gd name="connsiteY12" fmla="*/ 2330666 h 3260322"/>
                <a:gd name="connsiteX13" fmla="*/ 4282640 w 4282640"/>
                <a:gd name="connsiteY13" fmla="*/ 2309372 h 3260322"/>
                <a:gd name="connsiteX14" fmla="*/ 4233613 w 4282640"/>
                <a:gd name="connsiteY14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783133 w 4282640"/>
                <a:gd name="connsiteY4" fmla="*/ 128351 h 3260322"/>
                <a:gd name="connsiteX5" fmla="*/ 2246391 w 4282640"/>
                <a:gd name="connsiteY5" fmla="*/ 92845 h 3260322"/>
                <a:gd name="connsiteX6" fmla="*/ 2408190 w 4282640"/>
                <a:gd name="connsiteY6" fmla="*/ 149482 h 3260322"/>
                <a:gd name="connsiteX7" fmla="*/ 2742505 w 4282640"/>
                <a:gd name="connsiteY7" fmla="*/ 545120 h 3260322"/>
                <a:gd name="connsiteX8" fmla="*/ 3339074 w 4282640"/>
                <a:gd name="connsiteY8" fmla="*/ 1232927 h 3260322"/>
                <a:gd name="connsiteX9" fmla="*/ 3378200 w 4282640"/>
                <a:gd name="connsiteY9" fmla="*/ 1498600 h 3260322"/>
                <a:gd name="connsiteX10" fmla="*/ 3560682 w 4282640"/>
                <a:gd name="connsiteY10" fmla="*/ 1746819 h 3260322"/>
                <a:gd name="connsiteX11" fmla="*/ 3668907 w 4282640"/>
                <a:gd name="connsiteY11" fmla="*/ 1937698 h 3260322"/>
                <a:gd name="connsiteX12" fmla="*/ 4005196 w 4282640"/>
                <a:gd name="connsiteY12" fmla="*/ 2330666 h 3260322"/>
                <a:gd name="connsiteX13" fmla="*/ 4282640 w 4282640"/>
                <a:gd name="connsiteY13" fmla="*/ 2309372 h 3260322"/>
                <a:gd name="connsiteX14" fmla="*/ 4233613 w 4282640"/>
                <a:gd name="connsiteY14" fmla="*/ 3260322 h 3260322"/>
                <a:gd name="connsiteX0" fmla="*/ 0 w 4282640"/>
                <a:gd name="connsiteY0" fmla="*/ 368300 h 3260322"/>
                <a:gd name="connsiteX1" fmla="*/ 444500 w 4282640"/>
                <a:gd name="connsiteY1" fmla="*/ 241300 h 3260322"/>
                <a:gd name="connsiteX2" fmla="*/ 1041400 w 4282640"/>
                <a:gd name="connsiteY2" fmla="*/ 50800 h 3260322"/>
                <a:gd name="connsiteX3" fmla="*/ 1409700 w 4282640"/>
                <a:gd name="connsiteY3" fmla="*/ 0 h 3260322"/>
                <a:gd name="connsiteX4" fmla="*/ 1783133 w 4282640"/>
                <a:gd name="connsiteY4" fmla="*/ 128351 h 3260322"/>
                <a:gd name="connsiteX5" fmla="*/ 2246391 w 4282640"/>
                <a:gd name="connsiteY5" fmla="*/ 92845 h 3260322"/>
                <a:gd name="connsiteX6" fmla="*/ 2408190 w 4282640"/>
                <a:gd name="connsiteY6" fmla="*/ 149482 h 3260322"/>
                <a:gd name="connsiteX7" fmla="*/ 2742505 w 4282640"/>
                <a:gd name="connsiteY7" fmla="*/ 545120 h 3260322"/>
                <a:gd name="connsiteX8" fmla="*/ 3339074 w 4282640"/>
                <a:gd name="connsiteY8" fmla="*/ 1232927 h 3260322"/>
                <a:gd name="connsiteX9" fmla="*/ 3378200 w 4282640"/>
                <a:gd name="connsiteY9" fmla="*/ 1498600 h 3260322"/>
                <a:gd name="connsiteX10" fmla="*/ 3560682 w 4282640"/>
                <a:gd name="connsiteY10" fmla="*/ 1746819 h 3260322"/>
                <a:gd name="connsiteX11" fmla="*/ 3668907 w 4282640"/>
                <a:gd name="connsiteY11" fmla="*/ 1937698 h 3260322"/>
                <a:gd name="connsiteX12" fmla="*/ 4005196 w 4282640"/>
                <a:gd name="connsiteY12" fmla="*/ 2330666 h 3260322"/>
                <a:gd name="connsiteX13" fmla="*/ 4282640 w 4282640"/>
                <a:gd name="connsiteY13" fmla="*/ 2327921 h 3260322"/>
                <a:gd name="connsiteX14" fmla="*/ 4233613 w 4282640"/>
                <a:gd name="connsiteY14" fmla="*/ 3260322 h 326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82640" h="3260322">
                  <a:moveTo>
                    <a:pt x="0" y="368300"/>
                  </a:moveTo>
                  <a:lnTo>
                    <a:pt x="444500" y="241300"/>
                  </a:lnTo>
                  <a:lnTo>
                    <a:pt x="1041400" y="50800"/>
                  </a:lnTo>
                  <a:lnTo>
                    <a:pt x="1409700" y="0"/>
                  </a:lnTo>
                  <a:lnTo>
                    <a:pt x="1783133" y="128351"/>
                  </a:lnTo>
                  <a:lnTo>
                    <a:pt x="2246391" y="92845"/>
                  </a:lnTo>
                  <a:lnTo>
                    <a:pt x="2408190" y="149482"/>
                  </a:lnTo>
                  <a:lnTo>
                    <a:pt x="2742505" y="545120"/>
                  </a:lnTo>
                  <a:lnTo>
                    <a:pt x="3339074" y="1232927"/>
                  </a:lnTo>
                  <a:lnTo>
                    <a:pt x="3378200" y="1498600"/>
                  </a:lnTo>
                  <a:lnTo>
                    <a:pt x="3560682" y="1746819"/>
                  </a:lnTo>
                  <a:lnTo>
                    <a:pt x="3668907" y="1937698"/>
                  </a:lnTo>
                  <a:lnTo>
                    <a:pt x="4005196" y="2330666"/>
                  </a:lnTo>
                  <a:lnTo>
                    <a:pt x="4282640" y="2327921"/>
                  </a:lnTo>
                  <a:lnTo>
                    <a:pt x="4233613" y="3260322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triangle"/>
              <a:tailEnd type="triangle"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1" name="Figura a mano libera 444">
              <a:extLst>
                <a:ext uri="{FF2B5EF4-FFF2-40B4-BE49-F238E27FC236}">
                  <a16:creationId xmlns:a16="http://schemas.microsoft.com/office/drawing/2014/main" id="{8469A1F3-E889-465D-AC4F-55B08530B55A}"/>
                </a:ext>
              </a:extLst>
            </p:cNvPr>
            <p:cNvSpPr/>
            <p:nvPr/>
          </p:nvSpPr>
          <p:spPr bwMode="auto">
            <a:xfrm>
              <a:off x="1533525" y="4395788"/>
              <a:ext cx="130175" cy="204787"/>
            </a:xfrm>
            <a:custGeom>
              <a:avLst/>
              <a:gdLst>
                <a:gd name="connsiteX0" fmla="*/ 203200 w 203200"/>
                <a:gd name="connsiteY0" fmla="*/ 317500 h 317500"/>
                <a:gd name="connsiteX1" fmla="*/ 0 w 203200"/>
                <a:gd name="connsiteY1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200" h="317500">
                  <a:moveTo>
                    <a:pt x="203200" y="317500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2" name="Figura a mano libera 445">
              <a:extLst>
                <a:ext uri="{FF2B5EF4-FFF2-40B4-BE49-F238E27FC236}">
                  <a16:creationId xmlns:a16="http://schemas.microsoft.com/office/drawing/2014/main" id="{9EB3D74D-7213-4957-9F2E-73A4EE5CE6E9}"/>
                </a:ext>
              </a:extLst>
            </p:cNvPr>
            <p:cNvSpPr/>
            <p:nvPr/>
          </p:nvSpPr>
          <p:spPr bwMode="auto">
            <a:xfrm>
              <a:off x="1555750" y="4375150"/>
              <a:ext cx="2082800" cy="1592263"/>
            </a:xfrm>
            <a:custGeom>
              <a:avLst/>
              <a:gdLst>
                <a:gd name="connsiteX0" fmla="*/ 0 w 3200400"/>
                <a:gd name="connsiteY0" fmla="*/ 0 h 1828800"/>
                <a:gd name="connsiteX1" fmla="*/ 101600 w 3200400"/>
                <a:gd name="connsiteY1" fmla="*/ 152400 h 1828800"/>
                <a:gd name="connsiteX2" fmla="*/ 355600 w 3200400"/>
                <a:gd name="connsiteY2" fmla="*/ 114300 h 1828800"/>
                <a:gd name="connsiteX3" fmla="*/ 584200 w 3200400"/>
                <a:gd name="connsiteY3" fmla="*/ 203200 h 1828800"/>
                <a:gd name="connsiteX4" fmla="*/ 1054100 w 3200400"/>
                <a:gd name="connsiteY4" fmla="*/ 558800 h 1828800"/>
                <a:gd name="connsiteX5" fmla="*/ 1727200 w 3200400"/>
                <a:gd name="connsiteY5" fmla="*/ 952500 h 1828800"/>
                <a:gd name="connsiteX6" fmla="*/ 2133600 w 3200400"/>
                <a:gd name="connsiteY6" fmla="*/ 1054100 h 1828800"/>
                <a:gd name="connsiteX7" fmla="*/ 2717800 w 3200400"/>
                <a:gd name="connsiteY7" fmla="*/ 1612900 h 1828800"/>
                <a:gd name="connsiteX8" fmla="*/ 2946400 w 3200400"/>
                <a:gd name="connsiteY8" fmla="*/ 1625600 h 1828800"/>
                <a:gd name="connsiteX9" fmla="*/ 2984500 w 3200400"/>
                <a:gd name="connsiteY9" fmla="*/ 1727200 h 1828800"/>
                <a:gd name="connsiteX10" fmla="*/ 3200400 w 3200400"/>
                <a:gd name="connsiteY10" fmla="*/ 1752600 h 1828800"/>
                <a:gd name="connsiteX11" fmla="*/ 3175000 w 3200400"/>
                <a:gd name="connsiteY11" fmla="*/ 1828800 h 1828800"/>
                <a:gd name="connsiteX0" fmla="*/ 0 w 3284448"/>
                <a:gd name="connsiteY0" fmla="*/ 0 h 1968879"/>
                <a:gd name="connsiteX1" fmla="*/ 185648 w 3284448"/>
                <a:gd name="connsiteY1" fmla="*/ 292479 h 1968879"/>
                <a:gd name="connsiteX2" fmla="*/ 439648 w 3284448"/>
                <a:gd name="connsiteY2" fmla="*/ 254379 h 1968879"/>
                <a:gd name="connsiteX3" fmla="*/ 668248 w 3284448"/>
                <a:gd name="connsiteY3" fmla="*/ 343279 h 1968879"/>
                <a:gd name="connsiteX4" fmla="*/ 1138148 w 3284448"/>
                <a:gd name="connsiteY4" fmla="*/ 698879 h 1968879"/>
                <a:gd name="connsiteX5" fmla="*/ 1811248 w 3284448"/>
                <a:gd name="connsiteY5" fmla="*/ 1092579 h 1968879"/>
                <a:gd name="connsiteX6" fmla="*/ 2217648 w 3284448"/>
                <a:gd name="connsiteY6" fmla="*/ 1194179 h 1968879"/>
                <a:gd name="connsiteX7" fmla="*/ 2801848 w 3284448"/>
                <a:gd name="connsiteY7" fmla="*/ 1752979 h 1968879"/>
                <a:gd name="connsiteX8" fmla="*/ 3030448 w 3284448"/>
                <a:gd name="connsiteY8" fmla="*/ 1765679 h 1968879"/>
                <a:gd name="connsiteX9" fmla="*/ 3068548 w 3284448"/>
                <a:gd name="connsiteY9" fmla="*/ 1867279 h 1968879"/>
                <a:gd name="connsiteX10" fmla="*/ 3284448 w 3284448"/>
                <a:gd name="connsiteY10" fmla="*/ 1892679 h 1968879"/>
                <a:gd name="connsiteX11" fmla="*/ 3259048 w 3284448"/>
                <a:gd name="connsiteY11" fmla="*/ 1968879 h 1968879"/>
                <a:gd name="connsiteX0" fmla="*/ 0 w 3284448"/>
                <a:gd name="connsiteY0" fmla="*/ 0 h 1968879"/>
                <a:gd name="connsiteX1" fmla="*/ 185648 w 3284448"/>
                <a:gd name="connsiteY1" fmla="*/ 292479 h 1968879"/>
                <a:gd name="connsiteX2" fmla="*/ 439648 w 3284448"/>
                <a:gd name="connsiteY2" fmla="*/ 254379 h 1968879"/>
                <a:gd name="connsiteX3" fmla="*/ 668248 w 3284448"/>
                <a:gd name="connsiteY3" fmla="*/ 343279 h 1968879"/>
                <a:gd name="connsiteX4" fmla="*/ 1285231 w 3284448"/>
                <a:gd name="connsiteY4" fmla="*/ 712887 h 1968879"/>
                <a:gd name="connsiteX5" fmla="*/ 1811248 w 3284448"/>
                <a:gd name="connsiteY5" fmla="*/ 1092579 h 1968879"/>
                <a:gd name="connsiteX6" fmla="*/ 2217648 w 3284448"/>
                <a:gd name="connsiteY6" fmla="*/ 1194179 h 1968879"/>
                <a:gd name="connsiteX7" fmla="*/ 2801848 w 3284448"/>
                <a:gd name="connsiteY7" fmla="*/ 1752979 h 1968879"/>
                <a:gd name="connsiteX8" fmla="*/ 3030448 w 3284448"/>
                <a:gd name="connsiteY8" fmla="*/ 1765679 h 1968879"/>
                <a:gd name="connsiteX9" fmla="*/ 3068548 w 3284448"/>
                <a:gd name="connsiteY9" fmla="*/ 1867279 h 1968879"/>
                <a:gd name="connsiteX10" fmla="*/ 3284448 w 3284448"/>
                <a:gd name="connsiteY10" fmla="*/ 1892679 h 1968879"/>
                <a:gd name="connsiteX11" fmla="*/ 3259048 w 3284448"/>
                <a:gd name="connsiteY11" fmla="*/ 1968879 h 1968879"/>
                <a:gd name="connsiteX0" fmla="*/ 0 w 3284448"/>
                <a:gd name="connsiteY0" fmla="*/ 0 h 1968879"/>
                <a:gd name="connsiteX1" fmla="*/ 185648 w 3284448"/>
                <a:gd name="connsiteY1" fmla="*/ 292479 h 1968879"/>
                <a:gd name="connsiteX2" fmla="*/ 439648 w 3284448"/>
                <a:gd name="connsiteY2" fmla="*/ 254379 h 1968879"/>
                <a:gd name="connsiteX3" fmla="*/ 668248 w 3284448"/>
                <a:gd name="connsiteY3" fmla="*/ 343279 h 1968879"/>
                <a:gd name="connsiteX4" fmla="*/ 1285231 w 3284448"/>
                <a:gd name="connsiteY4" fmla="*/ 712887 h 1968879"/>
                <a:gd name="connsiteX5" fmla="*/ 1629145 w 3284448"/>
                <a:gd name="connsiteY5" fmla="*/ 924484 h 1968879"/>
                <a:gd name="connsiteX6" fmla="*/ 2217648 w 3284448"/>
                <a:gd name="connsiteY6" fmla="*/ 1194179 h 1968879"/>
                <a:gd name="connsiteX7" fmla="*/ 2801848 w 3284448"/>
                <a:gd name="connsiteY7" fmla="*/ 1752979 h 1968879"/>
                <a:gd name="connsiteX8" fmla="*/ 3030448 w 3284448"/>
                <a:gd name="connsiteY8" fmla="*/ 1765679 h 1968879"/>
                <a:gd name="connsiteX9" fmla="*/ 3068548 w 3284448"/>
                <a:gd name="connsiteY9" fmla="*/ 1867279 h 1968879"/>
                <a:gd name="connsiteX10" fmla="*/ 3284448 w 3284448"/>
                <a:gd name="connsiteY10" fmla="*/ 1892679 h 1968879"/>
                <a:gd name="connsiteX11" fmla="*/ 3259048 w 3284448"/>
                <a:gd name="connsiteY11" fmla="*/ 1968879 h 1968879"/>
                <a:gd name="connsiteX0" fmla="*/ 0 w 3284448"/>
                <a:gd name="connsiteY0" fmla="*/ 0 h 1968879"/>
                <a:gd name="connsiteX1" fmla="*/ 185648 w 3284448"/>
                <a:gd name="connsiteY1" fmla="*/ 292479 h 1968879"/>
                <a:gd name="connsiteX2" fmla="*/ 439648 w 3284448"/>
                <a:gd name="connsiteY2" fmla="*/ 254379 h 1968879"/>
                <a:gd name="connsiteX3" fmla="*/ 668248 w 3284448"/>
                <a:gd name="connsiteY3" fmla="*/ 343279 h 1968879"/>
                <a:gd name="connsiteX4" fmla="*/ 1285231 w 3284448"/>
                <a:gd name="connsiteY4" fmla="*/ 712887 h 1968879"/>
                <a:gd name="connsiteX5" fmla="*/ 1629145 w 3284448"/>
                <a:gd name="connsiteY5" fmla="*/ 924484 h 1968879"/>
                <a:gd name="connsiteX6" fmla="*/ 1794547 w 3284448"/>
                <a:gd name="connsiteY6" fmla="*/ 1108040 h 1968879"/>
                <a:gd name="connsiteX7" fmla="*/ 2217648 w 3284448"/>
                <a:gd name="connsiteY7" fmla="*/ 1194179 h 1968879"/>
                <a:gd name="connsiteX8" fmla="*/ 2801848 w 3284448"/>
                <a:gd name="connsiteY8" fmla="*/ 1752979 h 1968879"/>
                <a:gd name="connsiteX9" fmla="*/ 3030448 w 3284448"/>
                <a:gd name="connsiteY9" fmla="*/ 1765679 h 1968879"/>
                <a:gd name="connsiteX10" fmla="*/ 3068548 w 3284448"/>
                <a:gd name="connsiteY10" fmla="*/ 1867279 h 1968879"/>
                <a:gd name="connsiteX11" fmla="*/ 3284448 w 3284448"/>
                <a:gd name="connsiteY11" fmla="*/ 1892679 h 1968879"/>
                <a:gd name="connsiteX12" fmla="*/ 3259048 w 3284448"/>
                <a:gd name="connsiteY12" fmla="*/ 1968879 h 1968879"/>
                <a:gd name="connsiteX0" fmla="*/ 0 w 3284448"/>
                <a:gd name="connsiteY0" fmla="*/ 0 h 1968879"/>
                <a:gd name="connsiteX1" fmla="*/ 185648 w 3284448"/>
                <a:gd name="connsiteY1" fmla="*/ 292479 h 1968879"/>
                <a:gd name="connsiteX2" fmla="*/ 439648 w 3284448"/>
                <a:gd name="connsiteY2" fmla="*/ 254379 h 1968879"/>
                <a:gd name="connsiteX3" fmla="*/ 668248 w 3284448"/>
                <a:gd name="connsiteY3" fmla="*/ 343279 h 1968879"/>
                <a:gd name="connsiteX4" fmla="*/ 1285231 w 3284448"/>
                <a:gd name="connsiteY4" fmla="*/ 712887 h 1968879"/>
                <a:gd name="connsiteX5" fmla="*/ 1629145 w 3284448"/>
                <a:gd name="connsiteY5" fmla="*/ 924484 h 1968879"/>
                <a:gd name="connsiteX6" fmla="*/ 1794547 w 3284448"/>
                <a:gd name="connsiteY6" fmla="*/ 1108040 h 1968879"/>
                <a:gd name="connsiteX7" fmla="*/ 2322707 w 3284448"/>
                <a:gd name="connsiteY7" fmla="*/ 1194179 h 1968879"/>
                <a:gd name="connsiteX8" fmla="*/ 2801848 w 3284448"/>
                <a:gd name="connsiteY8" fmla="*/ 1752979 h 1968879"/>
                <a:gd name="connsiteX9" fmla="*/ 3030448 w 3284448"/>
                <a:gd name="connsiteY9" fmla="*/ 1765679 h 1968879"/>
                <a:gd name="connsiteX10" fmla="*/ 3068548 w 3284448"/>
                <a:gd name="connsiteY10" fmla="*/ 1867279 h 1968879"/>
                <a:gd name="connsiteX11" fmla="*/ 3284448 w 3284448"/>
                <a:gd name="connsiteY11" fmla="*/ 1892679 h 1968879"/>
                <a:gd name="connsiteX12" fmla="*/ 3259048 w 3284448"/>
                <a:gd name="connsiteY12" fmla="*/ 1968879 h 1968879"/>
                <a:gd name="connsiteX0" fmla="*/ 0 w 3284448"/>
                <a:gd name="connsiteY0" fmla="*/ 0 h 2480168"/>
                <a:gd name="connsiteX1" fmla="*/ 185648 w 3284448"/>
                <a:gd name="connsiteY1" fmla="*/ 292479 h 2480168"/>
                <a:gd name="connsiteX2" fmla="*/ 439648 w 3284448"/>
                <a:gd name="connsiteY2" fmla="*/ 254379 h 2480168"/>
                <a:gd name="connsiteX3" fmla="*/ 668248 w 3284448"/>
                <a:gd name="connsiteY3" fmla="*/ 343279 h 2480168"/>
                <a:gd name="connsiteX4" fmla="*/ 1285231 w 3284448"/>
                <a:gd name="connsiteY4" fmla="*/ 712887 h 2480168"/>
                <a:gd name="connsiteX5" fmla="*/ 1629145 w 3284448"/>
                <a:gd name="connsiteY5" fmla="*/ 924484 h 2480168"/>
                <a:gd name="connsiteX6" fmla="*/ 1794547 w 3284448"/>
                <a:gd name="connsiteY6" fmla="*/ 1108040 h 2480168"/>
                <a:gd name="connsiteX7" fmla="*/ 2322707 w 3284448"/>
                <a:gd name="connsiteY7" fmla="*/ 1194179 h 2480168"/>
                <a:gd name="connsiteX8" fmla="*/ 2801848 w 3284448"/>
                <a:gd name="connsiteY8" fmla="*/ 1752979 h 2480168"/>
                <a:gd name="connsiteX9" fmla="*/ 3030448 w 3284448"/>
                <a:gd name="connsiteY9" fmla="*/ 1765679 h 2480168"/>
                <a:gd name="connsiteX10" fmla="*/ 3068548 w 3284448"/>
                <a:gd name="connsiteY10" fmla="*/ 1867279 h 2480168"/>
                <a:gd name="connsiteX11" fmla="*/ 3284448 w 3284448"/>
                <a:gd name="connsiteY11" fmla="*/ 1892679 h 2480168"/>
                <a:gd name="connsiteX12" fmla="*/ 3266052 w 3284448"/>
                <a:gd name="connsiteY12" fmla="*/ 2480168 h 2480168"/>
                <a:gd name="connsiteX0" fmla="*/ 0 w 3266052"/>
                <a:gd name="connsiteY0" fmla="*/ 0 h 2480168"/>
                <a:gd name="connsiteX1" fmla="*/ 185648 w 3266052"/>
                <a:gd name="connsiteY1" fmla="*/ 292479 h 2480168"/>
                <a:gd name="connsiteX2" fmla="*/ 439648 w 3266052"/>
                <a:gd name="connsiteY2" fmla="*/ 254379 h 2480168"/>
                <a:gd name="connsiteX3" fmla="*/ 668248 w 3266052"/>
                <a:gd name="connsiteY3" fmla="*/ 343279 h 2480168"/>
                <a:gd name="connsiteX4" fmla="*/ 1285231 w 3266052"/>
                <a:gd name="connsiteY4" fmla="*/ 712887 h 2480168"/>
                <a:gd name="connsiteX5" fmla="*/ 1629145 w 3266052"/>
                <a:gd name="connsiteY5" fmla="*/ 924484 h 2480168"/>
                <a:gd name="connsiteX6" fmla="*/ 1794547 w 3266052"/>
                <a:gd name="connsiteY6" fmla="*/ 1108040 h 2480168"/>
                <a:gd name="connsiteX7" fmla="*/ 2322707 w 3266052"/>
                <a:gd name="connsiteY7" fmla="*/ 1194179 h 2480168"/>
                <a:gd name="connsiteX8" fmla="*/ 2801848 w 3266052"/>
                <a:gd name="connsiteY8" fmla="*/ 1752979 h 2480168"/>
                <a:gd name="connsiteX9" fmla="*/ 3030448 w 3266052"/>
                <a:gd name="connsiteY9" fmla="*/ 1765679 h 2480168"/>
                <a:gd name="connsiteX10" fmla="*/ 3068548 w 3266052"/>
                <a:gd name="connsiteY10" fmla="*/ 1867279 h 2480168"/>
                <a:gd name="connsiteX11" fmla="*/ 3266052 w 3266052"/>
                <a:gd name="connsiteY11" fmla="*/ 2480168 h 2480168"/>
                <a:gd name="connsiteX0" fmla="*/ 0 w 3266052"/>
                <a:gd name="connsiteY0" fmla="*/ 0 h 2480168"/>
                <a:gd name="connsiteX1" fmla="*/ 185648 w 3266052"/>
                <a:gd name="connsiteY1" fmla="*/ 292479 h 2480168"/>
                <a:gd name="connsiteX2" fmla="*/ 439648 w 3266052"/>
                <a:gd name="connsiteY2" fmla="*/ 254379 h 2480168"/>
                <a:gd name="connsiteX3" fmla="*/ 668248 w 3266052"/>
                <a:gd name="connsiteY3" fmla="*/ 343279 h 2480168"/>
                <a:gd name="connsiteX4" fmla="*/ 1285231 w 3266052"/>
                <a:gd name="connsiteY4" fmla="*/ 712887 h 2480168"/>
                <a:gd name="connsiteX5" fmla="*/ 1629145 w 3266052"/>
                <a:gd name="connsiteY5" fmla="*/ 924484 h 2480168"/>
                <a:gd name="connsiteX6" fmla="*/ 1794547 w 3266052"/>
                <a:gd name="connsiteY6" fmla="*/ 1108040 h 2480168"/>
                <a:gd name="connsiteX7" fmla="*/ 2322707 w 3266052"/>
                <a:gd name="connsiteY7" fmla="*/ 1194179 h 2480168"/>
                <a:gd name="connsiteX8" fmla="*/ 2801848 w 3266052"/>
                <a:gd name="connsiteY8" fmla="*/ 1752979 h 2480168"/>
                <a:gd name="connsiteX9" fmla="*/ 3030448 w 3266052"/>
                <a:gd name="connsiteY9" fmla="*/ 1765679 h 2480168"/>
                <a:gd name="connsiteX10" fmla="*/ 3266052 w 3266052"/>
                <a:gd name="connsiteY10" fmla="*/ 2480168 h 2480168"/>
                <a:gd name="connsiteX0" fmla="*/ 0 w 3266052"/>
                <a:gd name="connsiteY0" fmla="*/ 0 h 2480168"/>
                <a:gd name="connsiteX1" fmla="*/ 185648 w 3266052"/>
                <a:gd name="connsiteY1" fmla="*/ 292479 h 2480168"/>
                <a:gd name="connsiteX2" fmla="*/ 439648 w 3266052"/>
                <a:gd name="connsiteY2" fmla="*/ 254379 h 2480168"/>
                <a:gd name="connsiteX3" fmla="*/ 668248 w 3266052"/>
                <a:gd name="connsiteY3" fmla="*/ 343279 h 2480168"/>
                <a:gd name="connsiteX4" fmla="*/ 1285231 w 3266052"/>
                <a:gd name="connsiteY4" fmla="*/ 712887 h 2480168"/>
                <a:gd name="connsiteX5" fmla="*/ 1629145 w 3266052"/>
                <a:gd name="connsiteY5" fmla="*/ 924484 h 2480168"/>
                <a:gd name="connsiteX6" fmla="*/ 1794547 w 3266052"/>
                <a:gd name="connsiteY6" fmla="*/ 1108040 h 2480168"/>
                <a:gd name="connsiteX7" fmla="*/ 2322707 w 3266052"/>
                <a:gd name="connsiteY7" fmla="*/ 1194179 h 2480168"/>
                <a:gd name="connsiteX8" fmla="*/ 2801848 w 3266052"/>
                <a:gd name="connsiteY8" fmla="*/ 1752979 h 2480168"/>
                <a:gd name="connsiteX9" fmla="*/ 3266052 w 3266052"/>
                <a:gd name="connsiteY9" fmla="*/ 2480168 h 2480168"/>
                <a:gd name="connsiteX0" fmla="*/ 0 w 3266052"/>
                <a:gd name="connsiteY0" fmla="*/ 0 h 2480168"/>
                <a:gd name="connsiteX1" fmla="*/ 185648 w 3266052"/>
                <a:gd name="connsiteY1" fmla="*/ 292479 h 2480168"/>
                <a:gd name="connsiteX2" fmla="*/ 439648 w 3266052"/>
                <a:gd name="connsiteY2" fmla="*/ 254379 h 2480168"/>
                <a:gd name="connsiteX3" fmla="*/ 668248 w 3266052"/>
                <a:gd name="connsiteY3" fmla="*/ 343279 h 2480168"/>
                <a:gd name="connsiteX4" fmla="*/ 1285231 w 3266052"/>
                <a:gd name="connsiteY4" fmla="*/ 712887 h 2480168"/>
                <a:gd name="connsiteX5" fmla="*/ 1652491 w 3266052"/>
                <a:gd name="connsiteY5" fmla="*/ 933239 h 2480168"/>
                <a:gd name="connsiteX6" fmla="*/ 1794547 w 3266052"/>
                <a:gd name="connsiteY6" fmla="*/ 1108040 h 2480168"/>
                <a:gd name="connsiteX7" fmla="*/ 2322707 w 3266052"/>
                <a:gd name="connsiteY7" fmla="*/ 1194179 h 2480168"/>
                <a:gd name="connsiteX8" fmla="*/ 2801848 w 3266052"/>
                <a:gd name="connsiteY8" fmla="*/ 1752979 h 2480168"/>
                <a:gd name="connsiteX9" fmla="*/ 3266052 w 3266052"/>
                <a:gd name="connsiteY9" fmla="*/ 2480168 h 2480168"/>
                <a:gd name="connsiteX0" fmla="*/ 0 w 3266052"/>
                <a:gd name="connsiteY0" fmla="*/ 0 h 2480168"/>
                <a:gd name="connsiteX1" fmla="*/ 185648 w 3266052"/>
                <a:gd name="connsiteY1" fmla="*/ 292479 h 2480168"/>
                <a:gd name="connsiteX2" fmla="*/ 439648 w 3266052"/>
                <a:gd name="connsiteY2" fmla="*/ 254379 h 2480168"/>
                <a:gd name="connsiteX3" fmla="*/ 668248 w 3266052"/>
                <a:gd name="connsiteY3" fmla="*/ 343279 h 2480168"/>
                <a:gd name="connsiteX4" fmla="*/ 1285231 w 3266052"/>
                <a:gd name="connsiteY4" fmla="*/ 712887 h 2480168"/>
                <a:gd name="connsiteX5" fmla="*/ 1643736 w 3266052"/>
                <a:gd name="connsiteY5" fmla="*/ 918648 h 2480168"/>
                <a:gd name="connsiteX6" fmla="*/ 1794547 w 3266052"/>
                <a:gd name="connsiteY6" fmla="*/ 1108040 h 2480168"/>
                <a:gd name="connsiteX7" fmla="*/ 2322707 w 3266052"/>
                <a:gd name="connsiteY7" fmla="*/ 1194179 h 2480168"/>
                <a:gd name="connsiteX8" fmla="*/ 2801848 w 3266052"/>
                <a:gd name="connsiteY8" fmla="*/ 1752979 h 2480168"/>
                <a:gd name="connsiteX9" fmla="*/ 3266052 w 3266052"/>
                <a:gd name="connsiteY9" fmla="*/ 2480168 h 2480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6052" h="2480168">
                  <a:moveTo>
                    <a:pt x="0" y="0"/>
                  </a:moveTo>
                  <a:lnTo>
                    <a:pt x="185648" y="292479"/>
                  </a:lnTo>
                  <a:lnTo>
                    <a:pt x="439648" y="254379"/>
                  </a:lnTo>
                  <a:lnTo>
                    <a:pt x="668248" y="343279"/>
                  </a:lnTo>
                  <a:lnTo>
                    <a:pt x="1285231" y="712887"/>
                  </a:lnTo>
                  <a:lnTo>
                    <a:pt x="1643736" y="918648"/>
                  </a:lnTo>
                  <a:lnTo>
                    <a:pt x="1794547" y="1108040"/>
                  </a:lnTo>
                  <a:lnTo>
                    <a:pt x="2322707" y="1194179"/>
                  </a:lnTo>
                  <a:lnTo>
                    <a:pt x="2801848" y="1752979"/>
                  </a:lnTo>
                  <a:lnTo>
                    <a:pt x="3266052" y="2480168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3" name="Oval 305">
              <a:extLst>
                <a:ext uri="{FF2B5EF4-FFF2-40B4-BE49-F238E27FC236}">
                  <a16:creationId xmlns:a16="http://schemas.microsoft.com/office/drawing/2014/main" id="{747EF45E-4655-40FD-9E90-FBE765F90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5942013"/>
              <a:ext cx="85725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4" name="Figura a mano libera 447">
              <a:extLst>
                <a:ext uri="{FF2B5EF4-FFF2-40B4-BE49-F238E27FC236}">
                  <a16:creationId xmlns:a16="http://schemas.microsoft.com/office/drawing/2014/main" id="{B68F8288-7EE6-4F53-83D7-3D329E344A2D}"/>
                </a:ext>
              </a:extLst>
            </p:cNvPr>
            <p:cNvSpPr/>
            <p:nvPr/>
          </p:nvSpPr>
          <p:spPr bwMode="auto">
            <a:xfrm>
              <a:off x="4094163" y="5954713"/>
              <a:ext cx="192087" cy="800100"/>
            </a:xfrm>
            <a:custGeom>
              <a:avLst/>
              <a:gdLst>
                <a:gd name="connsiteX0" fmla="*/ 327660 w 327660"/>
                <a:gd name="connsiteY0" fmla="*/ 0 h 1356360"/>
                <a:gd name="connsiteX1" fmla="*/ 22860 w 327660"/>
                <a:gd name="connsiteY1" fmla="*/ 525780 h 1356360"/>
                <a:gd name="connsiteX2" fmla="*/ 0 w 327660"/>
                <a:gd name="connsiteY2" fmla="*/ 1104900 h 1356360"/>
                <a:gd name="connsiteX3" fmla="*/ 22860 w 327660"/>
                <a:gd name="connsiteY3" fmla="*/ 1356360 h 135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60" h="1356360">
                  <a:moveTo>
                    <a:pt x="327660" y="0"/>
                  </a:moveTo>
                  <a:lnTo>
                    <a:pt x="22860" y="525780"/>
                  </a:lnTo>
                  <a:lnTo>
                    <a:pt x="0" y="1104900"/>
                  </a:lnTo>
                  <a:lnTo>
                    <a:pt x="22860" y="135636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 type="triangle"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5" name="Figura a mano libera 448">
              <a:extLst>
                <a:ext uri="{FF2B5EF4-FFF2-40B4-BE49-F238E27FC236}">
                  <a16:creationId xmlns:a16="http://schemas.microsoft.com/office/drawing/2014/main" id="{1888B6F8-3E80-4108-8373-AD7DA513FAA0}"/>
                </a:ext>
              </a:extLst>
            </p:cNvPr>
            <p:cNvSpPr/>
            <p:nvPr/>
          </p:nvSpPr>
          <p:spPr bwMode="auto">
            <a:xfrm>
              <a:off x="4044950" y="5918200"/>
              <a:ext cx="241300" cy="846138"/>
            </a:xfrm>
            <a:custGeom>
              <a:avLst/>
              <a:gdLst>
                <a:gd name="connsiteX0" fmla="*/ 411480 w 411480"/>
                <a:gd name="connsiteY0" fmla="*/ 0 h 1432560"/>
                <a:gd name="connsiteX1" fmla="*/ 38100 w 411480"/>
                <a:gd name="connsiteY1" fmla="*/ 556260 h 1432560"/>
                <a:gd name="connsiteX2" fmla="*/ 0 w 411480"/>
                <a:gd name="connsiteY2" fmla="*/ 1158240 h 1432560"/>
                <a:gd name="connsiteX3" fmla="*/ 15240 w 411480"/>
                <a:gd name="connsiteY3" fmla="*/ 1432560 h 143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480" h="1432560">
                  <a:moveTo>
                    <a:pt x="411480" y="0"/>
                  </a:moveTo>
                  <a:lnTo>
                    <a:pt x="38100" y="556260"/>
                  </a:lnTo>
                  <a:lnTo>
                    <a:pt x="0" y="1158240"/>
                  </a:lnTo>
                  <a:lnTo>
                    <a:pt x="15240" y="143256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 type="triangle"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6" name="Figura a mano libera 449">
              <a:extLst>
                <a:ext uri="{FF2B5EF4-FFF2-40B4-BE49-F238E27FC236}">
                  <a16:creationId xmlns:a16="http://schemas.microsoft.com/office/drawing/2014/main" id="{DBEDD686-BC1D-4607-8F60-872A785EA095}"/>
                </a:ext>
              </a:extLst>
            </p:cNvPr>
            <p:cNvSpPr/>
            <p:nvPr/>
          </p:nvSpPr>
          <p:spPr bwMode="auto">
            <a:xfrm>
              <a:off x="4040188" y="5753100"/>
              <a:ext cx="263525" cy="192088"/>
            </a:xfrm>
            <a:custGeom>
              <a:avLst/>
              <a:gdLst>
                <a:gd name="connsiteX0" fmla="*/ 449580 w 449580"/>
                <a:gd name="connsiteY0" fmla="*/ 327660 h 327660"/>
                <a:gd name="connsiteX1" fmla="*/ 0 w 449580"/>
                <a:gd name="connsiteY1" fmla="*/ 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580" h="327660">
                  <a:moveTo>
                    <a:pt x="449580" y="327660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7" name="Figura a mano libera 450">
              <a:extLst>
                <a:ext uri="{FF2B5EF4-FFF2-40B4-BE49-F238E27FC236}">
                  <a16:creationId xmlns:a16="http://schemas.microsoft.com/office/drawing/2014/main" id="{7E18DBB7-2F61-440E-8CB3-1C3B4D2A74E6}"/>
                </a:ext>
              </a:extLst>
            </p:cNvPr>
            <p:cNvSpPr/>
            <p:nvPr/>
          </p:nvSpPr>
          <p:spPr bwMode="auto">
            <a:xfrm>
              <a:off x="2560638" y="4848225"/>
              <a:ext cx="1176337" cy="1906588"/>
            </a:xfrm>
            <a:custGeom>
              <a:avLst/>
              <a:gdLst>
                <a:gd name="connsiteX0" fmla="*/ 1813560 w 1859280"/>
                <a:gd name="connsiteY0" fmla="*/ 3230880 h 3230880"/>
                <a:gd name="connsiteX1" fmla="*/ 1859280 w 1859280"/>
                <a:gd name="connsiteY1" fmla="*/ 2903220 h 3230880"/>
                <a:gd name="connsiteX2" fmla="*/ 1684020 w 1859280"/>
                <a:gd name="connsiteY2" fmla="*/ 2407920 h 3230880"/>
                <a:gd name="connsiteX3" fmla="*/ 1744980 w 1859280"/>
                <a:gd name="connsiteY3" fmla="*/ 2179320 h 3230880"/>
                <a:gd name="connsiteX4" fmla="*/ 1341120 w 1859280"/>
                <a:gd name="connsiteY4" fmla="*/ 1821180 h 3230880"/>
                <a:gd name="connsiteX5" fmla="*/ 0 w 1859280"/>
                <a:gd name="connsiteY5" fmla="*/ 0 h 3230880"/>
                <a:gd name="connsiteX0" fmla="*/ 1813560 w 1859280"/>
                <a:gd name="connsiteY0" fmla="*/ 3230880 h 3230880"/>
                <a:gd name="connsiteX1" fmla="*/ 1859280 w 1859280"/>
                <a:gd name="connsiteY1" fmla="*/ 2903220 h 3230880"/>
                <a:gd name="connsiteX2" fmla="*/ 1684020 w 1859280"/>
                <a:gd name="connsiteY2" fmla="*/ 2407920 h 3230880"/>
                <a:gd name="connsiteX3" fmla="*/ 1744980 w 1859280"/>
                <a:gd name="connsiteY3" fmla="*/ 2179320 h 3230880"/>
                <a:gd name="connsiteX4" fmla="*/ 1341120 w 1859280"/>
                <a:gd name="connsiteY4" fmla="*/ 1821180 h 3230880"/>
                <a:gd name="connsiteX5" fmla="*/ 791251 w 1859280"/>
                <a:gd name="connsiteY5" fmla="*/ 845820 h 3230880"/>
                <a:gd name="connsiteX6" fmla="*/ 0 w 1859280"/>
                <a:gd name="connsiteY6" fmla="*/ 0 h 3230880"/>
                <a:gd name="connsiteX0" fmla="*/ 1813560 w 1859280"/>
                <a:gd name="connsiteY0" fmla="*/ 3230880 h 3230880"/>
                <a:gd name="connsiteX1" fmla="*/ 1859280 w 1859280"/>
                <a:gd name="connsiteY1" fmla="*/ 2903220 h 3230880"/>
                <a:gd name="connsiteX2" fmla="*/ 1684020 w 1859280"/>
                <a:gd name="connsiteY2" fmla="*/ 2407920 h 3230880"/>
                <a:gd name="connsiteX3" fmla="*/ 1744980 w 1859280"/>
                <a:gd name="connsiteY3" fmla="*/ 2179320 h 3230880"/>
                <a:gd name="connsiteX4" fmla="*/ 1341120 w 1859280"/>
                <a:gd name="connsiteY4" fmla="*/ 1821180 h 3230880"/>
                <a:gd name="connsiteX5" fmla="*/ 791251 w 1859280"/>
                <a:gd name="connsiteY5" fmla="*/ 845820 h 3230880"/>
                <a:gd name="connsiteX6" fmla="*/ 466786 w 1859280"/>
                <a:gd name="connsiteY6" fmla="*/ 767162 h 3230880"/>
                <a:gd name="connsiteX7" fmla="*/ 0 w 1859280"/>
                <a:gd name="connsiteY7" fmla="*/ 0 h 3230880"/>
                <a:gd name="connsiteX0" fmla="*/ 1961044 w 2006764"/>
                <a:gd name="connsiteY0" fmla="*/ 3230880 h 3230880"/>
                <a:gd name="connsiteX1" fmla="*/ 2006764 w 2006764"/>
                <a:gd name="connsiteY1" fmla="*/ 2903220 h 3230880"/>
                <a:gd name="connsiteX2" fmla="*/ 1831504 w 2006764"/>
                <a:gd name="connsiteY2" fmla="*/ 2407920 h 3230880"/>
                <a:gd name="connsiteX3" fmla="*/ 1892464 w 2006764"/>
                <a:gd name="connsiteY3" fmla="*/ 2179320 h 3230880"/>
                <a:gd name="connsiteX4" fmla="*/ 1488604 w 2006764"/>
                <a:gd name="connsiteY4" fmla="*/ 1821180 h 3230880"/>
                <a:gd name="connsiteX5" fmla="*/ 938735 w 2006764"/>
                <a:gd name="connsiteY5" fmla="*/ 845820 h 3230880"/>
                <a:gd name="connsiteX6" fmla="*/ 614270 w 2006764"/>
                <a:gd name="connsiteY6" fmla="*/ 767162 h 3230880"/>
                <a:gd name="connsiteX7" fmla="*/ 0 w 2006764"/>
                <a:gd name="connsiteY7" fmla="*/ 0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6764" h="3230880">
                  <a:moveTo>
                    <a:pt x="1961044" y="3230880"/>
                  </a:moveTo>
                  <a:lnTo>
                    <a:pt x="2006764" y="2903220"/>
                  </a:lnTo>
                  <a:lnTo>
                    <a:pt x="1831504" y="2407920"/>
                  </a:lnTo>
                  <a:lnTo>
                    <a:pt x="1892464" y="2179320"/>
                  </a:lnTo>
                  <a:lnTo>
                    <a:pt x="1488604" y="1821180"/>
                  </a:lnTo>
                  <a:lnTo>
                    <a:pt x="938735" y="845820"/>
                  </a:lnTo>
                  <a:lnTo>
                    <a:pt x="614270" y="767162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triangl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8" name="Figura a mano libera 451">
              <a:extLst>
                <a:ext uri="{FF2B5EF4-FFF2-40B4-BE49-F238E27FC236}">
                  <a16:creationId xmlns:a16="http://schemas.microsoft.com/office/drawing/2014/main" id="{2D167F6B-05F1-4549-B34A-92F1BE3430D0}"/>
                </a:ext>
              </a:extLst>
            </p:cNvPr>
            <p:cNvSpPr/>
            <p:nvPr/>
          </p:nvSpPr>
          <p:spPr bwMode="auto">
            <a:xfrm>
              <a:off x="3638550" y="5994400"/>
              <a:ext cx="423863" cy="257175"/>
            </a:xfrm>
            <a:custGeom>
              <a:avLst/>
              <a:gdLst>
                <a:gd name="connsiteX0" fmla="*/ 754380 w 754380"/>
                <a:gd name="connsiteY0" fmla="*/ 845820 h 845820"/>
                <a:gd name="connsiteX1" fmla="*/ 358140 w 754380"/>
                <a:gd name="connsiteY1" fmla="*/ 594360 h 845820"/>
                <a:gd name="connsiteX2" fmla="*/ 0 w 754380"/>
                <a:gd name="connsiteY2" fmla="*/ 449580 h 845820"/>
                <a:gd name="connsiteX3" fmla="*/ 693420 w 754380"/>
                <a:gd name="connsiteY3" fmla="*/ 0 h 845820"/>
                <a:gd name="connsiteX0" fmla="*/ 754380 w 754380"/>
                <a:gd name="connsiteY0" fmla="*/ 845820 h 845820"/>
                <a:gd name="connsiteX1" fmla="*/ 358140 w 754380"/>
                <a:gd name="connsiteY1" fmla="*/ 594360 h 845820"/>
                <a:gd name="connsiteX2" fmla="*/ 0 w 754380"/>
                <a:gd name="connsiteY2" fmla="*/ 449580 h 845820"/>
                <a:gd name="connsiteX3" fmla="*/ 251460 w 754380"/>
                <a:gd name="connsiteY3" fmla="*/ 259080 h 845820"/>
                <a:gd name="connsiteX4" fmla="*/ 693420 w 754380"/>
                <a:gd name="connsiteY4" fmla="*/ 0 h 845820"/>
                <a:gd name="connsiteX0" fmla="*/ 754380 w 754380"/>
                <a:gd name="connsiteY0" fmla="*/ 845820 h 845820"/>
                <a:gd name="connsiteX1" fmla="*/ 358140 w 754380"/>
                <a:gd name="connsiteY1" fmla="*/ 594360 h 845820"/>
                <a:gd name="connsiteX2" fmla="*/ 0 w 754380"/>
                <a:gd name="connsiteY2" fmla="*/ 449580 h 845820"/>
                <a:gd name="connsiteX3" fmla="*/ 251460 w 754380"/>
                <a:gd name="connsiteY3" fmla="*/ 259080 h 845820"/>
                <a:gd name="connsiteX4" fmla="*/ 464820 w 754380"/>
                <a:gd name="connsiteY4" fmla="*/ 99060 h 845820"/>
                <a:gd name="connsiteX5" fmla="*/ 693420 w 754380"/>
                <a:gd name="connsiteY5" fmla="*/ 0 h 845820"/>
                <a:gd name="connsiteX0" fmla="*/ 754380 w 754380"/>
                <a:gd name="connsiteY0" fmla="*/ 845820 h 845820"/>
                <a:gd name="connsiteX1" fmla="*/ 358140 w 754380"/>
                <a:gd name="connsiteY1" fmla="*/ 594360 h 845820"/>
                <a:gd name="connsiteX2" fmla="*/ 0 w 754380"/>
                <a:gd name="connsiteY2" fmla="*/ 449580 h 845820"/>
                <a:gd name="connsiteX3" fmla="*/ 236220 w 754380"/>
                <a:gd name="connsiteY3" fmla="*/ 236220 h 845820"/>
                <a:gd name="connsiteX4" fmla="*/ 464820 w 754380"/>
                <a:gd name="connsiteY4" fmla="*/ 99060 h 845820"/>
                <a:gd name="connsiteX5" fmla="*/ 693420 w 754380"/>
                <a:gd name="connsiteY5" fmla="*/ 0 h 845820"/>
                <a:gd name="connsiteX0" fmla="*/ 754380 w 754380"/>
                <a:gd name="connsiteY0" fmla="*/ 845820 h 845820"/>
                <a:gd name="connsiteX1" fmla="*/ 358140 w 754380"/>
                <a:gd name="connsiteY1" fmla="*/ 594360 h 845820"/>
                <a:gd name="connsiteX2" fmla="*/ 0 w 754380"/>
                <a:gd name="connsiteY2" fmla="*/ 449580 h 845820"/>
                <a:gd name="connsiteX3" fmla="*/ 236220 w 754380"/>
                <a:gd name="connsiteY3" fmla="*/ 236220 h 845820"/>
                <a:gd name="connsiteX4" fmla="*/ 472440 w 754380"/>
                <a:gd name="connsiteY4" fmla="*/ 68580 h 845820"/>
                <a:gd name="connsiteX5" fmla="*/ 693420 w 754380"/>
                <a:gd name="connsiteY5" fmla="*/ 0 h 845820"/>
                <a:gd name="connsiteX0" fmla="*/ 754380 w 754380"/>
                <a:gd name="connsiteY0" fmla="*/ 777240 h 777240"/>
                <a:gd name="connsiteX1" fmla="*/ 358140 w 754380"/>
                <a:gd name="connsiteY1" fmla="*/ 525780 h 777240"/>
                <a:gd name="connsiteX2" fmla="*/ 0 w 754380"/>
                <a:gd name="connsiteY2" fmla="*/ 381000 h 777240"/>
                <a:gd name="connsiteX3" fmla="*/ 236220 w 754380"/>
                <a:gd name="connsiteY3" fmla="*/ 167640 h 777240"/>
                <a:gd name="connsiteX4" fmla="*/ 472440 w 754380"/>
                <a:gd name="connsiteY4" fmla="*/ 0 h 777240"/>
                <a:gd name="connsiteX0" fmla="*/ 754380 w 754380"/>
                <a:gd name="connsiteY0" fmla="*/ 609600 h 609600"/>
                <a:gd name="connsiteX1" fmla="*/ 358140 w 754380"/>
                <a:gd name="connsiteY1" fmla="*/ 358140 h 609600"/>
                <a:gd name="connsiteX2" fmla="*/ 0 w 754380"/>
                <a:gd name="connsiteY2" fmla="*/ 213360 h 609600"/>
                <a:gd name="connsiteX3" fmla="*/ 236220 w 754380"/>
                <a:gd name="connsiteY3" fmla="*/ 0 h 609600"/>
                <a:gd name="connsiteX0" fmla="*/ 754380 w 754380"/>
                <a:gd name="connsiteY0" fmla="*/ 396240 h 396240"/>
                <a:gd name="connsiteX1" fmla="*/ 358140 w 754380"/>
                <a:gd name="connsiteY1" fmla="*/ 144780 h 396240"/>
                <a:gd name="connsiteX2" fmla="*/ 0 w 754380"/>
                <a:gd name="connsiteY2" fmla="*/ 0 h 396240"/>
                <a:gd name="connsiteX0" fmla="*/ 724883 w 724883"/>
                <a:gd name="connsiteY0" fmla="*/ 435569 h 435569"/>
                <a:gd name="connsiteX1" fmla="*/ 328643 w 724883"/>
                <a:gd name="connsiteY1" fmla="*/ 184109 h 435569"/>
                <a:gd name="connsiteX2" fmla="*/ 0 w 724883"/>
                <a:gd name="connsiteY2" fmla="*/ 0 h 43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4883" h="435569">
                  <a:moveTo>
                    <a:pt x="724883" y="435569"/>
                  </a:moveTo>
                  <a:lnTo>
                    <a:pt x="328643" y="184109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29" name="Figura a mano libera 452">
              <a:extLst>
                <a:ext uri="{FF2B5EF4-FFF2-40B4-BE49-F238E27FC236}">
                  <a16:creationId xmlns:a16="http://schemas.microsoft.com/office/drawing/2014/main" id="{DA7E187A-590A-4F59-BDEE-24D80FC51841}"/>
                </a:ext>
              </a:extLst>
            </p:cNvPr>
            <p:cNvSpPr/>
            <p:nvPr/>
          </p:nvSpPr>
          <p:spPr bwMode="auto">
            <a:xfrm>
              <a:off x="3833813" y="6299200"/>
              <a:ext cx="73025" cy="433388"/>
            </a:xfrm>
            <a:custGeom>
              <a:avLst/>
              <a:gdLst>
                <a:gd name="connsiteX0" fmla="*/ 114300 w 121920"/>
                <a:gd name="connsiteY0" fmla="*/ 0 h 784860"/>
                <a:gd name="connsiteX1" fmla="*/ 121920 w 121920"/>
                <a:gd name="connsiteY1" fmla="*/ 152400 h 784860"/>
                <a:gd name="connsiteX2" fmla="*/ 22860 w 121920"/>
                <a:gd name="connsiteY2" fmla="*/ 563880 h 784860"/>
                <a:gd name="connsiteX3" fmla="*/ 0 w 121920"/>
                <a:gd name="connsiteY3" fmla="*/ 784860 h 784860"/>
                <a:gd name="connsiteX0" fmla="*/ 126405 w 126405"/>
                <a:gd name="connsiteY0" fmla="*/ 0 h 736430"/>
                <a:gd name="connsiteX1" fmla="*/ 121920 w 126405"/>
                <a:gd name="connsiteY1" fmla="*/ 103970 h 736430"/>
                <a:gd name="connsiteX2" fmla="*/ 22860 w 126405"/>
                <a:gd name="connsiteY2" fmla="*/ 515450 h 736430"/>
                <a:gd name="connsiteX3" fmla="*/ 0 w 126405"/>
                <a:gd name="connsiteY3" fmla="*/ 736430 h 73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405" h="736430">
                  <a:moveTo>
                    <a:pt x="126405" y="0"/>
                  </a:moveTo>
                  <a:lnTo>
                    <a:pt x="121920" y="103970"/>
                  </a:lnTo>
                  <a:lnTo>
                    <a:pt x="22860" y="515450"/>
                  </a:lnTo>
                  <a:lnTo>
                    <a:pt x="0" y="73643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0" name="Figura a mano libera 453">
              <a:extLst>
                <a:ext uri="{FF2B5EF4-FFF2-40B4-BE49-F238E27FC236}">
                  <a16:creationId xmlns:a16="http://schemas.microsoft.com/office/drawing/2014/main" id="{59F5FB6D-441D-4C74-B9B4-5096F838CB7C}"/>
                </a:ext>
              </a:extLst>
            </p:cNvPr>
            <p:cNvSpPr/>
            <p:nvPr/>
          </p:nvSpPr>
          <p:spPr bwMode="auto">
            <a:xfrm>
              <a:off x="3790950" y="6126163"/>
              <a:ext cx="138113" cy="633412"/>
            </a:xfrm>
            <a:custGeom>
              <a:avLst/>
              <a:gdLst>
                <a:gd name="connsiteX0" fmla="*/ 236220 w 236220"/>
                <a:gd name="connsiteY0" fmla="*/ 0 h 1074420"/>
                <a:gd name="connsiteX1" fmla="*/ 83820 w 236220"/>
                <a:gd name="connsiteY1" fmla="*/ 220980 h 1074420"/>
                <a:gd name="connsiteX2" fmla="*/ 0 w 236220"/>
                <a:gd name="connsiteY2" fmla="*/ 1074420 h 107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1074420">
                  <a:moveTo>
                    <a:pt x="236220" y="0"/>
                  </a:moveTo>
                  <a:lnTo>
                    <a:pt x="83820" y="220980"/>
                  </a:lnTo>
                  <a:lnTo>
                    <a:pt x="0" y="107442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1" name="Figura a mano libera 454">
              <a:extLst>
                <a:ext uri="{FF2B5EF4-FFF2-40B4-BE49-F238E27FC236}">
                  <a16:creationId xmlns:a16="http://schemas.microsoft.com/office/drawing/2014/main" id="{AAF128B4-B4C0-40D8-BE6C-18FC48D5FFD4}"/>
                </a:ext>
              </a:extLst>
            </p:cNvPr>
            <p:cNvSpPr/>
            <p:nvPr/>
          </p:nvSpPr>
          <p:spPr bwMode="auto">
            <a:xfrm>
              <a:off x="4552950" y="2155825"/>
              <a:ext cx="1328738" cy="1265238"/>
            </a:xfrm>
            <a:custGeom>
              <a:avLst/>
              <a:gdLst>
                <a:gd name="connsiteX0" fmla="*/ 0 w 2307771"/>
                <a:gd name="connsiteY0" fmla="*/ 0 h 2177143"/>
                <a:gd name="connsiteX1" fmla="*/ 696686 w 2307771"/>
                <a:gd name="connsiteY1" fmla="*/ 435428 h 2177143"/>
                <a:gd name="connsiteX2" fmla="*/ 972457 w 2307771"/>
                <a:gd name="connsiteY2" fmla="*/ 696686 h 2177143"/>
                <a:gd name="connsiteX3" fmla="*/ 1219200 w 2307771"/>
                <a:gd name="connsiteY3" fmla="*/ 1088571 h 2177143"/>
                <a:gd name="connsiteX4" fmla="*/ 1509486 w 2307771"/>
                <a:gd name="connsiteY4" fmla="*/ 1219200 h 2177143"/>
                <a:gd name="connsiteX5" fmla="*/ 1799771 w 2307771"/>
                <a:gd name="connsiteY5" fmla="*/ 1378857 h 2177143"/>
                <a:gd name="connsiteX6" fmla="*/ 1988457 w 2307771"/>
                <a:gd name="connsiteY6" fmla="*/ 1640114 h 2177143"/>
                <a:gd name="connsiteX7" fmla="*/ 2249714 w 2307771"/>
                <a:gd name="connsiteY7" fmla="*/ 1828800 h 2177143"/>
                <a:gd name="connsiteX8" fmla="*/ 2307771 w 2307771"/>
                <a:gd name="connsiteY8" fmla="*/ 2017486 h 2177143"/>
                <a:gd name="connsiteX9" fmla="*/ 2235200 w 2307771"/>
                <a:gd name="connsiteY9" fmla="*/ 2177143 h 2177143"/>
                <a:gd name="connsiteX0" fmla="*/ 0 w 2267423"/>
                <a:gd name="connsiteY0" fmla="*/ 0 h 2144856"/>
                <a:gd name="connsiteX1" fmla="*/ 656338 w 2267423"/>
                <a:gd name="connsiteY1" fmla="*/ 403141 h 2144856"/>
                <a:gd name="connsiteX2" fmla="*/ 932109 w 2267423"/>
                <a:gd name="connsiteY2" fmla="*/ 664399 h 2144856"/>
                <a:gd name="connsiteX3" fmla="*/ 1178852 w 2267423"/>
                <a:gd name="connsiteY3" fmla="*/ 1056284 h 2144856"/>
                <a:gd name="connsiteX4" fmla="*/ 1469138 w 2267423"/>
                <a:gd name="connsiteY4" fmla="*/ 1186913 h 2144856"/>
                <a:gd name="connsiteX5" fmla="*/ 1759423 w 2267423"/>
                <a:gd name="connsiteY5" fmla="*/ 1346570 h 2144856"/>
                <a:gd name="connsiteX6" fmla="*/ 1948109 w 2267423"/>
                <a:gd name="connsiteY6" fmla="*/ 1607827 h 2144856"/>
                <a:gd name="connsiteX7" fmla="*/ 2209366 w 2267423"/>
                <a:gd name="connsiteY7" fmla="*/ 1796513 h 2144856"/>
                <a:gd name="connsiteX8" fmla="*/ 2267423 w 2267423"/>
                <a:gd name="connsiteY8" fmla="*/ 1985199 h 2144856"/>
                <a:gd name="connsiteX9" fmla="*/ 2194852 w 2267423"/>
                <a:gd name="connsiteY9" fmla="*/ 2144856 h 214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7423" h="2144856">
                  <a:moveTo>
                    <a:pt x="0" y="0"/>
                  </a:moveTo>
                  <a:lnTo>
                    <a:pt x="656338" y="403141"/>
                  </a:lnTo>
                  <a:lnTo>
                    <a:pt x="932109" y="664399"/>
                  </a:lnTo>
                  <a:lnTo>
                    <a:pt x="1178852" y="1056284"/>
                  </a:lnTo>
                  <a:lnTo>
                    <a:pt x="1469138" y="1186913"/>
                  </a:lnTo>
                  <a:lnTo>
                    <a:pt x="1759423" y="1346570"/>
                  </a:lnTo>
                  <a:lnTo>
                    <a:pt x="1948109" y="1607827"/>
                  </a:lnTo>
                  <a:lnTo>
                    <a:pt x="2209366" y="1796513"/>
                  </a:lnTo>
                  <a:lnTo>
                    <a:pt x="2267423" y="1985199"/>
                  </a:lnTo>
                  <a:lnTo>
                    <a:pt x="2194852" y="2144856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2" name="Figura a mano libera 455">
              <a:extLst>
                <a:ext uri="{FF2B5EF4-FFF2-40B4-BE49-F238E27FC236}">
                  <a16:creationId xmlns:a16="http://schemas.microsoft.com/office/drawing/2014/main" id="{826D89C5-A1AB-4735-9E9E-979C22700DC2}"/>
                </a:ext>
              </a:extLst>
            </p:cNvPr>
            <p:cNvSpPr/>
            <p:nvPr/>
          </p:nvSpPr>
          <p:spPr bwMode="auto">
            <a:xfrm>
              <a:off x="5838825" y="2906713"/>
              <a:ext cx="179388" cy="547687"/>
            </a:xfrm>
            <a:custGeom>
              <a:avLst/>
              <a:gdLst>
                <a:gd name="connsiteX0" fmla="*/ 304800 w 304800"/>
                <a:gd name="connsiteY0" fmla="*/ 0 h 928914"/>
                <a:gd name="connsiteX1" fmla="*/ 174171 w 304800"/>
                <a:gd name="connsiteY1" fmla="*/ 696685 h 928914"/>
                <a:gd name="connsiteX2" fmla="*/ 0 w 304800"/>
                <a:gd name="connsiteY2" fmla="*/ 928914 h 92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928914">
                  <a:moveTo>
                    <a:pt x="304800" y="0"/>
                  </a:moveTo>
                  <a:lnTo>
                    <a:pt x="174171" y="696685"/>
                  </a:lnTo>
                  <a:lnTo>
                    <a:pt x="0" y="928914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3" name="Figura a mano libera 456">
              <a:extLst>
                <a:ext uri="{FF2B5EF4-FFF2-40B4-BE49-F238E27FC236}">
                  <a16:creationId xmlns:a16="http://schemas.microsoft.com/office/drawing/2014/main" id="{63770E0B-917A-4A91-A9A0-C90AA9C3D26C}"/>
                </a:ext>
              </a:extLst>
            </p:cNvPr>
            <p:cNvSpPr/>
            <p:nvPr/>
          </p:nvSpPr>
          <p:spPr bwMode="auto">
            <a:xfrm>
              <a:off x="6010275" y="2911475"/>
              <a:ext cx="36513" cy="839788"/>
            </a:xfrm>
            <a:custGeom>
              <a:avLst/>
              <a:gdLst>
                <a:gd name="connsiteX0" fmla="*/ 38100 w 60960"/>
                <a:gd name="connsiteY0" fmla="*/ 1424940 h 1424940"/>
                <a:gd name="connsiteX1" fmla="*/ 0 w 60960"/>
                <a:gd name="connsiteY1" fmla="*/ 1295400 h 1424940"/>
                <a:gd name="connsiteX2" fmla="*/ 60960 w 60960"/>
                <a:gd name="connsiteY2" fmla="*/ 640080 h 1424940"/>
                <a:gd name="connsiteX3" fmla="*/ 53340 w 60960"/>
                <a:gd name="connsiteY3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" h="1424940">
                  <a:moveTo>
                    <a:pt x="38100" y="1424940"/>
                  </a:moveTo>
                  <a:lnTo>
                    <a:pt x="0" y="1295400"/>
                  </a:lnTo>
                  <a:lnTo>
                    <a:pt x="60960" y="640080"/>
                  </a:lnTo>
                  <a:lnTo>
                    <a:pt x="53340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4" name="Figura a mano libera 457">
              <a:extLst>
                <a:ext uri="{FF2B5EF4-FFF2-40B4-BE49-F238E27FC236}">
                  <a16:creationId xmlns:a16="http://schemas.microsoft.com/office/drawing/2014/main" id="{45EB9F11-6BE0-44D9-AA86-7EC4797C8001}"/>
                </a:ext>
              </a:extLst>
            </p:cNvPr>
            <p:cNvSpPr/>
            <p:nvPr/>
          </p:nvSpPr>
          <p:spPr bwMode="auto">
            <a:xfrm>
              <a:off x="5441950" y="4475163"/>
              <a:ext cx="85725" cy="93662"/>
            </a:xfrm>
            <a:custGeom>
              <a:avLst/>
              <a:gdLst>
                <a:gd name="connsiteX0" fmla="*/ 146050 w 146050"/>
                <a:gd name="connsiteY0" fmla="*/ 158750 h 158750"/>
                <a:gd name="connsiteX1" fmla="*/ 0 w 146050"/>
                <a:gd name="connsiteY1" fmla="*/ 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6050" h="158750">
                  <a:moveTo>
                    <a:pt x="146050" y="15875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5" name="Figura a mano libera 458">
              <a:extLst>
                <a:ext uri="{FF2B5EF4-FFF2-40B4-BE49-F238E27FC236}">
                  <a16:creationId xmlns:a16="http://schemas.microsoft.com/office/drawing/2014/main" id="{3548C649-B7E0-4DD3-9E77-0B1EAE041629}"/>
                </a:ext>
              </a:extLst>
            </p:cNvPr>
            <p:cNvSpPr/>
            <p:nvPr/>
          </p:nvSpPr>
          <p:spPr bwMode="auto">
            <a:xfrm>
              <a:off x="4391025" y="4779963"/>
              <a:ext cx="754063" cy="1258887"/>
            </a:xfrm>
            <a:custGeom>
              <a:avLst/>
              <a:gdLst>
                <a:gd name="connsiteX0" fmla="*/ 1307691 w 1327355"/>
                <a:gd name="connsiteY0" fmla="*/ 0 h 2015613"/>
                <a:gd name="connsiteX1" fmla="*/ 1327355 w 1327355"/>
                <a:gd name="connsiteY1" fmla="*/ 491613 h 2015613"/>
                <a:gd name="connsiteX2" fmla="*/ 1288026 w 1327355"/>
                <a:gd name="connsiteY2" fmla="*/ 570271 h 2015613"/>
                <a:gd name="connsiteX3" fmla="*/ 1248697 w 1327355"/>
                <a:gd name="connsiteY3" fmla="*/ 717755 h 2015613"/>
                <a:gd name="connsiteX4" fmla="*/ 1032387 w 1327355"/>
                <a:gd name="connsiteY4" fmla="*/ 1061884 h 2015613"/>
                <a:gd name="connsiteX5" fmla="*/ 993058 w 1327355"/>
                <a:gd name="connsiteY5" fmla="*/ 1258529 h 2015613"/>
                <a:gd name="connsiteX6" fmla="*/ 796413 w 1327355"/>
                <a:gd name="connsiteY6" fmla="*/ 1533832 h 2015613"/>
                <a:gd name="connsiteX7" fmla="*/ 521110 w 1327355"/>
                <a:gd name="connsiteY7" fmla="*/ 1858297 h 2015613"/>
                <a:gd name="connsiteX8" fmla="*/ 363794 w 1327355"/>
                <a:gd name="connsiteY8" fmla="*/ 1976284 h 2015613"/>
                <a:gd name="connsiteX9" fmla="*/ 0 w 1327355"/>
                <a:gd name="connsiteY9" fmla="*/ 2015613 h 2015613"/>
                <a:gd name="connsiteX0" fmla="*/ 1259272 w 1327355"/>
                <a:gd name="connsiteY0" fmla="*/ 0 h 2152830"/>
                <a:gd name="connsiteX1" fmla="*/ 1327355 w 1327355"/>
                <a:gd name="connsiteY1" fmla="*/ 628830 h 2152830"/>
                <a:gd name="connsiteX2" fmla="*/ 1288026 w 1327355"/>
                <a:gd name="connsiteY2" fmla="*/ 707488 h 2152830"/>
                <a:gd name="connsiteX3" fmla="*/ 1248697 w 1327355"/>
                <a:gd name="connsiteY3" fmla="*/ 854972 h 2152830"/>
                <a:gd name="connsiteX4" fmla="*/ 1032387 w 1327355"/>
                <a:gd name="connsiteY4" fmla="*/ 1199101 h 2152830"/>
                <a:gd name="connsiteX5" fmla="*/ 993058 w 1327355"/>
                <a:gd name="connsiteY5" fmla="*/ 1395746 h 2152830"/>
                <a:gd name="connsiteX6" fmla="*/ 796413 w 1327355"/>
                <a:gd name="connsiteY6" fmla="*/ 1671049 h 2152830"/>
                <a:gd name="connsiteX7" fmla="*/ 521110 w 1327355"/>
                <a:gd name="connsiteY7" fmla="*/ 1995514 h 2152830"/>
                <a:gd name="connsiteX8" fmla="*/ 363794 w 1327355"/>
                <a:gd name="connsiteY8" fmla="*/ 2113501 h 2152830"/>
                <a:gd name="connsiteX9" fmla="*/ 0 w 1327355"/>
                <a:gd name="connsiteY9" fmla="*/ 2152830 h 2152830"/>
                <a:gd name="connsiteX0" fmla="*/ 1259272 w 1288025"/>
                <a:gd name="connsiteY0" fmla="*/ 0 h 2152830"/>
                <a:gd name="connsiteX1" fmla="*/ 1262797 w 1288025"/>
                <a:gd name="connsiteY1" fmla="*/ 483541 h 2152830"/>
                <a:gd name="connsiteX2" fmla="*/ 1288026 w 1288025"/>
                <a:gd name="connsiteY2" fmla="*/ 707488 h 2152830"/>
                <a:gd name="connsiteX3" fmla="*/ 1248697 w 1288025"/>
                <a:gd name="connsiteY3" fmla="*/ 854972 h 2152830"/>
                <a:gd name="connsiteX4" fmla="*/ 1032387 w 1288025"/>
                <a:gd name="connsiteY4" fmla="*/ 1199101 h 2152830"/>
                <a:gd name="connsiteX5" fmla="*/ 993058 w 1288025"/>
                <a:gd name="connsiteY5" fmla="*/ 1395746 h 2152830"/>
                <a:gd name="connsiteX6" fmla="*/ 796413 w 1288025"/>
                <a:gd name="connsiteY6" fmla="*/ 1671049 h 2152830"/>
                <a:gd name="connsiteX7" fmla="*/ 521110 w 1288025"/>
                <a:gd name="connsiteY7" fmla="*/ 1995514 h 2152830"/>
                <a:gd name="connsiteX8" fmla="*/ 363794 w 1288025"/>
                <a:gd name="connsiteY8" fmla="*/ 2113501 h 2152830"/>
                <a:gd name="connsiteX9" fmla="*/ 0 w 1288025"/>
                <a:gd name="connsiteY9" fmla="*/ 2152830 h 2152830"/>
                <a:gd name="connsiteX0" fmla="*/ 1239098 w 1288027"/>
                <a:gd name="connsiteY0" fmla="*/ 0 h 2132651"/>
                <a:gd name="connsiteX1" fmla="*/ 1262797 w 1288027"/>
                <a:gd name="connsiteY1" fmla="*/ 463362 h 2132651"/>
                <a:gd name="connsiteX2" fmla="*/ 1288026 w 1288027"/>
                <a:gd name="connsiteY2" fmla="*/ 687309 h 2132651"/>
                <a:gd name="connsiteX3" fmla="*/ 1248697 w 1288027"/>
                <a:gd name="connsiteY3" fmla="*/ 834793 h 2132651"/>
                <a:gd name="connsiteX4" fmla="*/ 1032387 w 1288027"/>
                <a:gd name="connsiteY4" fmla="*/ 1178922 h 2132651"/>
                <a:gd name="connsiteX5" fmla="*/ 993058 w 1288027"/>
                <a:gd name="connsiteY5" fmla="*/ 1375567 h 2132651"/>
                <a:gd name="connsiteX6" fmla="*/ 796413 w 1288027"/>
                <a:gd name="connsiteY6" fmla="*/ 1650870 h 2132651"/>
                <a:gd name="connsiteX7" fmla="*/ 521110 w 1288027"/>
                <a:gd name="connsiteY7" fmla="*/ 1975335 h 2132651"/>
                <a:gd name="connsiteX8" fmla="*/ 363794 w 1288027"/>
                <a:gd name="connsiteY8" fmla="*/ 2093322 h 2132651"/>
                <a:gd name="connsiteX9" fmla="*/ 0 w 1288027"/>
                <a:gd name="connsiteY9" fmla="*/ 2132651 h 2132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8027" h="2132651">
                  <a:moveTo>
                    <a:pt x="1239098" y="0"/>
                  </a:moveTo>
                  <a:lnTo>
                    <a:pt x="1262797" y="463362"/>
                  </a:lnTo>
                  <a:lnTo>
                    <a:pt x="1288026" y="687309"/>
                  </a:lnTo>
                  <a:lnTo>
                    <a:pt x="1248697" y="834793"/>
                  </a:lnTo>
                  <a:lnTo>
                    <a:pt x="1032387" y="1178922"/>
                  </a:lnTo>
                  <a:lnTo>
                    <a:pt x="993058" y="1375567"/>
                  </a:lnTo>
                  <a:lnTo>
                    <a:pt x="796413" y="1650870"/>
                  </a:lnTo>
                  <a:lnTo>
                    <a:pt x="521110" y="1975335"/>
                  </a:lnTo>
                  <a:lnTo>
                    <a:pt x="363794" y="2093322"/>
                  </a:lnTo>
                  <a:lnTo>
                    <a:pt x="0" y="2132651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6" name="Figura a mano libera 459">
              <a:extLst>
                <a:ext uri="{FF2B5EF4-FFF2-40B4-BE49-F238E27FC236}">
                  <a16:creationId xmlns:a16="http://schemas.microsoft.com/office/drawing/2014/main" id="{794E17DA-3F98-4039-BB78-DCB05244D025}"/>
                </a:ext>
              </a:extLst>
            </p:cNvPr>
            <p:cNvSpPr/>
            <p:nvPr/>
          </p:nvSpPr>
          <p:spPr bwMode="auto">
            <a:xfrm>
              <a:off x="4295775" y="4845050"/>
              <a:ext cx="846138" cy="1047750"/>
            </a:xfrm>
            <a:custGeom>
              <a:avLst/>
              <a:gdLst>
                <a:gd name="connsiteX0" fmla="*/ 0 w 2015613"/>
                <a:gd name="connsiteY0" fmla="*/ 2143432 h 2143432"/>
                <a:gd name="connsiteX1" fmla="*/ 196645 w 2015613"/>
                <a:gd name="connsiteY1" fmla="*/ 2035277 h 2143432"/>
                <a:gd name="connsiteX2" fmla="*/ 481780 w 2015613"/>
                <a:gd name="connsiteY2" fmla="*/ 1710812 h 2143432"/>
                <a:gd name="connsiteX3" fmla="*/ 855406 w 2015613"/>
                <a:gd name="connsiteY3" fmla="*/ 1573161 h 2143432"/>
                <a:gd name="connsiteX4" fmla="*/ 1327355 w 2015613"/>
                <a:gd name="connsiteY4" fmla="*/ 934064 h 2143432"/>
                <a:gd name="connsiteX5" fmla="*/ 2015613 w 2015613"/>
                <a:gd name="connsiteY5" fmla="*/ 0 h 2143432"/>
                <a:gd name="connsiteX0" fmla="*/ 0 w 1967194"/>
                <a:gd name="connsiteY0" fmla="*/ 2229530 h 2229530"/>
                <a:gd name="connsiteX1" fmla="*/ 196645 w 1967194"/>
                <a:gd name="connsiteY1" fmla="*/ 2121375 h 2229530"/>
                <a:gd name="connsiteX2" fmla="*/ 481780 w 1967194"/>
                <a:gd name="connsiteY2" fmla="*/ 1796910 h 2229530"/>
                <a:gd name="connsiteX3" fmla="*/ 855406 w 1967194"/>
                <a:gd name="connsiteY3" fmla="*/ 1659259 h 2229530"/>
                <a:gd name="connsiteX4" fmla="*/ 1327355 w 1967194"/>
                <a:gd name="connsiteY4" fmla="*/ 1020162 h 2229530"/>
                <a:gd name="connsiteX5" fmla="*/ 1967194 w 1967194"/>
                <a:gd name="connsiteY5" fmla="*/ 0 h 2229530"/>
                <a:gd name="connsiteX0" fmla="*/ 0 w 1991403"/>
                <a:gd name="connsiteY0" fmla="*/ 2100383 h 2100383"/>
                <a:gd name="connsiteX1" fmla="*/ 196645 w 1991403"/>
                <a:gd name="connsiteY1" fmla="*/ 1992228 h 2100383"/>
                <a:gd name="connsiteX2" fmla="*/ 481780 w 1991403"/>
                <a:gd name="connsiteY2" fmla="*/ 1667763 h 2100383"/>
                <a:gd name="connsiteX3" fmla="*/ 855406 w 1991403"/>
                <a:gd name="connsiteY3" fmla="*/ 1530112 h 2100383"/>
                <a:gd name="connsiteX4" fmla="*/ 1327355 w 1991403"/>
                <a:gd name="connsiteY4" fmla="*/ 891015 h 2100383"/>
                <a:gd name="connsiteX5" fmla="*/ 1991403 w 1991403"/>
                <a:gd name="connsiteY5" fmla="*/ 0 h 2100383"/>
                <a:gd name="connsiteX0" fmla="*/ 0 w 1991403"/>
                <a:gd name="connsiteY0" fmla="*/ 2100383 h 2100383"/>
                <a:gd name="connsiteX1" fmla="*/ 547682 w 1991403"/>
                <a:gd name="connsiteY1" fmla="*/ 1774293 h 2100383"/>
                <a:gd name="connsiteX2" fmla="*/ 481780 w 1991403"/>
                <a:gd name="connsiteY2" fmla="*/ 1667763 h 2100383"/>
                <a:gd name="connsiteX3" fmla="*/ 855406 w 1991403"/>
                <a:gd name="connsiteY3" fmla="*/ 1530112 h 2100383"/>
                <a:gd name="connsiteX4" fmla="*/ 1327355 w 1991403"/>
                <a:gd name="connsiteY4" fmla="*/ 891015 h 2100383"/>
                <a:gd name="connsiteX5" fmla="*/ 1991403 w 1991403"/>
                <a:gd name="connsiteY5" fmla="*/ 0 h 2100383"/>
                <a:gd name="connsiteX0" fmla="*/ 65902 w 1509623"/>
                <a:gd name="connsiteY0" fmla="*/ 1774293 h 1774293"/>
                <a:gd name="connsiteX1" fmla="*/ 0 w 1509623"/>
                <a:gd name="connsiteY1" fmla="*/ 1667763 h 1774293"/>
                <a:gd name="connsiteX2" fmla="*/ 373626 w 1509623"/>
                <a:gd name="connsiteY2" fmla="*/ 1530112 h 1774293"/>
                <a:gd name="connsiteX3" fmla="*/ 845575 w 1509623"/>
                <a:gd name="connsiteY3" fmla="*/ 891015 h 1774293"/>
                <a:gd name="connsiteX4" fmla="*/ 1509623 w 1509623"/>
                <a:gd name="connsiteY4" fmla="*/ 0 h 1774293"/>
                <a:gd name="connsiteX0" fmla="*/ 0 w 1443721"/>
                <a:gd name="connsiteY0" fmla="*/ 1774293 h 1774293"/>
                <a:gd name="connsiteX1" fmla="*/ 10760 w 1443721"/>
                <a:gd name="connsiteY1" fmla="*/ 1639513 h 1774293"/>
                <a:gd name="connsiteX2" fmla="*/ 307724 w 1443721"/>
                <a:gd name="connsiteY2" fmla="*/ 1530112 h 1774293"/>
                <a:gd name="connsiteX3" fmla="*/ 779673 w 1443721"/>
                <a:gd name="connsiteY3" fmla="*/ 891015 h 1774293"/>
                <a:gd name="connsiteX4" fmla="*/ 1443721 w 1443721"/>
                <a:gd name="connsiteY4" fmla="*/ 0 h 177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21" h="1774293">
                  <a:moveTo>
                    <a:pt x="0" y="1774293"/>
                  </a:moveTo>
                  <a:lnTo>
                    <a:pt x="10760" y="1639513"/>
                  </a:lnTo>
                  <a:lnTo>
                    <a:pt x="307724" y="1530112"/>
                  </a:lnTo>
                  <a:lnTo>
                    <a:pt x="779673" y="891015"/>
                  </a:lnTo>
                  <a:lnTo>
                    <a:pt x="1443721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7" name="Figura a mano libera 460">
              <a:extLst>
                <a:ext uri="{FF2B5EF4-FFF2-40B4-BE49-F238E27FC236}">
                  <a16:creationId xmlns:a16="http://schemas.microsoft.com/office/drawing/2014/main" id="{46B728DE-C756-4736-8DA1-692CD36C6E53}"/>
                </a:ext>
              </a:extLst>
            </p:cNvPr>
            <p:cNvSpPr/>
            <p:nvPr/>
          </p:nvSpPr>
          <p:spPr bwMode="auto">
            <a:xfrm>
              <a:off x="4270375" y="4860925"/>
              <a:ext cx="885825" cy="1031875"/>
            </a:xfrm>
            <a:custGeom>
              <a:avLst/>
              <a:gdLst>
                <a:gd name="connsiteX0" fmla="*/ 2045110 w 2045110"/>
                <a:gd name="connsiteY0" fmla="*/ 0 h 2064775"/>
                <a:gd name="connsiteX1" fmla="*/ 1425677 w 2045110"/>
                <a:gd name="connsiteY1" fmla="*/ 894736 h 2064775"/>
                <a:gd name="connsiteX2" fmla="*/ 1268361 w 2045110"/>
                <a:gd name="connsiteY2" fmla="*/ 904568 h 2064775"/>
                <a:gd name="connsiteX3" fmla="*/ 835742 w 2045110"/>
                <a:gd name="connsiteY3" fmla="*/ 1435510 h 2064775"/>
                <a:gd name="connsiteX4" fmla="*/ 452284 w 2045110"/>
                <a:gd name="connsiteY4" fmla="*/ 1632155 h 2064775"/>
                <a:gd name="connsiteX5" fmla="*/ 216310 w 2045110"/>
                <a:gd name="connsiteY5" fmla="*/ 1887794 h 2064775"/>
                <a:gd name="connsiteX6" fmla="*/ 0 w 2045110"/>
                <a:gd name="connsiteY6" fmla="*/ 2064775 h 2064775"/>
                <a:gd name="connsiteX0" fmla="*/ 2045110 w 2045110"/>
                <a:gd name="connsiteY0" fmla="*/ 0 h 2064775"/>
                <a:gd name="connsiteX1" fmla="*/ 1425677 w 2045110"/>
                <a:gd name="connsiteY1" fmla="*/ 894736 h 2064775"/>
                <a:gd name="connsiteX2" fmla="*/ 1268361 w 2045110"/>
                <a:gd name="connsiteY2" fmla="*/ 904568 h 2064775"/>
                <a:gd name="connsiteX3" fmla="*/ 835742 w 2045110"/>
                <a:gd name="connsiteY3" fmla="*/ 1435510 h 2064775"/>
                <a:gd name="connsiteX4" fmla="*/ 452284 w 2045110"/>
                <a:gd name="connsiteY4" fmla="*/ 1632155 h 2064775"/>
                <a:gd name="connsiteX5" fmla="*/ 0 w 2045110"/>
                <a:gd name="connsiteY5" fmla="*/ 2064775 h 2064775"/>
                <a:gd name="connsiteX0" fmla="*/ 1592825 w 1592825"/>
                <a:gd name="connsiteY0" fmla="*/ 0 h 1766124"/>
                <a:gd name="connsiteX1" fmla="*/ 973392 w 1592825"/>
                <a:gd name="connsiteY1" fmla="*/ 894736 h 1766124"/>
                <a:gd name="connsiteX2" fmla="*/ 816076 w 1592825"/>
                <a:gd name="connsiteY2" fmla="*/ 904568 h 1766124"/>
                <a:gd name="connsiteX3" fmla="*/ 383457 w 1592825"/>
                <a:gd name="connsiteY3" fmla="*/ 1435510 h 1766124"/>
                <a:gd name="connsiteX4" fmla="*/ -1 w 1592825"/>
                <a:gd name="connsiteY4" fmla="*/ 1632155 h 1766124"/>
                <a:gd name="connsiteX5" fmla="*/ 108566 w 1592825"/>
                <a:gd name="connsiteY5" fmla="*/ 1766124 h 1766124"/>
                <a:gd name="connsiteX0" fmla="*/ 1512127 w 1512127"/>
                <a:gd name="connsiteY0" fmla="*/ 0 h 1766124"/>
                <a:gd name="connsiteX1" fmla="*/ 892694 w 1512127"/>
                <a:gd name="connsiteY1" fmla="*/ 894736 h 1766124"/>
                <a:gd name="connsiteX2" fmla="*/ 735378 w 1512127"/>
                <a:gd name="connsiteY2" fmla="*/ 904568 h 1766124"/>
                <a:gd name="connsiteX3" fmla="*/ 302759 w 1512127"/>
                <a:gd name="connsiteY3" fmla="*/ 1435510 h 1766124"/>
                <a:gd name="connsiteX4" fmla="*/ 0 w 1512127"/>
                <a:gd name="connsiteY4" fmla="*/ 1591798 h 1766124"/>
                <a:gd name="connsiteX5" fmla="*/ 27868 w 1512127"/>
                <a:gd name="connsiteY5" fmla="*/ 1766124 h 1766124"/>
                <a:gd name="connsiteX0" fmla="*/ 1512127 w 1512127"/>
                <a:gd name="connsiteY0" fmla="*/ 0 h 1749981"/>
                <a:gd name="connsiteX1" fmla="*/ 892694 w 1512127"/>
                <a:gd name="connsiteY1" fmla="*/ 894736 h 1749981"/>
                <a:gd name="connsiteX2" fmla="*/ 735378 w 1512127"/>
                <a:gd name="connsiteY2" fmla="*/ 904568 h 1749981"/>
                <a:gd name="connsiteX3" fmla="*/ 302759 w 1512127"/>
                <a:gd name="connsiteY3" fmla="*/ 1435510 h 1749981"/>
                <a:gd name="connsiteX4" fmla="*/ 0 w 1512127"/>
                <a:gd name="connsiteY4" fmla="*/ 1591798 h 1749981"/>
                <a:gd name="connsiteX5" fmla="*/ 3660 w 1512127"/>
                <a:gd name="connsiteY5" fmla="*/ 1749981 h 17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2127" h="1749981">
                  <a:moveTo>
                    <a:pt x="1512127" y="0"/>
                  </a:moveTo>
                  <a:lnTo>
                    <a:pt x="892694" y="894736"/>
                  </a:lnTo>
                  <a:lnTo>
                    <a:pt x="735378" y="904568"/>
                  </a:lnTo>
                  <a:lnTo>
                    <a:pt x="302759" y="1435510"/>
                  </a:lnTo>
                  <a:lnTo>
                    <a:pt x="0" y="1591798"/>
                  </a:lnTo>
                  <a:lnTo>
                    <a:pt x="3660" y="1749981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8" name="Figura a mano libera 461">
              <a:extLst>
                <a:ext uri="{FF2B5EF4-FFF2-40B4-BE49-F238E27FC236}">
                  <a16:creationId xmlns:a16="http://schemas.microsoft.com/office/drawing/2014/main" id="{3C6CBBDA-6D71-45DF-8A7D-6E433395A64A}"/>
                </a:ext>
              </a:extLst>
            </p:cNvPr>
            <p:cNvSpPr/>
            <p:nvPr/>
          </p:nvSpPr>
          <p:spPr bwMode="auto">
            <a:xfrm>
              <a:off x="3952875" y="5956300"/>
              <a:ext cx="361950" cy="290513"/>
            </a:xfrm>
            <a:custGeom>
              <a:avLst/>
              <a:gdLst>
                <a:gd name="connsiteX0" fmla="*/ 727587 w 727587"/>
                <a:gd name="connsiteY0" fmla="*/ 0 h 491613"/>
                <a:gd name="connsiteX1" fmla="*/ 629264 w 727587"/>
                <a:gd name="connsiteY1" fmla="*/ 275303 h 491613"/>
                <a:gd name="connsiteX2" fmla="*/ 157316 w 727587"/>
                <a:gd name="connsiteY2" fmla="*/ 491613 h 491613"/>
                <a:gd name="connsiteX3" fmla="*/ 0 w 727587"/>
                <a:gd name="connsiteY3" fmla="*/ 481781 h 491613"/>
                <a:gd name="connsiteX0" fmla="*/ 618644 w 618644"/>
                <a:gd name="connsiteY0" fmla="*/ 0 h 491613"/>
                <a:gd name="connsiteX1" fmla="*/ 520321 w 618644"/>
                <a:gd name="connsiteY1" fmla="*/ 275303 h 491613"/>
                <a:gd name="connsiteX2" fmla="*/ 48373 w 618644"/>
                <a:gd name="connsiteY2" fmla="*/ 491613 h 491613"/>
                <a:gd name="connsiteX3" fmla="*/ 0 w 618644"/>
                <a:gd name="connsiteY3" fmla="*/ 489854 h 49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8644" h="491613">
                  <a:moveTo>
                    <a:pt x="618644" y="0"/>
                  </a:moveTo>
                  <a:lnTo>
                    <a:pt x="520321" y="275303"/>
                  </a:lnTo>
                  <a:lnTo>
                    <a:pt x="48373" y="491613"/>
                  </a:lnTo>
                  <a:lnTo>
                    <a:pt x="0" y="489854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39" name="Figura a mano libera 462">
              <a:extLst>
                <a:ext uri="{FF2B5EF4-FFF2-40B4-BE49-F238E27FC236}">
                  <a16:creationId xmlns:a16="http://schemas.microsoft.com/office/drawing/2014/main" id="{D044069C-C470-48F4-A766-B6B9FCD0CC06}"/>
                </a:ext>
              </a:extLst>
            </p:cNvPr>
            <p:cNvSpPr/>
            <p:nvPr/>
          </p:nvSpPr>
          <p:spPr bwMode="auto">
            <a:xfrm>
              <a:off x="3949700" y="6034088"/>
              <a:ext cx="442913" cy="258762"/>
            </a:xfrm>
            <a:custGeom>
              <a:avLst/>
              <a:gdLst>
                <a:gd name="connsiteX0" fmla="*/ 835741 w 835741"/>
                <a:gd name="connsiteY0" fmla="*/ 0 h 363793"/>
                <a:gd name="connsiteX1" fmla="*/ 560438 w 835741"/>
                <a:gd name="connsiteY1" fmla="*/ 196645 h 363793"/>
                <a:gd name="connsiteX2" fmla="*/ 452283 w 835741"/>
                <a:gd name="connsiteY2" fmla="*/ 363793 h 363793"/>
                <a:gd name="connsiteX3" fmla="*/ 0 w 835741"/>
                <a:gd name="connsiteY3" fmla="*/ 294967 h 363793"/>
                <a:gd name="connsiteX0" fmla="*/ 868020 w 868020"/>
                <a:gd name="connsiteY0" fmla="*/ 0 h 440474"/>
                <a:gd name="connsiteX1" fmla="*/ 560438 w 868020"/>
                <a:gd name="connsiteY1" fmla="*/ 273326 h 440474"/>
                <a:gd name="connsiteX2" fmla="*/ 452283 w 868020"/>
                <a:gd name="connsiteY2" fmla="*/ 440474 h 440474"/>
                <a:gd name="connsiteX3" fmla="*/ 0 w 868020"/>
                <a:gd name="connsiteY3" fmla="*/ 371648 h 440474"/>
                <a:gd name="connsiteX0" fmla="*/ 755043 w 755043"/>
                <a:gd name="connsiteY0" fmla="*/ 0 h 440474"/>
                <a:gd name="connsiteX1" fmla="*/ 447461 w 755043"/>
                <a:gd name="connsiteY1" fmla="*/ 273326 h 440474"/>
                <a:gd name="connsiteX2" fmla="*/ 339306 w 755043"/>
                <a:gd name="connsiteY2" fmla="*/ 440474 h 440474"/>
                <a:gd name="connsiteX3" fmla="*/ 0 w 755043"/>
                <a:gd name="connsiteY3" fmla="*/ 391829 h 44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043" h="440474">
                  <a:moveTo>
                    <a:pt x="755043" y="0"/>
                  </a:moveTo>
                  <a:lnTo>
                    <a:pt x="447461" y="273326"/>
                  </a:lnTo>
                  <a:lnTo>
                    <a:pt x="339306" y="440474"/>
                  </a:lnTo>
                  <a:lnTo>
                    <a:pt x="0" y="391829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40" name="Figura a mano libera 463">
              <a:extLst>
                <a:ext uri="{FF2B5EF4-FFF2-40B4-BE49-F238E27FC236}">
                  <a16:creationId xmlns:a16="http://schemas.microsoft.com/office/drawing/2014/main" id="{D0EA040D-5AC4-452B-909F-0FEE4B2CF3AC}"/>
                </a:ext>
              </a:extLst>
            </p:cNvPr>
            <p:cNvSpPr/>
            <p:nvPr/>
          </p:nvSpPr>
          <p:spPr bwMode="auto">
            <a:xfrm>
              <a:off x="3563938" y="6107113"/>
              <a:ext cx="376237" cy="76200"/>
            </a:xfrm>
            <a:custGeom>
              <a:avLst/>
              <a:gdLst>
                <a:gd name="connsiteX0" fmla="*/ 0 w 658761"/>
                <a:gd name="connsiteY0" fmla="*/ 39329 h 127819"/>
                <a:gd name="connsiteX1" fmla="*/ 285135 w 658761"/>
                <a:gd name="connsiteY1" fmla="*/ 68826 h 127819"/>
                <a:gd name="connsiteX2" fmla="*/ 501445 w 658761"/>
                <a:gd name="connsiteY2" fmla="*/ 127819 h 127819"/>
                <a:gd name="connsiteX3" fmla="*/ 658761 w 658761"/>
                <a:gd name="connsiteY3" fmla="*/ 0 h 127819"/>
                <a:gd name="connsiteX0" fmla="*/ 0 w 642621"/>
                <a:gd name="connsiteY0" fmla="*/ 31256 h 127819"/>
                <a:gd name="connsiteX1" fmla="*/ 268995 w 642621"/>
                <a:gd name="connsiteY1" fmla="*/ 68826 h 127819"/>
                <a:gd name="connsiteX2" fmla="*/ 485305 w 642621"/>
                <a:gd name="connsiteY2" fmla="*/ 127819 h 127819"/>
                <a:gd name="connsiteX3" fmla="*/ 642621 w 642621"/>
                <a:gd name="connsiteY3" fmla="*/ 0 h 1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621" h="127819">
                  <a:moveTo>
                    <a:pt x="0" y="31256"/>
                  </a:moveTo>
                  <a:lnTo>
                    <a:pt x="268995" y="68826"/>
                  </a:lnTo>
                  <a:lnTo>
                    <a:pt x="485305" y="127819"/>
                  </a:lnTo>
                  <a:lnTo>
                    <a:pt x="642621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1" name="Figura a mano libera 464">
              <a:extLst>
                <a:ext uri="{FF2B5EF4-FFF2-40B4-BE49-F238E27FC236}">
                  <a16:creationId xmlns:a16="http://schemas.microsoft.com/office/drawing/2014/main" id="{4ADB75C9-999F-48BF-BAC0-838C1822D8F9}"/>
                </a:ext>
              </a:extLst>
            </p:cNvPr>
            <p:cNvSpPr/>
            <p:nvPr/>
          </p:nvSpPr>
          <p:spPr bwMode="auto">
            <a:xfrm>
              <a:off x="2581275" y="4826000"/>
              <a:ext cx="1439863" cy="1130300"/>
            </a:xfrm>
            <a:custGeom>
              <a:avLst/>
              <a:gdLst>
                <a:gd name="connsiteX0" fmla="*/ 2458065 w 2458065"/>
                <a:gd name="connsiteY0" fmla="*/ 1553497 h 1917290"/>
                <a:gd name="connsiteX1" fmla="*/ 2163097 w 2458065"/>
                <a:gd name="connsiteY1" fmla="*/ 1573161 h 1917290"/>
                <a:gd name="connsiteX2" fmla="*/ 1877962 w 2458065"/>
                <a:gd name="connsiteY2" fmla="*/ 1671484 h 1917290"/>
                <a:gd name="connsiteX3" fmla="*/ 1602658 w 2458065"/>
                <a:gd name="connsiteY3" fmla="*/ 1917290 h 1917290"/>
                <a:gd name="connsiteX4" fmla="*/ 1504336 w 2458065"/>
                <a:gd name="connsiteY4" fmla="*/ 1838632 h 1917290"/>
                <a:gd name="connsiteX5" fmla="*/ 934065 w 2458065"/>
                <a:gd name="connsiteY5" fmla="*/ 835742 h 1917290"/>
                <a:gd name="connsiteX6" fmla="*/ 609600 w 2458065"/>
                <a:gd name="connsiteY6" fmla="*/ 757084 h 1917290"/>
                <a:gd name="connsiteX7" fmla="*/ 0 w 2458065"/>
                <a:gd name="connsiteY7" fmla="*/ 0 h 1917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8065" h="1917290">
                  <a:moveTo>
                    <a:pt x="2458065" y="1553497"/>
                  </a:moveTo>
                  <a:lnTo>
                    <a:pt x="2163097" y="1573161"/>
                  </a:lnTo>
                  <a:lnTo>
                    <a:pt x="1877962" y="1671484"/>
                  </a:lnTo>
                  <a:lnTo>
                    <a:pt x="1602658" y="1917290"/>
                  </a:lnTo>
                  <a:lnTo>
                    <a:pt x="1504336" y="1838632"/>
                  </a:lnTo>
                  <a:lnTo>
                    <a:pt x="934065" y="835742"/>
                  </a:lnTo>
                  <a:lnTo>
                    <a:pt x="609600" y="757084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2" name="Figura a mano libera 465">
              <a:extLst>
                <a:ext uri="{FF2B5EF4-FFF2-40B4-BE49-F238E27FC236}">
                  <a16:creationId xmlns:a16="http://schemas.microsoft.com/office/drawing/2014/main" id="{84DD56E3-A478-43B2-B1FC-D22320217680}"/>
                </a:ext>
              </a:extLst>
            </p:cNvPr>
            <p:cNvSpPr/>
            <p:nvPr/>
          </p:nvSpPr>
          <p:spPr bwMode="auto">
            <a:xfrm>
              <a:off x="3543300" y="5770563"/>
              <a:ext cx="473075" cy="969962"/>
            </a:xfrm>
            <a:custGeom>
              <a:avLst/>
              <a:gdLst>
                <a:gd name="connsiteX0" fmla="*/ 806245 w 806245"/>
                <a:gd name="connsiteY0" fmla="*/ 0 h 1641987"/>
                <a:gd name="connsiteX1" fmla="*/ 550607 w 806245"/>
                <a:gd name="connsiteY1" fmla="*/ 9832 h 1641987"/>
                <a:gd name="connsiteX2" fmla="*/ 265471 w 806245"/>
                <a:gd name="connsiteY2" fmla="*/ 108155 h 1641987"/>
                <a:gd name="connsiteX3" fmla="*/ 0 w 806245"/>
                <a:gd name="connsiteY3" fmla="*/ 353961 h 1641987"/>
                <a:gd name="connsiteX4" fmla="*/ 265471 w 806245"/>
                <a:gd name="connsiteY4" fmla="*/ 599768 h 1641987"/>
                <a:gd name="connsiteX5" fmla="*/ 206478 w 806245"/>
                <a:gd name="connsiteY5" fmla="*/ 825910 h 1641987"/>
                <a:gd name="connsiteX6" fmla="*/ 373626 w 806245"/>
                <a:gd name="connsiteY6" fmla="*/ 1307690 h 1641987"/>
                <a:gd name="connsiteX7" fmla="*/ 373626 w 806245"/>
                <a:gd name="connsiteY7" fmla="*/ 1356851 h 1641987"/>
                <a:gd name="connsiteX8" fmla="*/ 353962 w 806245"/>
                <a:gd name="connsiteY8" fmla="*/ 1641987 h 164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6245" h="1641987">
                  <a:moveTo>
                    <a:pt x="806245" y="0"/>
                  </a:moveTo>
                  <a:lnTo>
                    <a:pt x="550607" y="9832"/>
                  </a:lnTo>
                  <a:lnTo>
                    <a:pt x="265471" y="108155"/>
                  </a:lnTo>
                  <a:lnTo>
                    <a:pt x="0" y="353961"/>
                  </a:lnTo>
                  <a:lnTo>
                    <a:pt x="265471" y="599768"/>
                  </a:lnTo>
                  <a:lnTo>
                    <a:pt x="206478" y="825910"/>
                  </a:lnTo>
                  <a:lnTo>
                    <a:pt x="373626" y="1307690"/>
                  </a:lnTo>
                  <a:lnTo>
                    <a:pt x="373626" y="1356851"/>
                  </a:lnTo>
                  <a:lnTo>
                    <a:pt x="353962" y="1641987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 type="triangle"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3" name="Figura a mano libera 466">
              <a:extLst>
                <a:ext uri="{FF2B5EF4-FFF2-40B4-BE49-F238E27FC236}">
                  <a16:creationId xmlns:a16="http://schemas.microsoft.com/office/drawing/2014/main" id="{7E540064-90B2-436F-838D-264BBBC31E3A}"/>
                </a:ext>
              </a:extLst>
            </p:cNvPr>
            <p:cNvSpPr/>
            <p:nvPr/>
          </p:nvSpPr>
          <p:spPr bwMode="auto">
            <a:xfrm>
              <a:off x="3762375" y="5991225"/>
              <a:ext cx="34925" cy="69850"/>
            </a:xfrm>
            <a:custGeom>
              <a:avLst/>
              <a:gdLst>
                <a:gd name="connsiteX0" fmla="*/ 0 w 58994"/>
                <a:gd name="connsiteY0" fmla="*/ 117987 h 117987"/>
                <a:gd name="connsiteX1" fmla="*/ 58994 w 58994"/>
                <a:gd name="connsiteY1" fmla="*/ 0 h 11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994" h="117987">
                  <a:moveTo>
                    <a:pt x="0" y="117987"/>
                  </a:moveTo>
                  <a:lnTo>
                    <a:pt x="58994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4" name="Figura a mano libera 467">
              <a:extLst>
                <a:ext uri="{FF2B5EF4-FFF2-40B4-BE49-F238E27FC236}">
                  <a16:creationId xmlns:a16="http://schemas.microsoft.com/office/drawing/2014/main" id="{E2DBE8FB-FA8C-4D03-94FA-581C7B500D5D}"/>
                </a:ext>
              </a:extLst>
            </p:cNvPr>
            <p:cNvSpPr/>
            <p:nvPr/>
          </p:nvSpPr>
          <p:spPr bwMode="auto">
            <a:xfrm>
              <a:off x="3535363" y="6122988"/>
              <a:ext cx="26987" cy="604837"/>
            </a:xfrm>
            <a:custGeom>
              <a:avLst/>
              <a:gdLst>
                <a:gd name="connsiteX0" fmla="*/ 45720 w 45720"/>
                <a:gd name="connsiteY0" fmla="*/ 0 h 982980"/>
                <a:gd name="connsiteX1" fmla="*/ 0 w 45720"/>
                <a:gd name="connsiteY1" fmla="*/ 982980 h 982980"/>
                <a:gd name="connsiteX0" fmla="*/ 45720 w 45720"/>
                <a:gd name="connsiteY0" fmla="*/ 0 h 1026029"/>
                <a:gd name="connsiteX1" fmla="*/ 0 w 45720"/>
                <a:gd name="connsiteY1" fmla="*/ 1026029 h 1026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" h="1026029">
                  <a:moveTo>
                    <a:pt x="45720" y="0"/>
                  </a:moveTo>
                  <a:lnTo>
                    <a:pt x="0" y="1026029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 type="triangle"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5" name="Figura a mano libera 468">
              <a:extLst>
                <a:ext uri="{FF2B5EF4-FFF2-40B4-BE49-F238E27FC236}">
                  <a16:creationId xmlns:a16="http://schemas.microsoft.com/office/drawing/2014/main" id="{D93DDCE4-4B06-4432-9165-179FD819EF01}"/>
                </a:ext>
              </a:extLst>
            </p:cNvPr>
            <p:cNvSpPr/>
            <p:nvPr/>
          </p:nvSpPr>
          <p:spPr bwMode="auto">
            <a:xfrm>
              <a:off x="3617913" y="6105525"/>
              <a:ext cx="288925" cy="49213"/>
            </a:xfrm>
            <a:custGeom>
              <a:avLst/>
              <a:gdLst>
                <a:gd name="connsiteX0" fmla="*/ 0 w 492919"/>
                <a:gd name="connsiteY0" fmla="*/ 9525 h 83344"/>
                <a:gd name="connsiteX1" fmla="*/ 173831 w 492919"/>
                <a:gd name="connsiteY1" fmla="*/ 28575 h 83344"/>
                <a:gd name="connsiteX2" fmla="*/ 388144 w 492919"/>
                <a:gd name="connsiteY2" fmla="*/ 83344 h 83344"/>
                <a:gd name="connsiteX3" fmla="*/ 492919 w 492919"/>
                <a:gd name="connsiteY3" fmla="*/ 0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19" h="83344">
                  <a:moveTo>
                    <a:pt x="0" y="9525"/>
                  </a:moveTo>
                  <a:lnTo>
                    <a:pt x="173831" y="28575"/>
                  </a:lnTo>
                  <a:lnTo>
                    <a:pt x="388144" y="83344"/>
                  </a:lnTo>
                  <a:lnTo>
                    <a:pt x="492919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46" name="Figura a mano libera 469">
              <a:extLst>
                <a:ext uri="{FF2B5EF4-FFF2-40B4-BE49-F238E27FC236}">
                  <a16:creationId xmlns:a16="http://schemas.microsoft.com/office/drawing/2014/main" id="{FDD67971-41E5-46DB-9536-A497D821E373}"/>
                </a:ext>
              </a:extLst>
            </p:cNvPr>
            <p:cNvSpPr/>
            <p:nvPr/>
          </p:nvSpPr>
          <p:spPr bwMode="auto">
            <a:xfrm>
              <a:off x="2547938" y="4840288"/>
              <a:ext cx="1019175" cy="1289050"/>
            </a:xfrm>
            <a:custGeom>
              <a:avLst/>
              <a:gdLst>
                <a:gd name="connsiteX0" fmla="*/ 1744980 w 1744980"/>
                <a:gd name="connsiteY0" fmla="*/ 2156460 h 2164080"/>
                <a:gd name="connsiteX1" fmla="*/ 1493520 w 1744980"/>
                <a:gd name="connsiteY1" fmla="*/ 2164080 h 2164080"/>
                <a:gd name="connsiteX2" fmla="*/ 1150620 w 1744980"/>
                <a:gd name="connsiteY2" fmla="*/ 1760220 h 2164080"/>
                <a:gd name="connsiteX3" fmla="*/ 1028700 w 1744980"/>
                <a:gd name="connsiteY3" fmla="*/ 1546860 h 2164080"/>
                <a:gd name="connsiteX4" fmla="*/ 838200 w 1744980"/>
                <a:gd name="connsiteY4" fmla="*/ 1295400 h 2164080"/>
                <a:gd name="connsiteX5" fmla="*/ 792480 w 1744980"/>
                <a:gd name="connsiteY5" fmla="*/ 1005840 h 2164080"/>
                <a:gd name="connsiteX6" fmla="*/ 129540 w 1744980"/>
                <a:gd name="connsiteY6" fmla="*/ 228600 h 2164080"/>
                <a:gd name="connsiteX7" fmla="*/ 0 w 1744980"/>
                <a:gd name="connsiteY7" fmla="*/ 60960 h 2164080"/>
                <a:gd name="connsiteX8" fmla="*/ 91440 w 1744980"/>
                <a:gd name="connsiteY8" fmla="*/ 0 h 2164080"/>
                <a:gd name="connsiteX0" fmla="*/ 1653540 w 1653540"/>
                <a:gd name="connsiteY0" fmla="*/ 2156460 h 2164080"/>
                <a:gd name="connsiteX1" fmla="*/ 1402080 w 1653540"/>
                <a:gd name="connsiteY1" fmla="*/ 2164080 h 2164080"/>
                <a:gd name="connsiteX2" fmla="*/ 1059180 w 1653540"/>
                <a:gd name="connsiteY2" fmla="*/ 1760220 h 2164080"/>
                <a:gd name="connsiteX3" fmla="*/ 937260 w 1653540"/>
                <a:gd name="connsiteY3" fmla="*/ 1546860 h 2164080"/>
                <a:gd name="connsiteX4" fmla="*/ 746760 w 1653540"/>
                <a:gd name="connsiteY4" fmla="*/ 1295400 h 2164080"/>
                <a:gd name="connsiteX5" fmla="*/ 701040 w 1653540"/>
                <a:gd name="connsiteY5" fmla="*/ 1005840 h 2164080"/>
                <a:gd name="connsiteX6" fmla="*/ 38100 w 1653540"/>
                <a:gd name="connsiteY6" fmla="*/ 228600 h 2164080"/>
                <a:gd name="connsiteX7" fmla="*/ 0 w 1653540"/>
                <a:gd name="connsiteY7" fmla="*/ 0 h 2164080"/>
                <a:gd name="connsiteX0" fmla="*/ 1718098 w 1718098"/>
                <a:gd name="connsiteY0" fmla="*/ 2172603 h 2172603"/>
                <a:gd name="connsiteX1" fmla="*/ 1402080 w 1718098"/>
                <a:gd name="connsiteY1" fmla="*/ 2164080 h 2172603"/>
                <a:gd name="connsiteX2" fmla="*/ 1059180 w 1718098"/>
                <a:gd name="connsiteY2" fmla="*/ 1760220 h 2172603"/>
                <a:gd name="connsiteX3" fmla="*/ 937260 w 1718098"/>
                <a:gd name="connsiteY3" fmla="*/ 1546860 h 2172603"/>
                <a:gd name="connsiteX4" fmla="*/ 746760 w 1718098"/>
                <a:gd name="connsiteY4" fmla="*/ 1295400 h 2172603"/>
                <a:gd name="connsiteX5" fmla="*/ 701040 w 1718098"/>
                <a:gd name="connsiteY5" fmla="*/ 1005840 h 2172603"/>
                <a:gd name="connsiteX6" fmla="*/ 38100 w 1718098"/>
                <a:gd name="connsiteY6" fmla="*/ 228600 h 2172603"/>
                <a:gd name="connsiteX7" fmla="*/ 0 w 1718098"/>
                <a:gd name="connsiteY7" fmla="*/ 0 h 2172603"/>
                <a:gd name="connsiteX0" fmla="*/ 1738272 w 1738272"/>
                <a:gd name="connsiteY0" fmla="*/ 2184711 h 2184711"/>
                <a:gd name="connsiteX1" fmla="*/ 1402080 w 1738272"/>
                <a:gd name="connsiteY1" fmla="*/ 2164080 h 2184711"/>
                <a:gd name="connsiteX2" fmla="*/ 1059180 w 1738272"/>
                <a:gd name="connsiteY2" fmla="*/ 1760220 h 2184711"/>
                <a:gd name="connsiteX3" fmla="*/ 937260 w 1738272"/>
                <a:gd name="connsiteY3" fmla="*/ 1546860 h 2184711"/>
                <a:gd name="connsiteX4" fmla="*/ 746760 w 1738272"/>
                <a:gd name="connsiteY4" fmla="*/ 1295400 h 2184711"/>
                <a:gd name="connsiteX5" fmla="*/ 701040 w 1738272"/>
                <a:gd name="connsiteY5" fmla="*/ 1005840 h 2184711"/>
                <a:gd name="connsiteX6" fmla="*/ 38100 w 1738272"/>
                <a:gd name="connsiteY6" fmla="*/ 228600 h 2184711"/>
                <a:gd name="connsiteX7" fmla="*/ 0 w 1738272"/>
                <a:gd name="connsiteY7" fmla="*/ 0 h 218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8272" h="2184711">
                  <a:moveTo>
                    <a:pt x="1738272" y="2184711"/>
                  </a:moveTo>
                  <a:lnTo>
                    <a:pt x="1402080" y="2164080"/>
                  </a:lnTo>
                  <a:lnTo>
                    <a:pt x="1059180" y="1760220"/>
                  </a:lnTo>
                  <a:lnTo>
                    <a:pt x="937260" y="1546860"/>
                  </a:lnTo>
                  <a:lnTo>
                    <a:pt x="746760" y="1295400"/>
                  </a:lnTo>
                  <a:lnTo>
                    <a:pt x="701040" y="1005840"/>
                  </a:lnTo>
                  <a:lnTo>
                    <a:pt x="38100" y="22860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7" name="Figura a mano libera 470">
              <a:extLst>
                <a:ext uri="{FF2B5EF4-FFF2-40B4-BE49-F238E27FC236}">
                  <a16:creationId xmlns:a16="http://schemas.microsoft.com/office/drawing/2014/main" id="{E8C43393-4DAD-40B4-A90C-0E82A7E63691}"/>
                </a:ext>
              </a:extLst>
            </p:cNvPr>
            <p:cNvSpPr/>
            <p:nvPr/>
          </p:nvSpPr>
          <p:spPr bwMode="auto">
            <a:xfrm>
              <a:off x="2498725" y="4881563"/>
              <a:ext cx="1179513" cy="1090612"/>
            </a:xfrm>
            <a:custGeom>
              <a:avLst/>
              <a:gdLst>
                <a:gd name="connsiteX0" fmla="*/ 0 w 1965960"/>
                <a:gd name="connsiteY0" fmla="*/ 0 h 1821180"/>
                <a:gd name="connsiteX1" fmla="*/ 152400 w 1965960"/>
                <a:gd name="connsiteY1" fmla="*/ 83820 h 1821180"/>
                <a:gd name="connsiteX2" fmla="*/ 327660 w 1965960"/>
                <a:gd name="connsiteY2" fmla="*/ 281940 h 1821180"/>
                <a:gd name="connsiteX3" fmla="*/ 891540 w 1965960"/>
                <a:gd name="connsiteY3" fmla="*/ 373380 h 1821180"/>
                <a:gd name="connsiteX4" fmla="*/ 1424940 w 1965960"/>
                <a:gd name="connsiteY4" fmla="*/ 990600 h 1821180"/>
                <a:gd name="connsiteX5" fmla="*/ 1965960 w 1965960"/>
                <a:gd name="connsiteY5" fmla="*/ 1821180 h 1821180"/>
                <a:gd name="connsiteX0" fmla="*/ 0 w 2013585"/>
                <a:gd name="connsiteY0" fmla="*/ 0 h 1849755"/>
                <a:gd name="connsiteX1" fmla="*/ 200025 w 2013585"/>
                <a:gd name="connsiteY1" fmla="*/ 112395 h 1849755"/>
                <a:gd name="connsiteX2" fmla="*/ 375285 w 2013585"/>
                <a:gd name="connsiteY2" fmla="*/ 310515 h 1849755"/>
                <a:gd name="connsiteX3" fmla="*/ 939165 w 2013585"/>
                <a:gd name="connsiteY3" fmla="*/ 401955 h 1849755"/>
                <a:gd name="connsiteX4" fmla="*/ 1472565 w 2013585"/>
                <a:gd name="connsiteY4" fmla="*/ 1019175 h 1849755"/>
                <a:gd name="connsiteX5" fmla="*/ 2013585 w 2013585"/>
                <a:gd name="connsiteY5" fmla="*/ 1849755 h 184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3585" h="1849755">
                  <a:moveTo>
                    <a:pt x="0" y="0"/>
                  </a:moveTo>
                  <a:lnTo>
                    <a:pt x="200025" y="112395"/>
                  </a:lnTo>
                  <a:lnTo>
                    <a:pt x="375285" y="310515"/>
                  </a:lnTo>
                  <a:lnTo>
                    <a:pt x="939165" y="401955"/>
                  </a:lnTo>
                  <a:lnTo>
                    <a:pt x="1472565" y="1019175"/>
                  </a:lnTo>
                  <a:lnTo>
                    <a:pt x="2013585" y="1849755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 type="none"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48" name="Figura a mano libera 471">
              <a:extLst>
                <a:ext uri="{FF2B5EF4-FFF2-40B4-BE49-F238E27FC236}">
                  <a16:creationId xmlns:a16="http://schemas.microsoft.com/office/drawing/2014/main" id="{6445977A-3C19-4570-9F43-F1A0798D6E56}"/>
                </a:ext>
              </a:extLst>
            </p:cNvPr>
            <p:cNvSpPr/>
            <p:nvPr/>
          </p:nvSpPr>
          <p:spPr bwMode="auto">
            <a:xfrm>
              <a:off x="1633538" y="4516438"/>
              <a:ext cx="933450" cy="454025"/>
            </a:xfrm>
            <a:custGeom>
              <a:avLst/>
              <a:gdLst>
                <a:gd name="connsiteX0" fmla="*/ 1661160 w 1661160"/>
                <a:gd name="connsiteY0" fmla="*/ 982980 h 982980"/>
                <a:gd name="connsiteX1" fmla="*/ 1539240 w 1661160"/>
                <a:gd name="connsiteY1" fmla="*/ 830580 h 982980"/>
                <a:gd name="connsiteX2" fmla="*/ 701040 w 1661160"/>
                <a:gd name="connsiteY2" fmla="*/ 320040 h 982980"/>
                <a:gd name="connsiteX3" fmla="*/ 419100 w 1661160"/>
                <a:gd name="connsiteY3" fmla="*/ 213360 h 982980"/>
                <a:gd name="connsiteX4" fmla="*/ 411480 w 1661160"/>
                <a:gd name="connsiteY4" fmla="*/ 213360 h 982980"/>
                <a:gd name="connsiteX5" fmla="*/ 160020 w 1661160"/>
                <a:gd name="connsiteY5" fmla="*/ 251460 h 982980"/>
                <a:gd name="connsiteX6" fmla="*/ 0 w 1661160"/>
                <a:gd name="connsiteY6" fmla="*/ 0 h 982980"/>
                <a:gd name="connsiteX0" fmla="*/ 1591310 w 1591310"/>
                <a:gd name="connsiteY0" fmla="*/ 769620 h 769620"/>
                <a:gd name="connsiteX1" fmla="*/ 1469390 w 1591310"/>
                <a:gd name="connsiteY1" fmla="*/ 617220 h 769620"/>
                <a:gd name="connsiteX2" fmla="*/ 631190 w 1591310"/>
                <a:gd name="connsiteY2" fmla="*/ 106680 h 769620"/>
                <a:gd name="connsiteX3" fmla="*/ 349250 w 1591310"/>
                <a:gd name="connsiteY3" fmla="*/ 0 h 769620"/>
                <a:gd name="connsiteX4" fmla="*/ 341630 w 1591310"/>
                <a:gd name="connsiteY4" fmla="*/ 0 h 769620"/>
                <a:gd name="connsiteX5" fmla="*/ 90170 w 1591310"/>
                <a:gd name="connsiteY5" fmla="*/ 38100 h 769620"/>
                <a:gd name="connsiteX6" fmla="*/ 0 w 1591310"/>
                <a:gd name="connsiteY6" fmla="*/ 59690 h 769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1310" h="769620">
                  <a:moveTo>
                    <a:pt x="1591310" y="769620"/>
                  </a:moveTo>
                  <a:lnTo>
                    <a:pt x="1469390" y="617220"/>
                  </a:lnTo>
                  <a:lnTo>
                    <a:pt x="631190" y="106680"/>
                  </a:lnTo>
                  <a:lnTo>
                    <a:pt x="349250" y="0"/>
                  </a:lnTo>
                  <a:lnTo>
                    <a:pt x="341630" y="0"/>
                  </a:lnTo>
                  <a:lnTo>
                    <a:pt x="90170" y="38100"/>
                  </a:lnTo>
                  <a:lnTo>
                    <a:pt x="0" y="59690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49" name="Gruppo 189">
              <a:extLst>
                <a:ext uri="{FF2B5EF4-FFF2-40B4-BE49-F238E27FC236}">
                  <a16:creationId xmlns:a16="http://schemas.microsoft.com/office/drawing/2014/main" id="{61B569F7-F120-4FA1-9503-8D33053AD2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7138" y="4695825"/>
              <a:ext cx="84137" cy="85725"/>
              <a:chOff x="2450692" y="4632186"/>
              <a:chExt cx="84984" cy="84964"/>
            </a:xfrm>
          </p:grpSpPr>
          <p:sp>
            <p:nvSpPr>
              <p:cNvPr id="175" name="Oval 312">
                <a:extLst>
                  <a:ext uri="{FF2B5EF4-FFF2-40B4-BE49-F238E27FC236}">
                    <a16:creationId xmlns:a16="http://schemas.microsoft.com/office/drawing/2014/main" id="{11BE76FA-843C-495A-8EAD-EF81E39F3D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76" name="Freeform 313">
                <a:extLst>
                  <a:ext uri="{FF2B5EF4-FFF2-40B4-BE49-F238E27FC236}">
                    <a16:creationId xmlns:a16="http://schemas.microsoft.com/office/drawing/2014/main" id="{473F917A-2AB6-4085-BC03-6B691CC6A3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054"/>
                <a:ext cx="62535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50" name="Figura a mano libera 475">
              <a:extLst>
                <a:ext uri="{FF2B5EF4-FFF2-40B4-BE49-F238E27FC236}">
                  <a16:creationId xmlns:a16="http://schemas.microsoft.com/office/drawing/2014/main" id="{269D8B5B-F348-48E8-A4DC-FF2B7AA8F5D3}"/>
                </a:ext>
              </a:extLst>
            </p:cNvPr>
            <p:cNvSpPr/>
            <p:nvPr/>
          </p:nvSpPr>
          <p:spPr bwMode="auto">
            <a:xfrm>
              <a:off x="1117600" y="4819650"/>
              <a:ext cx="1412875" cy="612775"/>
            </a:xfrm>
            <a:custGeom>
              <a:avLst/>
              <a:gdLst>
                <a:gd name="connsiteX0" fmla="*/ 2409825 w 2409825"/>
                <a:gd name="connsiteY0" fmla="*/ 0 h 1038225"/>
                <a:gd name="connsiteX1" fmla="*/ 1905000 w 2409825"/>
                <a:gd name="connsiteY1" fmla="*/ 295275 h 1038225"/>
                <a:gd name="connsiteX2" fmla="*/ 1381125 w 2409825"/>
                <a:gd name="connsiteY2" fmla="*/ 638175 h 1038225"/>
                <a:gd name="connsiteX3" fmla="*/ 1114425 w 2409825"/>
                <a:gd name="connsiteY3" fmla="*/ 695325 h 1038225"/>
                <a:gd name="connsiteX4" fmla="*/ 561975 w 2409825"/>
                <a:gd name="connsiteY4" fmla="*/ 885825 h 1038225"/>
                <a:gd name="connsiteX5" fmla="*/ 352425 w 2409825"/>
                <a:gd name="connsiteY5" fmla="*/ 1038225 h 1038225"/>
                <a:gd name="connsiteX6" fmla="*/ 200025 w 2409825"/>
                <a:gd name="connsiteY6" fmla="*/ 847725 h 1038225"/>
                <a:gd name="connsiteX7" fmla="*/ 0 w 2409825"/>
                <a:gd name="connsiteY7" fmla="*/ 8096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9825" h="1038225">
                  <a:moveTo>
                    <a:pt x="2409825" y="0"/>
                  </a:moveTo>
                  <a:lnTo>
                    <a:pt x="1905000" y="295275"/>
                  </a:lnTo>
                  <a:lnTo>
                    <a:pt x="1381125" y="638175"/>
                  </a:lnTo>
                  <a:lnTo>
                    <a:pt x="1114425" y="695325"/>
                  </a:lnTo>
                  <a:lnTo>
                    <a:pt x="561975" y="885825"/>
                  </a:lnTo>
                  <a:lnTo>
                    <a:pt x="352425" y="1038225"/>
                  </a:lnTo>
                  <a:lnTo>
                    <a:pt x="200025" y="847725"/>
                  </a:lnTo>
                  <a:lnTo>
                    <a:pt x="0" y="809625"/>
                  </a:lnTo>
                </a:path>
              </a:pathLst>
            </a:custGeom>
            <a:noFill/>
            <a:ln w="15875">
              <a:solidFill>
                <a:srgbClr val="009900"/>
              </a:solidFill>
              <a:prstDash val="solid"/>
              <a:round/>
              <a:headEnd type="none"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51" name="Oval 305">
              <a:extLst>
                <a:ext uri="{FF2B5EF4-FFF2-40B4-BE49-F238E27FC236}">
                  <a16:creationId xmlns:a16="http://schemas.microsoft.com/office/drawing/2014/main" id="{B60EC59D-53A1-4617-BCCD-CD24AB512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738" y="4560888"/>
              <a:ext cx="20637" cy="20637"/>
            </a:xfrm>
            <a:prstGeom prst="ellips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596" dirty="0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52" name="Figura a mano libera 477">
              <a:extLst>
                <a:ext uri="{FF2B5EF4-FFF2-40B4-BE49-F238E27FC236}">
                  <a16:creationId xmlns:a16="http://schemas.microsoft.com/office/drawing/2014/main" id="{DE4E8423-013A-44F4-A5B2-D9166140E9C1}"/>
                </a:ext>
              </a:extLst>
            </p:cNvPr>
            <p:cNvSpPr/>
            <p:nvPr/>
          </p:nvSpPr>
          <p:spPr bwMode="auto">
            <a:xfrm>
              <a:off x="6026150" y="2487613"/>
              <a:ext cx="519113" cy="358775"/>
            </a:xfrm>
            <a:custGeom>
              <a:avLst/>
              <a:gdLst>
                <a:gd name="connsiteX0" fmla="*/ 0 w 885372"/>
                <a:gd name="connsiteY0" fmla="*/ 609600 h 609600"/>
                <a:gd name="connsiteX1" fmla="*/ 29029 w 885372"/>
                <a:gd name="connsiteY1" fmla="*/ 435428 h 609600"/>
                <a:gd name="connsiteX2" fmla="*/ 406400 w 885372"/>
                <a:gd name="connsiteY2" fmla="*/ 174171 h 609600"/>
                <a:gd name="connsiteX3" fmla="*/ 885372 w 885372"/>
                <a:gd name="connsiteY3" fmla="*/ 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372" h="609600">
                  <a:moveTo>
                    <a:pt x="0" y="609600"/>
                  </a:moveTo>
                  <a:lnTo>
                    <a:pt x="29029" y="435428"/>
                  </a:lnTo>
                  <a:lnTo>
                    <a:pt x="406400" y="174171"/>
                  </a:lnTo>
                  <a:lnTo>
                    <a:pt x="885372" y="0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53" name="Rectangle 322">
              <a:extLst>
                <a:ext uri="{FF2B5EF4-FFF2-40B4-BE49-F238E27FC236}">
                  <a16:creationId xmlns:a16="http://schemas.microsoft.com/office/drawing/2014/main" id="{AAF3D420-422E-4BB3-A54F-C76EED090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400" y="4176713"/>
              <a:ext cx="593725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491237"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MARLENGO</a:t>
              </a:r>
            </a:p>
          </p:txBody>
        </p:sp>
        <p:sp>
          <p:nvSpPr>
            <p:cNvPr id="54" name="CasellaDiTesto 555">
              <a:extLst>
                <a:ext uri="{FF2B5EF4-FFF2-40B4-BE49-F238E27FC236}">
                  <a16:creationId xmlns:a16="http://schemas.microsoft.com/office/drawing/2014/main" id="{C945DD57-A1B2-4E9C-BB22-EEA3996FE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263" y="4200525"/>
              <a:ext cx="1185862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NATURNO</a:t>
              </a:r>
            </a:p>
          </p:txBody>
        </p:sp>
        <p:sp>
          <p:nvSpPr>
            <p:cNvPr id="55" name="CasellaDiTesto 555">
              <a:extLst>
                <a:ext uri="{FF2B5EF4-FFF2-40B4-BE49-F238E27FC236}">
                  <a16:creationId xmlns:a16="http://schemas.microsoft.com/office/drawing/2014/main" id="{E0A5CEB8-4812-459F-92CC-4D52B0B126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6188" y="4911725"/>
              <a:ext cx="132238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S.PANCRAZIO</a:t>
              </a:r>
              <a:endParaRPr lang="it-IT" sz="79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CasellaDiTesto 555">
              <a:extLst>
                <a:ext uri="{FF2B5EF4-FFF2-40B4-BE49-F238E27FC236}">
                  <a16:creationId xmlns:a16="http://schemas.microsoft.com/office/drawing/2014/main" id="{F7EB9346-36D0-4445-A7E6-536CE81A5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2213" y="4614863"/>
              <a:ext cx="1185862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LANA</a:t>
              </a:r>
            </a:p>
          </p:txBody>
        </p:sp>
        <p:sp>
          <p:nvSpPr>
            <p:cNvPr id="57" name="CasellaDiTesto 555">
              <a:extLst>
                <a:ext uri="{FF2B5EF4-FFF2-40B4-BE49-F238E27FC236}">
                  <a16:creationId xmlns:a16="http://schemas.microsoft.com/office/drawing/2014/main" id="{7EA38E42-42DB-4D02-B415-D543872F4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25" y="4727575"/>
              <a:ext cx="1187450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LASA</a:t>
              </a:r>
            </a:p>
          </p:txBody>
        </p:sp>
        <p:sp>
          <p:nvSpPr>
            <p:cNvPr id="58" name="Rectangle 322">
              <a:extLst>
                <a:ext uri="{FF2B5EF4-FFF2-40B4-BE49-F238E27FC236}">
                  <a16:creationId xmlns:a16="http://schemas.microsoft.com/office/drawing/2014/main" id="{7AFC3909-DF65-46D5-88DB-3F5102057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163" y="4748213"/>
              <a:ext cx="504825" cy="12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491237"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PREMESA</a:t>
              </a:r>
            </a:p>
          </p:txBody>
        </p:sp>
        <p:sp>
          <p:nvSpPr>
            <p:cNvPr id="59" name="CasellaDiTesto 537">
              <a:extLst>
                <a:ext uri="{FF2B5EF4-FFF2-40B4-BE49-F238E27FC236}">
                  <a16:creationId xmlns:a16="http://schemas.microsoft.com/office/drawing/2014/main" id="{55D61154-9278-4B0C-84A2-9EA28548D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4675" y="4956175"/>
              <a:ext cx="1393825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LAION</a:t>
              </a:r>
            </a:p>
          </p:txBody>
        </p:sp>
        <p:sp>
          <p:nvSpPr>
            <p:cNvPr id="60" name="CasellaDiTesto 537">
              <a:extLst>
                <a:ext uri="{FF2B5EF4-FFF2-40B4-BE49-F238E27FC236}">
                  <a16:creationId xmlns:a16="http://schemas.microsoft.com/office/drawing/2014/main" id="{6818360C-B0D8-4CFB-817F-9B6F7BE4C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7363" y="2900363"/>
              <a:ext cx="1392237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</a:rPr>
                <a:t>S.LEONARDO</a:t>
              </a:r>
              <a:r>
                <a:rPr lang="it-IT" sz="798" dirty="0">
                  <a:solidFill>
                    <a:srgbClr val="000000"/>
                  </a:solidFill>
                </a:rPr>
                <a:t> VP</a:t>
              </a:r>
            </a:p>
          </p:txBody>
        </p:sp>
        <p:sp>
          <p:nvSpPr>
            <p:cNvPr id="61" name="CasellaDiTesto 555">
              <a:extLst>
                <a:ext uri="{FF2B5EF4-FFF2-40B4-BE49-F238E27FC236}">
                  <a16:creationId xmlns:a16="http://schemas.microsoft.com/office/drawing/2014/main" id="{77FA3552-3B4F-4E90-8A1C-33FE3F2D6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913" y="4678363"/>
              <a:ext cx="1552575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CASTELBELLO</a:t>
              </a:r>
            </a:p>
          </p:txBody>
        </p:sp>
        <p:sp>
          <p:nvSpPr>
            <p:cNvPr id="62" name="CasellaDiTesto 555">
              <a:extLst>
                <a:ext uri="{FF2B5EF4-FFF2-40B4-BE49-F238E27FC236}">
                  <a16:creationId xmlns:a16="http://schemas.microsoft.com/office/drawing/2014/main" id="{2C40C164-33FF-491B-8167-9307D2DB0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950" y="5408613"/>
              <a:ext cx="1323975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S.VALBURGA</a:t>
              </a:r>
              <a:endParaRPr lang="it-IT" sz="79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322">
              <a:extLst>
                <a:ext uri="{FF2B5EF4-FFF2-40B4-BE49-F238E27FC236}">
                  <a16:creationId xmlns:a16="http://schemas.microsoft.com/office/drawing/2014/main" id="{F16246E9-EF1D-4A70-A65D-01A96E857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388" y="5319713"/>
              <a:ext cx="666750" cy="12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491237"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PRACOMUNE</a:t>
              </a:r>
            </a:p>
          </p:txBody>
        </p:sp>
        <p:sp>
          <p:nvSpPr>
            <p:cNvPr id="64" name="CasellaDiTesto 555">
              <a:extLst>
                <a:ext uri="{FF2B5EF4-FFF2-40B4-BE49-F238E27FC236}">
                  <a16:creationId xmlns:a16="http://schemas.microsoft.com/office/drawing/2014/main" id="{367BC1BC-7EA8-4CBA-930C-FA1188D92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263" y="5403850"/>
              <a:ext cx="1185862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S.ANTONIO</a:t>
              </a:r>
              <a:endParaRPr lang="it-IT" sz="79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CasellaDiTesto 555">
              <a:extLst>
                <a:ext uri="{FF2B5EF4-FFF2-40B4-BE49-F238E27FC236}">
                  <a16:creationId xmlns:a16="http://schemas.microsoft.com/office/drawing/2014/main" id="{987B3156-C8A6-40F2-853B-3CF50DA810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4675" y="5943600"/>
              <a:ext cx="1187450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CARDANO</a:t>
              </a:r>
            </a:p>
          </p:txBody>
        </p:sp>
        <p:sp>
          <p:nvSpPr>
            <p:cNvPr id="66" name="CasellaDiTesto 537">
              <a:extLst>
                <a:ext uri="{FF2B5EF4-FFF2-40B4-BE49-F238E27FC236}">
                  <a16:creationId xmlns:a16="http://schemas.microsoft.com/office/drawing/2014/main" id="{8634F0C7-9F69-45A8-801D-403185AB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788" y="4141788"/>
              <a:ext cx="1393825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Chiusa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FS</a:t>
              </a:r>
            </a:p>
          </p:txBody>
        </p:sp>
        <p:sp>
          <p:nvSpPr>
            <p:cNvPr id="67" name="CasellaDiTesto 537">
              <a:extLst>
                <a:ext uri="{FF2B5EF4-FFF2-40B4-BE49-F238E27FC236}">
                  <a16:creationId xmlns:a16="http://schemas.microsoft.com/office/drawing/2014/main" id="{2B796B7F-98A0-4EAB-9D27-ABE9B1481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7888" y="5662613"/>
              <a:ext cx="139382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Sciliar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FS</a:t>
              </a:r>
            </a:p>
          </p:txBody>
        </p:sp>
        <p:sp>
          <p:nvSpPr>
            <p:cNvPr id="68" name="CasellaDiTesto 555">
              <a:extLst>
                <a:ext uri="{FF2B5EF4-FFF2-40B4-BE49-F238E27FC236}">
                  <a16:creationId xmlns:a16="http://schemas.microsoft.com/office/drawing/2014/main" id="{EE356DFA-19DA-4D7D-8441-930B9119B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5263" y="6091238"/>
              <a:ext cx="118745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</a:rPr>
                <a:t>BOLZANO</a:t>
              </a:r>
            </a:p>
          </p:txBody>
        </p:sp>
        <p:sp>
          <p:nvSpPr>
            <p:cNvPr id="69" name="CasellaDiTesto 537">
              <a:extLst>
                <a:ext uri="{FF2B5EF4-FFF2-40B4-BE49-F238E27FC236}">
                  <a16:creationId xmlns:a16="http://schemas.microsoft.com/office/drawing/2014/main" id="{552F4EC1-69BD-4AF3-935D-3B79E9968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5363" y="6259513"/>
              <a:ext cx="139382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</a:rPr>
                <a:t>Bolzano FS</a:t>
              </a:r>
            </a:p>
          </p:txBody>
        </p:sp>
        <p:sp>
          <p:nvSpPr>
            <p:cNvPr id="70" name="CasellaDiTesto 555">
              <a:extLst>
                <a:ext uri="{FF2B5EF4-FFF2-40B4-BE49-F238E27FC236}">
                  <a16:creationId xmlns:a16="http://schemas.microsoft.com/office/drawing/2014/main" id="{C409E4FE-976E-4FDA-AC46-8FD68DE26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813" y="6072188"/>
              <a:ext cx="118745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MASO</a:t>
              </a:r>
              <a:r>
                <a:rPr lang="it-IT" sz="798" b="1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PILL</a:t>
              </a:r>
            </a:p>
          </p:txBody>
        </p:sp>
        <p:sp>
          <p:nvSpPr>
            <p:cNvPr id="71" name="CasellaDiTesto 555">
              <a:extLst>
                <a:ext uri="{FF2B5EF4-FFF2-40B4-BE49-F238E27FC236}">
                  <a16:creationId xmlns:a16="http://schemas.microsoft.com/office/drawing/2014/main" id="{4105E43E-0487-4EFA-B167-62BA6159E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8038" y="5764213"/>
              <a:ext cx="1185862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PONTE</a:t>
              </a:r>
              <a:r>
                <a:rPr lang="it-IT" sz="798" b="1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RESIA</a:t>
              </a:r>
            </a:p>
          </p:txBody>
        </p:sp>
        <p:sp>
          <p:nvSpPr>
            <p:cNvPr id="72" name="CasellaDiTesto 537">
              <a:extLst>
                <a:ext uri="{FF2B5EF4-FFF2-40B4-BE49-F238E27FC236}">
                  <a16:creationId xmlns:a16="http://schemas.microsoft.com/office/drawing/2014/main" id="{389FFB36-2199-43F7-8733-9FB57163B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4713" y="1857375"/>
              <a:ext cx="13922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PRATI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DI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VIZZE</a:t>
              </a:r>
            </a:p>
          </p:txBody>
        </p:sp>
        <p:sp>
          <p:nvSpPr>
            <p:cNvPr id="73" name="Rectangle 322">
              <a:extLst>
                <a:ext uri="{FF2B5EF4-FFF2-40B4-BE49-F238E27FC236}">
                  <a16:creationId xmlns:a16="http://schemas.microsoft.com/office/drawing/2014/main" id="{27FAF29E-EAAA-4142-827D-BDF53BC3F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4875" y="1682750"/>
              <a:ext cx="304800" cy="12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491237"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PRATI</a:t>
              </a:r>
            </a:p>
          </p:txBody>
        </p:sp>
        <p:sp>
          <p:nvSpPr>
            <p:cNvPr id="74" name="Rectangle 322">
              <a:extLst>
                <a:ext uri="{FF2B5EF4-FFF2-40B4-BE49-F238E27FC236}">
                  <a16:creationId xmlns:a16="http://schemas.microsoft.com/office/drawing/2014/main" id="{DA6B2667-3572-4E4F-98A5-858766052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938" y="2744788"/>
              <a:ext cx="727075" cy="12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491237"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RIO</a:t>
              </a:r>
              <a:r>
                <a:rPr lang="it-IT" sz="798" b="1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PUSTERIA</a:t>
              </a:r>
            </a:p>
          </p:txBody>
        </p:sp>
        <p:sp>
          <p:nvSpPr>
            <p:cNvPr id="75" name="CasellaDiTesto 537">
              <a:extLst>
                <a:ext uri="{FF2B5EF4-FFF2-40B4-BE49-F238E27FC236}">
                  <a16:creationId xmlns:a16="http://schemas.microsoft.com/office/drawing/2014/main" id="{EED6D5AC-F1BB-4138-A343-CD484A183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6975" y="2181225"/>
              <a:ext cx="1392238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MULES</a:t>
              </a:r>
            </a:p>
          </p:txBody>
        </p:sp>
        <p:sp>
          <p:nvSpPr>
            <p:cNvPr id="76" name="CasellaDiTesto 537">
              <a:extLst>
                <a:ext uri="{FF2B5EF4-FFF2-40B4-BE49-F238E27FC236}">
                  <a16:creationId xmlns:a16="http://schemas.microsoft.com/office/drawing/2014/main" id="{28C8596F-072D-444B-9072-039C4FF19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6525" y="2970213"/>
              <a:ext cx="139382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BRUNICO</a:t>
              </a:r>
            </a:p>
          </p:txBody>
        </p:sp>
        <p:sp>
          <p:nvSpPr>
            <p:cNvPr id="77" name="CasellaDiTesto 537">
              <a:extLst>
                <a:ext uri="{FF2B5EF4-FFF2-40B4-BE49-F238E27FC236}">
                  <a16:creationId xmlns:a16="http://schemas.microsoft.com/office/drawing/2014/main" id="{A6A76A08-932B-419B-8F75-18A2ED732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3550" y="2559050"/>
              <a:ext cx="1393825" cy="37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Le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Cave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FS</a:t>
              </a:r>
            </a:p>
          </p:txBody>
        </p:sp>
        <p:sp>
          <p:nvSpPr>
            <p:cNvPr id="78" name="CasellaDiTesto 537">
              <a:extLst>
                <a:ext uri="{FF2B5EF4-FFF2-40B4-BE49-F238E27FC236}">
                  <a16:creationId xmlns:a16="http://schemas.microsoft.com/office/drawing/2014/main" id="{27F9A2E9-E690-41F6-AB68-AC0120131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0800" y="2093913"/>
              <a:ext cx="1392238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</a:rPr>
                <a:t>Vipiteno FS</a:t>
              </a:r>
            </a:p>
          </p:txBody>
        </p:sp>
        <p:sp>
          <p:nvSpPr>
            <p:cNvPr id="79" name="CasellaDiTesto 537">
              <a:extLst>
                <a:ext uri="{FF2B5EF4-FFF2-40B4-BE49-F238E27FC236}">
                  <a16:creationId xmlns:a16="http://schemas.microsoft.com/office/drawing/2014/main" id="{3763EBCC-34D2-460E-8C0F-F58AD1590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413" y="1325563"/>
              <a:ext cx="1393825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Fleres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FS</a:t>
              </a:r>
            </a:p>
          </p:txBody>
        </p:sp>
        <p:sp>
          <p:nvSpPr>
            <p:cNvPr id="80" name="CasellaDiTesto 537">
              <a:extLst>
                <a:ext uri="{FF2B5EF4-FFF2-40B4-BE49-F238E27FC236}">
                  <a16:creationId xmlns:a16="http://schemas.microsoft.com/office/drawing/2014/main" id="{F97F2427-65E4-4070-ACC5-6ECF6718F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4725" y="2195513"/>
              <a:ext cx="1392238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Vandoies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FS</a:t>
              </a:r>
            </a:p>
          </p:txBody>
        </p:sp>
        <p:sp>
          <p:nvSpPr>
            <p:cNvPr id="81" name="CasellaDiTesto 537">
              <a:extLst>
                <a:ext uri="{FF2B5EF4-FFF2-40B4-BE49-F238E27FC236}">
                  <a16:creationId xmlns:a16="http://schemas.microsoft.com/office/drawing/2014/main" id="{DC0B2E65-45C8-4A0A-B6D6-1545656A3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6588" y="2913063"/>
              <a:ext cx="139382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AICA</a:t>
              </a:r>
            </a:p>
          </p:txBody>
        </p:sp>
        <p:sp>
          <p:nvSpPr>
            <p:cNvPr id="82" name="CasellaDiTesto 537">
              <a:extLst>
                <a:ext uri="{FF2B5EF4-FFF2-40B4-BE49-F238E27FC236}">
                  <a16:creationId xmlns:a16="http://schemas.microsoft.com/office/drawing/2014/main" id="{F8EC71C5-0C5B-4E05-9A48-9E5D93E97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8088" y="3313113"/>
              <a:ext cx="1393825" cy="37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Varna</a:t>
              </a:r>
              <a:r>
                <a:rPr lang="it-IT" sz="798" dirty="0">
                  <a:solidFill>
                    <a:srgbClr val="FFFFFF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FS</a:t>
              </a:r>
            </a:p>
          </p:txBody>
        </p:sp>
        <p:sp>
          <p:nvSpPr>
            <p:cNvPr id="83" name="Rectangle 322">
              <a:extLst>
                <a:ext uri="{FF2B5EF4-FFF2-40B4-BE49-F238E27FC236}">
                  <a16:creationId xmlns:a16="http://schemas.microsoft.com/office/drawing/2014/main" id="{9B4C471E-0476-4759-8730-748DA1A39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6638" y="3717925"/>
              <a:ext cx="720725" cy="12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491237">
                <a:defRPr/>
              </a:pPr>
              <a:r>
                <a:rPr lang="it-IT" sz="79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BRESSANONE</a:t>
              </a:r>
            </a:p>
          </p:txBody>
        </p:sp>
        <p:sp>
          <p:nvSpPr>
            <p:cNvPr id="84" name="Oval 312">
              <a:extLst>
                <a:ext uri="{FF2B5EF4-FFF2-40B4-BE49-F238E27FC236}">
                  <a16:creationId xmlns:a16="http://schemas.microsoft.com/office/drawing/2014/main" id="{B355D0BA-4F70-43FD-B32C-04E268A58E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89475" y="1204913"/>
              <a:ext cx="84138" cy="8572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85" name="Freeform 313">
              <a:extLst>
                <a:ext uri="{FF2B5EF4-FFF2-40B4-BE49-F238E27FC236}">
                  <a16:creationId xmlns:a16="http://schemas.microsoft.com/office/drawing/2014/main" id="{6BEA3A47-03CC-4020-B6CC-5A583122B7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95825" y="1212850"/>
              <a:ext cx="61913" cy="65088"/>
            </a:xfrm>
            <a:custGeom>
              <a:avLst/>
              <a:gdLst>
                <a:gd name="T0" fmla="*/ 5 w 32"/>
                <a:gd name="T1" fmla="*/ 33 h 33"/>
                <a:gd name="T2" fmla="*/ 0 w 32"/>
                <a:gd name="T3" fmla="*/ 17 h 33"/>
                <a:gd name="T4" fmla="*/ 6 w 32"/>
                <a:gd name="T5" fmla="*/ 3 h 33"/>
                <a:gd name="T6" fmla="*/ 20 w 32"/>
                <a:gd name="T7" fmla="*/ 0 h 33"/>
                <a:gd name="T8" fmla="*/ 32 w 32"/>
                <a:gd name="T9" fmla="*/ 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3"/>
                <a:gd name="T17" fmla="*/ 32 w 32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3">
                  <a:moveTo>
                    <a:pt x="5" y="33"/>
                  </a:moveTo>
                  <a:lnTo>
                    <a:pt x="0" y="17"/>
                  </a:lnTo>
                  <a:lnTo>
                    <a:pt x="6" y="3"/>
                  </a:lnTo>
                  <a:lnTo>
                    <a:pt x="20" y="0"/>
                  </a:lnTo>
                  <a:lnTo>
                    <a:pt x="32" y="3"/>
                  </a:lnTo>
                </a:path>
              </a:pathLst>
            </a:custGeom>
            <a:solidFill>
              <a:schemeClr val="tx1"/>
            </a:solidFill>
            <a:ln w="12700">
              <a:noFill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86" name="Figura a mano libera 511">
              <a:extLst>
                <a:ext uri="{FF2B5EF4-FFF2-40B4-BE49-F238E27FC236}">
                  <a16:creationId xmlns:a16="http://schemas.microsoft.com/office/drawing/2014/main" id="{7FCECAB8-7176-4184-8806-93117EF55E82}"/>
                </a:ext>
              </a:extLst>
            </p:cNvPr>
            <p:cNvSpPr/>
            <p:nvPr/>
          </p:nvSpPr>
          <p:spPr bwMode="auto">
            <a:xfrm>
              <a:off x="2498725" y="4352925"/>
              <a:ext cx="47625" cy="109538"/>
            </a:xfrm>
            <a:custGeom>
              <a:avLst/>
              <a:gdLst>
                <a:gd name="connsiteX0" fmla="*/ 0 w 47625"/>
                <a:gd name="connsiteY0" fmla="*/ 0 h 109538"/>
                <a:gd name="connsiteX1" fmla="*/ 47625 w 47625"/>
                <a:gd name="connsiteY1" fmla="*/ 109538 h 10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109538">
                  <a:moveTo>
                    <a:pt x="0" y="0"/>
                  </a:moveTo>
                  <a:lnTo>
                    <a:pt x="47625" y="109538"/>
                  </a:ln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795">
                <a:latin typeface="Helvetica Neue" pitchFamily="-112" charset="0"/>
              </a:endParaRPr>
            </a:p>
          </p:txBody>
        </p:sp>
        <p:sp>
          <p:nvSpPr>
            <p:cNvPr id="87" name="Figura a mano libera 512">
              <a:extLst>
                <a:ext uri="{FF2B5EF4-FFF2-40B4-BE49-F238E27FC236}">
                  <a16:creationId xmlns:a16="http://schemas.microsoft.com/office/drawing/2014/main" id="{E722A21A-EF4F-4FF2-8DFD-A415F08FD6CF}"/>
                </a:ext>
              </a:extLst>
            </p:cNvPr>
            <p:cNvSpPr/>
            <p:nvPr/>
          </p:nvSpPr>
          <p:spPr bwMode="auto">
            <a:xfrm>
              <a:off x="2497138" y="4348163"/>
              <a:ext cx="120650" cy="119062"/>
            </a:xfrm>
            <a:custGeom>
              <a:avLst/>
              <a:gdLst>
                <a:gd name="connsiteX0" fmla="*/ 0 w 119063"/>
                <a:gd name="connsiteY0" fmla="*/ 14287 h 119062"/>
                <a:gd name="connsiteX1" fmla="*/ 104775 w 119063"/>
                <a:gd name="connsiteY1" fmla="*/ 0 h 119062"/>
                <a:gd name="connsiteX2" fmla="*/ 119063 w 119063"/>
                <a:gd name="connsiteY2" fmla="*/ 14287 h 119062"/>
                <a:gd name="connsiteX3" fmla="*/ 57150 w 119063"/>
                <a:gd name="connsiteY3" fmla="*/ 119062 h 119062"/>
                <a:gd name="connsiteX0" fmla="*/ 0 w 122238"/>
                <a:gd name="connsiteY0" fmla="*/ 7939 h 119062"/>
                <a:gd name="connsiteX1" fmla="*/ 107950 w 122238"/>
                <a:gd name="connsiteY1" fmla="*/ 0 h 119062"/>
                <a:gd name="connsiteX2" fmla="*/ 122238 w 122238"/>
                <a:gd name="connsiteY2" fmla="*/ 14287 h 119062"/>
                <a:gd name="connsiteX3" fmla="*/ 60325 w 122238"/>
                <a:gd name="connsiteY3" fmla="*/ 119062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8" h="119062">
                  <a:moveTo>
                    <a:pt x="0" y="7939"/>
                  </a:moveTo>
                  <a:lnTo>
                    <a:pt x="107950" y="0"/>
                  </a:lnTo>
                  <a:lnTo>
                    <a:pt x="122238" y="14287"/>
                  </a:lnTo>
                  <a:lnTo>
                    <a:pt x="60325" y="119062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88" name="CasellaDiTesto 513">
              <a:extLst>
                <a:ext uri="{FF2B5EF4-FFF2-40B4-BE49-F238E27FC236}">
                  <a16:creationId xmlns:a16="http://schemas.microsoft.com/office/drawing/2014/main" id="{93A8BA16-0729-4F45-86E4-09547AF95347}"/>
                </a:ext>
              </a:extLst>
            </p:cNvPr>
            <p:cNvSpPr txBox="1"/>
            <p:nvPr/>
          </p:nvSpPr>
          <p:spPr>
            <a:xfrm rot="20446769">
              <a:off x="3032125" y="936625"/>
              <a:ext cx="430213" cy="33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it-IT" sz="1596" dirty="0">
                  <a:solidFill>
                    <a:srgbClr val="FFFFFF">
                      <a:lumMod val="75000"/>
                    </a:srgbClr>
                  </a:solidFill>
                  <a:latin typeface="Arial" charset="0"/>
                </a:rPr>
                <a:t>AT</a:t>
              </a:r>
            </a:p>
          </p:txBody>
        </p:sp>
        <p:sp>
          <p:nvSpPr>
            <p:cNvPr id="89" name="CasellaDiTesto 514">
              <a:extLst>
                <a:ext uri="{FF2B5EF4-FFF2-40B4-BE49-F238E27FC236}">
                  <a16:creationId xmlns:a16="http://schemas.microsoft.com/office/drawing/2014/main" id="{2EBD36BC-6727-45E9-9A22-7E67B5DA152C}"/>
                </a:ext>
              </a:extLst>
            </p:cNvPr>
            <p:cNvSpPr txBox="1"/>
            <p:nvPr/>
          </p:nvSpPr>
          <p:spPr>
            <a:xfrm rot="21446951">
              <a:off x="5856288" y="1012825"/>
              <a:ext cx="365125" cy="33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it-IT" sz="1596" dirty="0">
                  <a:solidFill>
                    <a:srgbClr val="FFFFFF">
                      <a:lumMod val="75000"/>
                    </a:srgbClr>
                  </a:solidFill>
                  <a:latin typeface="Arial" charset="0"/>
                </a:rPr>
                <a:t>IT</a:t>
              </a:r>
            </a:p>
          </p:txBody>
        </p:sp>
        <p:sp>
          <p:nvSpPr>
            <p:cNvPr id="90" name="CasellaDiTesto 537">
              <a:extLst>
                <a:ext uri="{FF2B5EF4-FFF2-40B4-BE49-F238E27FC236}">
                  <a16:creationId xmlns:a16="http://schemas.microsoft.com/office/drawing/2014/main" id="{D0EF7F8D-BB2E-44B3-BD4D-0A0504CFD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813" y="862013"/>
              <a:ext cx="128587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249129" tIns="124565" rIns="249129" bIns="124565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t-IT" sz="798" dirty="0" err="1">
                  <a:solidFill>
                    <a:srgbClr val="000000"/>
                  </a:solidFill>
                </a:rPr>
                <a:t>T.Brennero</a:t>
              </a:r>
              <a:r>
                <a:rPr lang="it-IT" sz="798" dirty="0">
                  <a:solidFill>
                    <a:srgbClr val="000000"/>
                  </a:solidFill>
                </a:rPr>
                <a:t> FS</a:t>
              </a:r>
            </a:p>
          </p:txBody>
        </p:sp>
        <p:sp>
          <p:nvSpPr>
            <p:cNvPr id="91" name="Figura a mano libera 516">
              <a:extLst>
                <a:ext uri="{FF2B5EF4-FFF2-40B4-BE49-F238E27FC236}">
                  <a16:creationId xmlns:a16="http://schemas.microsoft.com/office/drawing/2014/main" id="{C8519CBE-1FBC-42C5-AF87-0757D346BBC1}"/>
                </a:ext>
              </a:extLst>
            </p:cNvPr>
            <p:cNvSpPr/>
            <p:nvPr/>
          </p:nvSpPr>
          <p:spPr bwMode="auto">
            <a:xfrm>
              <a:off x="3600450" y="6051550"/>
              <a:ext cx="354013" cy="138113"/>
            </a:xfrm>
            <a:custGeom>
              <a:avLst/>
              <a:gdLst>
                <a:gd name="connsiteX0" fmla="*/ 0 w 349250"/>
                <a:gd name="connsiteY0" fmla="*/ 116417 h 168275"/>
                <a:gd name="connsiteX1" fmla="*/ 107950 w 349250"/>
                <a:gd name="connsiteY1" fmla="*/ 157692 h 168275"/>
                <a:gd name="connsiteX2" fmla="*/ 203200 w 349250"/>
                <a:gd name="connsiteY2" fmla="*/ 52917 h 168275"/>
                <a:gd name="connsiteX3" fmla="*/ 250825 w 349250"/>
                <a:gd name="connsiteY3" fmla="*/ 2117 h 168275"/>
                <a:gd name="connsiteX4" fmla="*/ 349250 w 349250"/>
                <a:gd name="connsiteY4" fmla="*/ 40217 h 168275"/>
                <a:gd name="connsiteX0" fmla="*/ 0 w 349250"/>
                <a:gd name="connsiteY0" fmla="*/ 83079 h 134937"/>
                <a:gd name="connsiteX1" fmla="*/ 107950 w 349250"/>
                <a:gd name="connsiteY1" fmla="*/ 124354 h 134937"/>
                <a:gd name="connsiteX2" fmla="*/ 203200 w 349250"/>
                <a:gd name="connsiteY2" fmla="*/ 19579 h 134937"/>
                <a:gd name="connsiteX3" fmla="*/ 349250 w 349250"/>
                <a:gd name="connsiteY3" fmla="*/ 6879 h 134937"/>
                <a:gd name="connsiteX0" fmla="*/ 0 w 349250"/>
                <a:gd name="connsiteY0" fmla="*/ 100542 h 152400"/>
                <a:gd name="connsiteX1" fmla="*/ 107950 w 349250"/>
                <a:gd name="connsiteY1" fmla="*/ 141817 h 152400"/>
                <a:gd name="connsiteX2" fmla="*/ 203200 w 349250"/>
                <a:gd name="connsiteY2" fmla="*/ 37042 h 152400"/>
                <a:gd name="connsiteX3" fmla="*/ 260350 w 349250"/>
                <a:gd name="connsiteY3" fmla="*/ 2117 h 152400"/>
                <a:gd name="connsiteX4" fmla="*/ 349250 w 349250"/>
                <a:gd name="connsiteY4" fmla="*/ 24342 h 152400"/>
                <a:gd name="connsiteX0" fmla="*/ 0 w 349250"/>
                <a:gd name="connsiteY0" fmla="*/ 125942 h 177800"/>
                <a:gd name="connsiteX1" fmla="*/ 107950 w 349250"/>
                <a:gd name="connsiteY1" fmla="*/ 167217 h 177800"/>
                <a:gd name="connsiteX2" fmla="*/ 203200 w 349250"/>
                <a:gd name="connsiteY2" fmla="*/ 62442 h 177800"/>
                <a:gd name="connsiteX3" fmla="*/ 257175 w 349250"/>
                <a:gd name="connsiteY3" fmla="*/ 2117 h 177800"/>
                <a:gd name="connsiteX4" fmla="*/ 349250 w 349250"/>
                <a:gd name="connsiteY4" fmla="*/ 49742 h 177800"/>
                <a:gd name="connsiteX0" fmla="*/ 0 w 349250"/>
                <a:gd name="connsiteY0" fmla="*/ 125942 h 187854"/>
                <a:gd name="connsiteX1" fmla="*/ 107950 w 349250"/>
                <a:gd name="connsiteY1" fmla="*/ 167217 h 187854"/>
                <a:gd name="connsiteX2" fmla="*/ 257175 w 349250"/>
                <a:gd name="connsiteY2" fmla="*/ 2117 h 187854"/>
                <a:gd name="connsiteX3" fmla="*/ 349250 w 349250"/>
                <a:gd name="connsiteY3" fmla="*/ 49742 h 187854"/>
                <a:gd name="connsiteX0" fmla="*/ 0 w 330200"/>
                <a:gd name="connsiteY0" fmla="*/ 44990 h 174362"/>
                <a:gd name="connsiteX1" fmla="*/ 88900 w 330200"/>
                <a:gd name="connsiteY1" fmla="*/ 167217 h 174362"/>
                <a:gd name="connsiteX2" fmla="*/ 238125 w 330200"/>
                <a:gd name="connsiteY2" fmla="*/ 2117 h 174362"/>
                <a:gd name="connsiteX3" fmla="*/ 330200 w 330200"/>
                <a:gd name="connsiteY3" fmla="*/ 49742 h 174362"/>
                <a:gd name="connsiteX0" fmla="*/ 0 w 330200"/>
                <a:gd name="connsiteY0" fmla="*/ 44990 h 70919"/>
                <a:gd name="connsiteX1" fmla="*/ 127000 w 330200"/>
                <a:gd name="connsiteY1" fmla="*/ 36257 h 70919"/>
                <a:gd name="connsiteX2" fmla="*/ 238125 w 330200"/>
                <a:gd name="connsiteY2" fmla="*/ 2117 h 70919"/>
                <a:gd name="connsiteX3" fmla="*/ 330200 w 330200"/>
                <a:gd name="connsiteY3" fmla="*/ 49742 h 70919"/>
                <a:gd name="connsiteX0" fmla="*/ 28311 w 358511"/>
                <a:gd name="connsiteY0" fmla="*/ 44990 h 51166"/>
                <a:gd name="connsiteX1" fmla="*/ 21167 w 358511"/>
                <a:gd name="connsiteY1" fmla="*/ 49711 h 51166"/>
                <a:gd name="connsiteX2" fmla="*/ 155311 w 358511"/>
                <a:gd name="connsiteY2" fmla="*/ 36257 h 51166"/>
                <a:gd name="connsiteX3" fmla="*/ 266436 w 358511"/>
                <a:gd name="connsiteY3" fmla="*/ 2117 h 51166"/>
                <a:gd name="connsiteX4" fmla="*/ 358511 w 358511"/>
                <a:gd name="connsiteY4" fmla="*/ 49742 h 51166"/>
                <a:gd name="connsiteX0" fmla="*/ 16405 w 346605"/>
                <a:gd name="connsiteY0" fmla="*/ 44990 h 122632"/>
                <a:gd name="connsiteX1" fmla="*/ 21167 w 346605"/>
                <a:gd name="connsiteY1" fmla="*/ 121177 h 122632"/>
                <a:gd name="connsiteX2" fmla="*/ 143405 w 346605"/>
                <a:gd name="connsiteY2" fmla="*/ 36257 h 122632"/>
                <a:gd name="connsiteX3" fmla="*/ 254530 w 346605"/>
                <a:gd name="connsiteY3" fmla="*/ 2117 h 122632"/>
                <a:gd name="connsiteX4" fmla="*/ 346605 w 346605"/>
                <a:gd name="connsiteY4" fmla="*/ 49742 h 122632"/>
                <a:gd name="connsiteX0" fmla="*/ 0 w 356393"/>
                <a:gd name="connsiteY0" fmla="*/ 133127 h 137322"/>
                <a:gd name="connsiteX1" fmla="*/ 30955 w 356393"/>
                <a:gd name="connsiteY1" fmla="*/ 121177 h 137322"/>
                <a:gd name="connsiteX2" fmla="*/ 153193 w 356393"/>
                <a:gd name="connsiteY2" fmla="*/ 36257 h 137322"/>
                <a:gd name="connsiteX3" fmla="*/ 264318 w 356393"/>
                <a:gd name="connsiteY3" fmla="*/ 2117 h 137322"/>
                <a:gd name="connsiteX4" fmla="*/ 356393 w 356393"/>
                <a:gd name="connsiteY4" fmla="*/ 49742 h 1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393" h="137322">
                  <a:moveTo>
                    <a:pt x="0" y="133127"/>
                  </a:moveTo>
                  <a:cubicBezTo>
                    <a:pt x="794" y="132723"/>
                    <a:pt x="5423" y="137322"/>
                    <a:pt x="30955" y="121177"/>
                  </a:cubicBezTo>
                  <a:cubicBezTo>
                    <a:pt x="56487" y="105032"/>
                    <a:pt x="114299" y="56100"/>
                    <a:pt x="153193" y="36257"/>
                  </a:cubicBezTo>
                  <a:cubicBezTo>
                    <a:pt x="192087" y="16414"/>
                    <a:pt x="224101" y="21696"/>
                    <a:pt x="264318" y="2117"/>
                  </a:cubicBezTo>
                  <a:cubicBezTo>
                    <a:pt x="288660" y="0"/>
                    <a:pt x="343164" y="50271"/>
                    <a:pt x="356393" y="49742"/>
                  </a:cubicBez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92" name="Figura a mano libera 517">
              <a:extLst>
                <a:ext uri="{FF2B5EF4-FFF2-40B4-BE49-F238E27FC236}">
                  <a16:creationId xmlns:a16="http://schemas.microsoft.com/office/drawing/2014/main" id="{AF21A55B-1D7C-4075-B3D2-33A5C9F6DDA7}"/>
                </a:ext>
              </a:extLst>
            </p:cNvPr>
            <p:cNvSpPr/>
            <p:nvPr/>
          </p:nvSpPr>
          <p:spPr bwMode="auto">
            <a:xfrm>
              <a:off x="3933825" y="6100763"/>
              <a:ext cx="28575" cy="109537"/>
            </a:xfrm>
            <a:custGeom>
              <a:avLst/>
              <a:gdLst>
                <a:gd name="connsiteX0" fmla="*/ 0 w 28575"/>
                <a:gd name="connsiteY0" fmla="*/ 109537 h 109537"/>
                <a:gd name="connsiteX1" fmla="*/ 28575 w 28575"/>
                <a:gd name="connsiteY1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09537">
                  <a:moveTo>
                    <a:pt x="0" y="109537"/>
                  </a:moveTo>
                  <a:lnTo>
                    <a:pt x="28575" y="0"/>
                  </a:lnTo>
                </a:path>
              </a:pathLst>
            </a:cu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93" name="Oval 305">
              <a:extLst>
                <a:ext uri="{FF2B5EF4-FFF2-40B4-BE49-F238E27FC236}">
                  <a16:creationId xmlns:a16="http://schemas.microsoft.com/office/drawing/2014/main" id="{633D2351-5418-4D67-8DE0-9B9BD1D4E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838" y="6065838"/>
              <a:ext cx="84137" cy="84137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4" name="Oval 312">
              <a:extLst>
                <a:ext uri="{FF2B5EF4-FFF2-40B4-BE49-F238E27FC236}">
                  <a16:creationId xmlns:a16="http://schemas.microsoft.com/office/drawing/2014/main" id="{3B09E463-D7CC-4ED3-B869-4297050A7B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89400" y="1458913"/>
              <a:ext cx="84138" cy="8572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5" name="Freeform 313">
              <a:extLst>
                <a:ext uri="{FF2B5EF4-FFF2-40B4-BE49-F238E27FC236}">
                  <a16:creationId xmlns:a16="http://schemas.microsoft.com/office/drawing/2014/main" id="{5D57BFBF-4047-43FF-A5CC-BFC7B839A5C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95750" y="1466850"/>
              <a:ext cx="61913" cy="65088"/>
            </a:xfrm>
            <a:custGeom>
              <a:avLst/>
              <a:gdLst>
                <a:gd name="T0" fmla="*/ 5 w 32"/>
                <a:gd name="T1" fmla="*/ 33 h 33"/>
                <a:gd name="T2" fmla="*/ 0 w 32"/>
                <a:gd name="T3" fmla="*/ 17 h 33"/>
                <a:gd name="T4" fmla="*/ 6 w 32"/>
                <a:gd name="T5" fmla="*/ 3 h 33"/>
                <a:gd name="T6" fmla="*/ 20 w 32"/>
                <a:gd name="T7" fmla="*/ 0 h 33"/>
                <a:gd name="T8" fmla="*/ 32 w 32"/>
                <a:gd name="T9" fmla="*/ 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3"/>
                <a:gd name="T17" fmla="*/ 32 w 32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3">
                  <a:moveTo>
                    <a:pt x="5" y="33"/>
                  </a:moveTo>
                  <a:lnTo>
                    <a:pt x="0" y="17"/>
                  </a:lnTo>
                  <a:lnTo>
                    <a:pt x="6" y="3"/>
                  </a:lnTo>
                  <a:lnTo>
                    <a:pt x="20" y="0"/>
                  </a:lnTo>
                  <a:lnTo>
                    <a:pt x="32" y="3"/>
                  </a:lnTo>
                </a:path>
              </a:pathLst>
            </a:custGeom>
            <a:solidFill>
              <a:schemeClr val="tx1"/>
            </a:solidFill>
            <a:ln w="12700">
              <a:noFill/>
              <a:round/>
              <a:headEnd/>
              <a:tailEnd/>
            </a:ln>
          </p:spPr>
          <p:txBody>
            <a:bodyPr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895" b="1" dirty="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6" name="Oval 305">
              <a:extLst>
                <a:ext uri="{FF2B5EF4-FFF2-40B4-BE49-F238E27FC236}">
                  <a16:creationId xmlns:a16="http://schemas.microsoft.com/office/drawing/2014/main" id="{EC2E4FE7-CF26-4074-B25B-9C78FD336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600" y="4329113"/>
              <a:ext cx="85725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7" name="Oval 305">
              <a:extLst>
                <a:ext uri="{FF2B5EF4-FFF2-40B4-BE49-F238E27FC236}">
                  <a16:creationId xmlns:a16="http://schemas.microsoft.com/office/drawing/2014/main" id="{82CEC87B-7F9C-40E5-BBD8-91185ABB6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" y="4741863"/>
              <a:ext cx="84138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8" name="Oval 305">
              <a:extLst>
                <a:ext uri="{FF2B5EF4-FFF2-40B4-BE49-F238E27FC236}">
                  <a16:creationId xmlns:a16="http://schemas.microsoft.com/office/drawing/2014/main" id="{CB516B2C-0431-401F-8B06-914098D65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5418138"/>
              <a:ext cx="84137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99" name="Oval 305">
              <a:extLst>
                <a:ext uri="{FF2B5EF4-FFF2-40B4-BE49-F238E27FC236}">
                  <a16:creationId xmlns:a16="http://schemas.microsoft.com/office/drawing/2014/main" id="{15611E04-367F-4E52-9EFD-51BF52872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888" y="5160963"/>
              <a:ext cx="84137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100" name="Gruppo 196">
              <a:extLst>
                <a:ext uri="{FF2B5EF4-FFF2-40B4-BE49-F238E27FC236}">
                  <a16:creationId xmlns:a16="http://schemas.microsoft.com/office/drawing/2014/main" id="{063C442A-8A2A-4A9D-8820-DAB4FC2247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5563" y="4306888"/>
              <a:ext cx="84137" cy="85725"/>
              <a:chOff x="1433990" y="4220705"/>
              <a:chExt cx="84985" cy="84963"/>
            </a:xfrm>
          </p:grpSpPr>
          <p:sp>
            <p:nvSpPr>
              <p:cNvPr id="173" name="Rectangle 62">
                <a:extLst>
                  <a:ext uri="{FF2B5EF4-FFF2-40B4-BE49-F238E27FC236}">
                    <a16:creationId xmlns:a16="http://schemas.microsoft.com/office/drawing/2014/main" id="{21DDEAE2-22F9-40BD-B4DD-DE6996BBF9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74" name="AutoShape 63">
                <a:extLst>
                  <a:ext uri="{FF2B5EF4-FFF2-40B4-BE49-F238E27FC236}">
                    <a16:creationId xmlns:a16="http://schemas.microsoft.com/office/drawing/2014/main" id="{BF61503F-F419-4E86-A406-CF38F757C8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1" name="Gruppo 199">
              <a:extLst>
                <a:ext uri="{FF2B5EF4-FFF2-40B4-BE49-F238E27FC236}">
                  <a16:creationId xmlns:a16="http://schemas.microsoft.com/office/drawing/2014/main" id="{63020238-A7F2-44BD-8B09-B12E855EB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263" y="5272088"/>
              <a:ext cx="84137" cy="84137"/>
              <a:chOff x="1433990" y="4220705"/>
              <a:chExt cx="84985" cy="84963"/>
            </a:xfrm>
          </p:grpSpPr>
          <p:sp>
            <p:nvSpPr>
              <p:cNvPr id="171" name="Rectangle 62">
                <a:extLst>
                  <a:ext uri="{FF2B5EF4-FFF2-40B4-BE49-F238E27FC236}">
                    <a16:creationId xmlns:a16="http://schemas.microsoft.com/office/drawing/2014/main" id="{457DB0B1-1D10-487F-B154-E6DBCFC49A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72" name="AutoShape 63">
                <a:extLst>
                  <a:ext uri="{FF2B5EF4-FFF2-40B4-BE49-F238E27FC236}">
                    <a16:creationId xmlns:a16="http://schemas.microsoft.com/office/drawing/2014/main" id="{63AF580B-F757-460B-A68F-3A7DCEE163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2" name="Gruppo 202">
              <a:extLst>
                <a:ext uri="{FF2B5EF4-FFF2-40B4-BE49-F238E27FC236}">
                  <a16:creationId xmlns:a16="http://schemas.microsoft.com/office/drawing/2014/main" id="{1AC34793-B381-4928-98AE-9508905125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1399" y="5226050"/>
              <a:ext cx="84139" cy="85725"/>
              <a:chOff x="1433989" y="4220705"/>
              <a:chExt cx="84986" cy="84963"/>
            </a:xfrm>
          </p:grpSpPr>
          <p:sp>
            <p:nvSpPr>
              <p:cNvPr id="169" name="Rectangle 62">
                <a:extLst>
                  <a:ext uri="{FF2B5EF4-FFF2-40B4-BE49-F238E27FC236}">
                    <a16:creationId xmlns:a16="http://schemas.microsoft.com/office/drawing/2014/main" id="{14CCDE4E-746B-444B-8759-64162C5DD6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70" name="AutoShape 63">
                <a:extLst>
                  <a:ext uri="{FF2B5EF4-FFF2-40B4-BE49-F238E27FC236}">
                    <a16:creationId xmlns:a16="http://schemas.microsoft.com/office/drawing/2014/main" id="{B685FD13-31A6-4FC9-A0ED-477A2626BF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0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3" name="Gruppo 205">
              <a:extLst>
                <a:ext uri="{FF2B5EF4-FFF2-40B4-BE49-F238E27FC236}">
                  <a16:creationId xmlns:a16="http://schemas.microsoft.com/office/drawing/2014/main" id="{A44195D1-A359-4A26-8D16-E47368513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5388" y="5445125"/>
              <a:ext cx="84137" cy="85725"/>
              <a:chOff x="1433990" y="4220705"/>
              <a:chExt cx="84985" cy="84963"/>
            </a:xfrm>
          </p:grpSpPr>
          <p:sp>
            <p:nvSpPr>
              <p:cNvPr id="167" name="Rectangle 62">
                <a:extLst>
                  <a:ext uri="{FF2B5EF4-FFF2-40B4-BE49-F238E27FC236}">
                    <a16:creationId xmlns:a16="http://schemas.microsoft.com/office/drawing/2014/main" id="{1A64FAEC-C886-4308-8559-B335BC1781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68" name="AutoShape 63">
                <a:extLst>
                  <a:ext uri="{FF2B5EF4-FFF2-40B4-BE49-F238E27FC236}">
                    <a16:creationId xmlns:a16="http://schemas.microsoft.com/office/drawing/2014/main" id="{C1A1F35D-EBCE-442B-9E30-8028B5129A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4" name="Gruppo 211">
              <a:extLst>
                <a:ext uri="{FF2B5EF4-FFF2-40B4-BE49-F238E27FC236}">
                  <a16:creationId xmlns:a16="http://schemas.microsoft.com/office/drawing/2014/main" id="{3958FE4A-15A7-465E-9766-C8407B1EC6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499" y="4841875"/>
              <a:ext cx="84139" cy="85725"/>
              <a:chOff x="1433989" y="4220705"/>
              <a:chExt cx="84986" cy="84963"/>
            </a:xfrm>
          </p:grpSpPr>
          <p:sp>
            <p:nvSpPr>
              <p:cNvPr id="165" name="Rectangle 62">
                <a:extLst>
                  <a:ext uri="{FF2B5EF4-FFF2-40B4-BE49-F238E27FC236}">
                    <a16:creationId xmlns:a16="http://schemas.microsoft.com/office/drawing/2014/main" id="{A9F23C2D-9089-4EA2-A22B-2990302CBD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66" name="AutoShape 63">
                <a:extLst>
                  <a:ext uri="{FF2B5EF4-FFF2-40B4-BE49-F238E27FC236}">
                    <a16:creationId xmlns:a16="http://schemas.microsoft.com/office/drawing/2014/main" id="{A54BB056-BE0F-497E-8D00-9459A20F43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0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5" name="Gruppo 215">
              <a:extLst>
                <a:ext uri="{FF2B5EF4-FFF2-40B4-BE49-F238E27FC236}">
                  <a16:creationId xmlns:a16="http://schemas.microsoft.com/office/drawing/2014/main" id="{04E77DA7-03AA-476E-B4C1-D6171C0A6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1500" y="2833688"/>
              <a:ext cx="84138" cy="85725"/>
              <a:chOff x="2450692" y="4632186"/>
              <a:chExt cx="84984" cy="84964"/>
            </a:xfrm>
          </p:grpSpPr>
          <p:sp>
            <p:nvSpPr>
              <p:cNvPr id="163" name="Oval 312">
                <a:extLst>
                  <a:ext uri="{FF2B5EF4-FFF2-40B4-BE49-F238E27FC236}">
                    <a16:creationId xmlns:a16="http://schemas.microsoft.com/office/drawing/2014/main" id="{5743C869-FD42-4D03-8626-C633408F0B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64" name="Freeform 313">
                <a:extLst>
                  <a:ext uri="{FF2B5EF4-FFF2-40B4-BE49-F238E27FC236}">
                    <a16:creationId xmlns:a16="http://schemas.microsoft.com/office/drawing/2014/main" id="{F35D861A-3B2F-4439-8FEC-2056D95FA9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053"/>
                <a:ext cx="62536" cy="64510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6" name="Gruppo 218">
              <a:extLst>
                <a:ext uri="{FF2B5EF4-FFF2-40B4-BE49-F238E27FC236}">
                  <a16:creationId xmlns:a16="http://schemas.microsoft.com/office/drawing/2014/main" id="{B2AB1EAA-0E9F-447F-93C6-23B95F564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3874" y="2944813"/>
              <a:ext cx="84139" cy="85725"/>
              <a:chOff x="1433989" y="4220705"/>
              <a:chExt cx="84986" cy="84963"/>
            </a:xfrm>
          </p:grpSpPr>
          <p:sp>
            <p:nvSpPr>
              <p:cNvPr id="161" name="Rectangle 62">
                <a:extLst>
                  <a:ext uri="{FF2B5EF4-FFF2-40B4-BE49-F238E27FC236}">
                    <a16:creationId xmlns:a16="http://schemas.microsoft.com/office/drawing/2014/main" id="{87842246-CDBB-4E13-8AED-FE0CFCEDCD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62" name="AutoShape 63">
                <a:extLst>
                  <a:ext uri="{FF2B5EF4-FFF2-40B4-BE49-F238E27FC236}">
                    <a16:creationId xmlns:a16="http://schemas.microsoft.com/office/drawing/2014/main" id="{8EC0B654-AC28-40B4-9DA9-06920BA712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0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07" name="Gruppo 225">
              <a:extLst>
                <a:ext uri="{FF2B5EF4-FFF2-40B4-BE49-F238E27FC236}">
                  <a16:creationId xmlns:a16="http://schemas.microsoft.com/office/drawing/2014/main" id="{CD255B72-3CD1-41C0-97C0-9B753B263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67263" y="1820863"/>
              <a:ext cx="84137" cy="85725"/>
              <a:chOff x="1433990" y="4220705"/>
              <a:chExt cx="84985" cy="84963"/>
            </a:xfrm>
          </p:grpSpPr>
          <p:sp>
            <p:nvSpPr>
              <p:cNvPr id="159" name="Rectangle 62">
                <a:extLst>
                  <a:ext uri="{FF2B5EF4-FFF2-40B4-BE49-F238E27FC236}">
                    <a16:creationId xmlns:a16="http://schemas.microsoft.com/office/drawing/2014/main" id="{CCE6FBFC-965D-4001-BBE3-CD71DE2346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60" name="AutoShape 63">
                <a:extLst>
                  <a:ext uri="{FF2B5EF4-FFF2-40B4-BE49-F238E27FC236}">
                    <a16:creationId xmlns:a16="http://schemas.microsoft.com/office/drawing/2014/main" id="{CCBF44D5-82C4-41CA-B713-561EA4B8E8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108" name="Figura a mano libera 549">
              <a:extLst>
                <a:ext uri="{FF2B5EF4-FFF2-40B4-BE49-F238E27FC236}">
                  <a16:creationId xmlns:a16="http://schemas.microsoft.com/office/drawing/2014/main" id="{9D580BAE-A1E1-4172-81F1-08C3E066E48D}"/>
                </a:ext>
              </a:extLst>
            </p:cNvPr>
            <p:cNvSpPr/>
            <p:nvPr/>
          </p:nvSpPr>
          <p:spPr>
            <a:xfrm>
              <a:off x="4416425" y="2003425"/>
              <a:ext cx="20638" cy="160338"/>
            </a:xfrm>
            <a:custGeom>
              <a:avLst/>
              <a:gdLst>
                <a:gd name="connsiteX0" fmla="*/ 0 w 19050"/>
                <a:gd name="connsiteY0" fmla="*/ 0 h 152400"/>
                <a:gd name="connsiteX1" fmla="*/ 19050 w 19050"/>
                <a:gd name="connsiteY1" fmla="*/ 152400 h 152400"/>
                <a:gd name="connsiteX0" fmla="*/ 0 w 21431"/>
                <a:gd name="connsiteY0" fmla="*/ 0 h 159544"/>
                <a:gd name="connsiteX1" fmla="*/ 21431 w 21431"/>
                <a:gd name="connsiteY1" fmla="*/ 159544 h 1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31" h="159544">
                  <a:moveTo>
                    <a:pt x="0" y="0"/>
                  </a:moveTo>
                  <a:lnTo>
                    <a:pt x="21431" y="159544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it-IT" sz="1596">
                <a:solidFill>
                  <a:srgbClr val="000000"/>
                </a:solidFill>
              </a:endParaRPr>
            </a:p>
          </p:txBody>
        </p:sp>
        <p:cxnSp>
          <p:nvCxnSpPr>
            <p:cNvPr id="109" name="Connettore 1 2">
              <a:extLst>
                <a:ext uri="{FF2B5EF4-FFF2-40B4-BE49-F238E27FC236}">
                  <a16:creationId xmlns:a16="http://schemas.microsoft.com/office/drawing/2014/main" id="{CB55D58D-3E7A-4EA1-BC6E-A1875B0B8B5D}"/>
                </a:ext>
              </a:extLst>
            </p:cNvPr>
            <p:cNvCxnSpPr>
              <a:cxnSpLocks noChangeShapeType="1"/>
              <a:stCxn id="13" idx="12"/>
            </p:cNvCxnSpPr>
            <p:nvPr/>
          </p:nvCxnSpPr>
          <p:spPr bwMode="auto">
            <a:xfrm flipV="1">
              <a:off x="4438650" y="2020888"/>
              <a:ext cx="193675" cy="147637"/>
            </a:xfrm>
            <a:prstGeom prst="line">
              <a:avLst/>
            </a:prstGeom>
            <a:noFill/>
            <a:ln w="952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10" name="Gruppo 221">
              <a:extLst>
                <a:ext uri="{FF2B5EF4-FFF2-40B4-BE49-F238E27FC236}">
                  <a16:creationId xmlns:a16="http://schemas.microsoft.com/office/drawing/2014/main" id="{FD6A5970-A1C9-4D58-BC61-EA300A8413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3100" y="2066925"/>
              <a:ext cx="84138" cy="85725"/>
              <a:chOff x="2450692" y="4632186"/>
              <a:chExt cx="84984" cy="84964"/>
            </a:xfrm>
          </p:grpSpPr>
          <p:sp>
            <p:nvSpPr>
              <p:cNvPr id="157" name="Oval 312">
                <a:extLst>
                  <a:ext uri="{FF2B5EF4-FFF2-40B4-BE49-F238E27FC236}">
                    <a16:creationId xmlns:a16="http://schemas.microsoft.com/office/drawing/2014/main" id="{3F001470-8463-4A62-925A-6762EED073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58" name="Freeform 313">
                <a:extLst>
                  <a:ext uri="{FF2B5EF4-FFF2-40B4-BE49-F238E27FC236}">
                    <a16:creationId xmlns:a16="http://schemas.microsoft.com/office/drawing/2014/main" id="{AE8D94CC-14DD-4122-8358-9279C518D3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054"/>
                <a:ext cx="62536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111" name="Figura a mano libera 554">
              <a:extLst>
                <a:ext uri="{FF2B5EF4-FFF2-40B4-BE49-F238E27FC236}">
                  <a16:creationId xmlns:a16="http://schemas.microsoft.com/office/drawing/2014/main" id="{866E87FC-D3DD-4D21-B16A-B90D3C42F7FE}"/>
                </a:ext>
              </a:extLst>
            </p:cNvPr>
            <p:cNvSpPr/>
            <p:nvPr/>
          </p:nvSpPr>
          <p:spPr>
            <a:xfrm>
              <a:off x="4440238" y="1976438"/>
              <a:ext cx="0" cy="23812"/>
            </a:xfrm>
            <a:custGeom>
              <a:avLst/>
              <a:gdLst>
                <a:gd name="connsiteX0" fmla="*/ 0 w 19050"/>
                <a:gd name="connsiteY0" fmla="*/ 0 h 152400"/>
                <a:gd name="connsiteX1" fmla="*/ 19050 w 19050"/>
                <a:gd name="connsiteY1" fmla="*/ 152400 h 152400"/>
                <a:gd name="connsiteX0" fmla="*/ 0 w 21431"/>
                <a:gd name="connsiteY0" fmla="*/ 0 h 159544"/>
                <a:gd name="connsiteX1" fmla="*/ 21431 w 21431"/>
                <a:gd name="connsiteY1" fmla="*/ 159544 h 159544"/>
                <a:gd name="connsiteX0" fmla="*/ 0 w 0"/>
                <a:gd name="connsiteY0" fmla="*/ 0 h 23812"/>
                <a:gd name="connsiteX1" fmla="*/ 0 w 0"/>
                <a:gd name="connsiteY1" fmla="*/ 23812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3812">
                  <a:moveTo>
                    <a:pt x="0" y="0"/>
                  </a:moveTo>
                  <a:lnTo>
                    <a:pt x="0" y="23812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it-IT" sz="1596">
                <a:solidFill>
                  <a:srgbClr val="000000"/>
                </a:solidFill>
              </a:endParaRPr>
            </a:p>
          </p:txBody>
        </p:sp>
        <p:grpSp>
          <p:nvGrpSpPr>
            <p:cNvPr id="112" name="Gruppo 231">
              <a:extLst>
                <a:ext uri="{FF2B5EF4-FFF2-40B4-BE49-F238E27FC236}">
                  <a16:creationId xmlns:a16="http://schemas.microsoft.com/office/drawing/2014/main" id="{B324F9E1-8F66-44FB-AED9-55FEDD0CC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2050" y="2593975"/>
              <a:ext cx="84138" cy="85725"/>
              <a:chOff x="2450692" y="4632186"/>
              <a:chExt cx="84984" cy="84964"/>
            </a:xfrm>
          </p:grpSpPr>
          <p:sp>
            <p:nvSpPr>
              <p:cNvPr id="155" name="Oval 312">
                <a:extLst>
                  <a:ext uri="{FF2B5EF4-FFF2-40B4-BE49-F238E27FC236}">
                    <a16:creationId xmlns:a16="http://schemas.microsoft.com/office/drawing/2014/main" id="{82F51096-2A20-4DBA-8F38-40B73072327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56" name="Freeform 313">
                <a:extLst>
                  <a:ext uri="{FF2B5EF4-FFF2-40B4-BE49-F238E27FC236}">
                    <a16:creationId xmlns:a16="http://schemas.microsoft.com/office/drawing/2014/main" id="{C48119AD-B276-4822-86A7-389BCBA87B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054"/>
                <a:ext cx="62536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13" name="Gruppo 236">
              <a:extLst>
                <a:ext uri="{FF2B5EF4-FFF2-40B4-BE49-F238E27FC236}">
                  <a16:creationId xmlns:a16="http://schemas.microsoft.com/office/drawing/2014/main" id="{EF99BDE1-CFF3-4A24-8104-439F53B12F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2313" y="3416300"/>
              <a:ext cx="84137" cy="85725"/>
              <a:chOff x="2450692" y="4632186"/>
              <a:chExt cx="84984" cy="84964"/>
            </a:xfrm>
          </p:grpSpPr>
          <p:sp>
            <p:nvSpPr>
              <p:cNvPr id="153" name="Oval 312">
                <a:extLst>
                  <a:ext uri="{FF2B5EF4-FFF2-40B4-BE49-F238E27FC236}">
                    <a16:creationId xmlns:a16="http://schemas.microsoft.com/office/drawing/2014/main" id="{6A18829B-CFC1-48BD-8703-05767F3A25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54" name="Freeform 313">
                <a:extLst>
                  <a:ext uri="{FF2B5EF4-FFF2-40B4-BE49-F238E27FC236}">
                    <a16:creationId xmlns:a16="http://schemas.microsoft.com/office/drawing/2014/main" id="{FF20D808-BCDA-461B-8F23-230CDFF4BC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054"/>
                <a:ext cx="62535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114" name="Oval 284">
              <a:extLst>
                <a:ext uri="{FF2B5EF4-FFF2-40B4-BE49-F238E27FC236}">
                  <a16:creationId xmlns:a16="http://schemas.microsoft.com/office/drawing/2014/main" id="{6389600B-75B1-4E1D-8EF8-A83E205C3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1970088"/>
              <a:ext cx="84138" cy="85725"/>
            </a:xfrm>
            <a:prstGeom prst="ellipse">
              <a:avLst/>
            </a:pr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 kern="0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Oval 284">
              <a:extLst>
                <a:ext uri="{FF2B5EF4-FFF2-40B4-BE49-F238E27FC236}">
                  <a16:creationId xmlns:a16="http://schemas.microsoft.com/office/drawing/2014/main" id="{D2540E0D-EA14-4EC9-ABCB-12A50775C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2351088"/>
              <a:ext cx="84138" cy="85725"/>
            </a:xfrm>
            <a:prstGeom prst="ellipse">
              <a:avLst/>
            </a:pr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 kern="0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6" name="Oval 284">
              <a:extLst>
                <a:ext uri="{FF2B5EF4-FFF2-40B4-BE49-F238E27FC236}">
                  <a16:creationId xmlns:a16="http://schemas.microsoft.com/office/drawing/2014/main" id="{FA4348B7-CDB8-4C9B-9133-05C832E77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4225" y="3100388"/>
              <a:ext cx="84138" cy="85725"/>
            </a:xfrm>
            <a:prstGeom prst="ellipse">
              <a:avLst/>
            </a:pr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 kern="0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117" name="Gruppo 242">
              <a:extLst>
                <a:ext uri="{FF2B5EF4-FFF2-40B4-BE49-F238E27FC236}">
                  <a16:creationId xmlns:a16="http://schemas.microsoft.com/office/drawing/2014/main" id="{F2FF3BDA-41DE-465D-BDB0-51906A84F2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42088" y="2447925"/>
              <a:ext cx="85725" cy="85725"/>
              <a:chOff x="2450692" y="4632186"/>
              <a:chExt cx="84984" cy="84964"/>
            </a:xfrm>
          </p:grpSpPr>
          <p:sp>
            <p:nvSpPr>
              <p:cNvPr id="151" name="Oval 312">
                <a:extLst>
                  <a:ext uri="{FF2B5EF4-FFF2-40B4-BE49-F238E27FC236}">
                    <a16:creationId xmlns:a16="http://schemas.microsoft.com/office/drawing/2014/main" id="{0EDA5B6C-36E6-48A3-B255-FDF520AC46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52" name="Freeform 313">
                <a:extLst>
                  <a:ext uri="{FF2B5EF4-FFF2-40B4-BE49-F238E27FC236}">
                    <a16:creationId xmlns:a16="http://schemas.microsoft.com/office/drawing/2014/main" id="{8971F02B-4893-4BF7-AB14-B9FF94E756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6987" y="4640054"/>
                <a:ext cx="62951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18" name="Gruppo 245">
              <a:extLst>
                <a:ext uri="{FF2B5EF4-FFF2-40B4-BE49-F238E27FC236}">
                  <a16:creationId xmlns:a16="http://schemas.microsoft.com/office/drawing/2014/main" id="{0BF75DEE-E62C-42C2-B291-1ADCC2003C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92813" y="2827338"/>
              <a:ext cx="84137" cy="85725"/>
              <a:chOff x="1433990" y="4220705"/>
              <a:chExt cx="84985" cy="84963"/>
            </a:xfrm>
          </p:grpSpPr>
          <p:sp>
            <p:nvSpPr>
              <p:cNvPr id="149" name="Rectangle 62">
                <a:extLst>
                  <a:ext uri="{FF2B5EF4-FFF2-40B4-BE49-F238E27FC236}">
                    <a16:creationId xmlns:a16="http://schemas.microsoft.com/office/drawing/2014/main" id="{AD064BAC-3F1A-48F4-A182-023D252244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50" name="AutoShape 63">
                <a:extLst>
                  <a:ext uri="{FF2B5EF4-FFF2-40B4-BE49-F238E27FC236}">
                    <a16:creationId xmlns:a16="http://schemas.microsoft.com/office/drawing/2014/main" id="{91E42B02-ED56-4E54-9A19-CD02C6DDBE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119" name="Oval 284">
              <a:extLst>
                <a:ext uri="{FF2B5EF4-FFF2-40B4-BE49-F238E27FC236}">
                  <a16:creationId xmlns:a16="http://schemas.microsoft.com/office/drawing/2014/main" id="{A221B92B-0628-4E21-98E2-BE24BBE2D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0275" y="3709988"/>
              <a:ext cx="84138" cy="85725"/>
            </a:xfrm>
            <a:prstGeom prst="ellipse">
              <a:avLst/>
            </a:prstGeom>
            <a:solidFill>
              <a:srgbClr val="0070C0"/>
            </a:solidFill>
            <a:ln w="11176">
              <a:solidFill>
                <a:srgbClr val="0070C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 kern="0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120" name="Gruppo 249">
              <a:extLst>
                <a:ext uri="{FF2B5EF4-FFF2-40B4-BE49-F238E27FC236}">
                  <a16:creationId xmlns:a16="http://schemas.microsoft.com/office/drawing/2014/main" id="{BD4A1C0E-48A0-4251-8A48-9F4FE28A3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0288" y="3646488"/>
              <a:ext cx="84137" cy="85725"/>
              <a:chOff x="1433990" y="4220705"/>
              <a:chExt cx="84985" cy="84963"/>
            </a:xfrm>
          </p:grpSpPr>
          <p:sp>
            <p:nvSpPr>
              <p:cNvPr id="147" name="Rectangle 62">
                <a:extLst>
                  <a:ext uri="{FF2B5EF4-FFF2-40B4-BE49-F238E27FC236}">
                    <a16:creationId xmlns:a16="http://schemas.microsoft.com/office/drawing/2014/main" id="{239D3B44-CAA6-45C6-9C47-DA72FDE1E6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48" name="AutoShape 63">
                <a:extLst>
                  <a:ext uri="{FF2B5EF4-FFF2-40B4-BE49-F238E27FC236}">
                    <a16:creationId xmlns:a16="http://schemas.microsoft.com/office/drawing/2014/main" id="{B16ADF09-0C0E-4931-9BEA-8F2585E0B7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121" name="Oval 284">
              <a:extLst>
                <a:ext uri="{FF2B5EF4-FFF2-40B4-BE49-F238E27FC236}">
                  <a16:creationId xmlns:a16="http://schemas.microsoft.com/office/drawing/2014/main" id="{D73CE41B-E67C-4EBB-B509-FCDCAD1F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4935538"/>
              <a:ext cx="84138" cy="85725"/>
            </a:xfrm>
            <a:prstGeom prst="ellipse">
              <a:avLst/>
            </a:pr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1840">
                <a:defRPr/>
              </a:pPr>
              <a:endParaRPr lang="it-IT" sz="1895" b="1" kern="0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122" name="Gruppo 253">
              <a:extLst>
                <a:ext uri="{FF2B5EF4-FFF2-40B4-BE49-F238E27FC236}">
                  <a16:creationId xmlns:a16="http://schemas.microsoft.com/office/drawing/2014/main" id="{935C0DA9-E9A8-45BE-916A-B37A0FD10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22913" y="4916488"/>
              <a:ext cx="84137" cy="85725"/>
              <a:chOff x="1433990" y="4220705"/>
              <a:chExt cx="84985" cy="84963"/>
            </a:xfrm>
          </p:grpSpPr>
          <p:sp>
            <p:nvSpPr>
              <p:cNvPr id="145" name="Rectangle 62">
                <a:extLst>
                  <a:ext uri="{FF2B5EF4-FFF2-40B4-BE49-F238E27FC236}">
                    <a16:creationId xmlns:a16="http://schemas.microsoft.com/office/drawing/2014/main" id="{545C5A2A-4934-4E3E-A609-19350917C1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46" name="AutoShape 63">
                <a:extLst>
                  <a:ext uri="{FF2B5EF4-FFF2-40B4-BE49-F238E27FC236}">
                    <a16:creationId xmlns:a16="http://schemas.microsoft.com/office/drawing/2014/main" id="{C56DD871-27B2-46AB-85A1-0A692C499A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23" name="Gruppo 292">
              <a:extLst>
                <a:ext uri="{FF2B5EF4-FFF2-40B4-BE49-F238E27FC236}">
                  <a16:creationId xmlns:a16="http://schemas.microsoft.com/office/drawing/2014/main" id="{3143C9D4-64DB-4D83-84E8-9A46A7BED8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8738" y="4799013"/>
              <a:ext cx="84137" cy="85725"/>
              <a:chOff x="1433990" y="4220705"/>
              <a:chExt cx="84985" cy="84963"/>
            </a:xfrm>
          </p:grpSpPr>
          <p:sp>
            <p:nvSpPr>
              <p:cNvPr id="143" name="Rectangle 62">
                <a:extLst>
                  <a:ext uri="{FF2B5EF4-FFF2-40B4-BE49-F238E27FC236}">
                    <a16:creationId xmlns:a16="http://schemas.microsoft.com/office/drawing/2014/main" id="{43D11A43-8CBF-426D-AD63-79F5A5FAAD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44" name="AutoShape 63">
                <a:extLst>
                  <a:ext uri="{FF2B5EF4-FFF2-40B4-BE49-F238E27FC236}">
                    <a16:creationId xmlns:a16="http://schemas.microsoft.com/office/drawing/2014/main" id="{4620C03B-2DC2-4825-B1DE-E37D36173C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1" y="4220694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24" name="Gruppo 295">
              <a:extLst>
                <a:ext uri="{FF2B5EF4-FFF2-40B4-BE49-F238E27FC236}">
                  <a16:creationId xmlns:a16="http://schemas.microsoft.com/office/drawing/2014/main" id="{7D499560-711C-4285-BA1B-4E8E3AE73F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2100" y="4410075"/>
              <a:ext cx="85725" cy="85725"/>
              <a:chOff x="2450692" y="4632186"/>
              <a:chExt cx="84984" cy="84964"/>
            </a:xfrm>
          </p:grpSpPr>
          <p:sp>
            <p:nvSpPr>
              <p:cNvPr id="141" name="Oval 312">
                <a:extLst>
                  <a:ext uri="{FF2B5EF4-FFF2-40B4-BE49-F238E27FC236}">
                    <a16:creationId xmlns:a16="http://schemas.microsoft.com/office/drawing/2014/main" id="{4BBFE914-8A97-4B4D-B624-F42A278A48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42" name="Freeform 313">
                <a:extLst>
                  <a:ext uri="{FF2B5EF4-FFF2-40B4-BE49-F238E27FC236}">
                    <a16:creationId xmlns:a16="http://schemas.microsoft.com/office/drawing/2014/main" id="{4AA2D1F6-94E0-42A3-BCEC-E033D7F4E2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6987" y="4640054"/>
                <a:ext cx="62951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25" name="Gruppo 298">
              <a:extLst>
                <a:ext uri="{FF2B5EF4-FFF2-40B4-BE49-F238E27FC236}">
                  <a16:creationId xmlns:a16="http://schemas.microsoft.com/office/drawing/2014/main" id="{1052E4DC-0C0C-4FC4-ADFB-ABD56D1952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2988" y="5734050"/>
              <a:ext cx="84137" cy="85725"/>
              <a:chOff x="2450692" y="4632186"/>
              <a:chExt cx="84984" cy="84964"/>
            </a:xfrm>
          </p:grpSpPr>
          <p:sp>
            <p:nvSpPr>
              <p:cNvPr id="139" name="Oval 312">
                <a:extLst>
                  <a:ext uri="{FF2B5EF4-FFF2-40B4-BE49-F238E27FC236}">
                    <a16:creationId xmlns:a16="http://schemas.microsoft.com/office/drawing/2014/main" id="{87B311E7-3B93-42CB-B51D-B995236AB4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40" name="Freeform 313">
                <a:extLst>
                  <a:ext uri="{FF2B5EF4-FFF2-40B4-BE49-F238E27FC236}">
                    <a16:creationId xmlns:a16="http://schemas.microsoft.com/office/drawing/2014/main" id="{430E7D6F-DD6F-4030-B0B7-CD23999503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054"/>
                <a:ext cx="62535" cy="64509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26" name="Gruppo 306">
              <a:extLst>
                <a:ext uri="{FF2B5EF4-FFF2-40B4-BE49-F238E27FC236}">
                  <a16:creationId xmlns:a16="http://schemas.microsoft.com/office/drawing/2014/main" id="{1A43815A-89BB-499A-BB71-7C09FB95D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0325" y="6208713"/>
              <a:ext cx="84138" cy="84137"/>
              <a:chOff x="2450692" y="4632186"/>
              <a:chExt cx="84984" cy="84964"/>
            </a:xfrm>
          </p:grpSpPr>
          <p:sp>
            <p:nvSpPr>
              <p:cNvPr id="137" name="Oval 312">
                <a:extLst>
                  <a:ext uri="{FF2B5EF4-FFF2-40B4-BE49-F238E27FC236}">
                    <a16:creationId xmlns:a16="http://schemas.microsoft.com/office/drawing/2014/main" id="{12523C74-DD37-451F-ACAF-730C3F16CD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8" name="Freeform 313">
                <a:extLst>
                  <a:ext uri="{FF2B5EF4-FFF2-40B4-BE49-F238E27FC236}">
                    <a16:creationId xmlns:a16="http://schemas.microsoft.com/office/drawing/2014/main" id="{E6E190DC-F78A-4B15-8BD2-34FB2D37A4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201"/>
                <a:ext cx="62536" cy="65728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sp>
          <p:nvSpPr>
            <p:cNvPr id="127" name="Figura a mano libera 590">
              <a:extLst>
                <a:ext uri="{FF2B5EF4-FFF2-40B4-BE49-F238E27FC236}">
                  <a16:creationId xmlns:a16="http://schemas.microsoft.com/office/drawing/2014/main" id="{FD5B4FB6-B107-4153-9C86-D9338C0294D0}"/>
                </a:ext>
              </a:extLst>
            </p:cNvPr>
            <p:cNvSpPr/>
            <p:nvPr/>
          </p:nvSpPr>
          <p:spPr>
            <a:xfrm>
              <a:off x="3976688" y="5916613"/>
              <a:ext cx="271462" cy="157162"/>
            </a:xfrm>
            <a:custGeom>
              <a:avLst/>
              <a:gdLst>
                <a:gd name="connsiteX0" fmla="*/ 273844 w 273844"/>
                <a:gd name="connsiteY0" fmla="*/ 11906 h 157163"/>
                <a:gd name="connsiteX1" fmla="*/ 159544 w 273844"/>
                <a:gd name="connsiteY1" fmla="*/ 0 h 157163"/>
                <a:gd name="connsiteX2" fmla="*/ 0 w 273844"/>
                <a:gd name="connsiteY2" fmla="*/ 157163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844" h="157163">
                  <a:moveTo>
                    <a:pt x="273844" y="11906"/>
                  </a:moveTo>
                  <a:lnTo>
                    <a:pt x="159544" y="0"/>
                  </a:lnTo>
                  <a:lnTo>
                    <a:pt x="0" y="157163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28" name="Figura a mano libera 591">
              <a:extLst>
                <a:ext uri="{FF2B5EF4-FFF2-40B4-BE49-F238E27FC236}">
                  <a16:creationId xmlns:a16="http://schemas.microsoft.com/office/drawing/2014/main" id="{F7BEF78E-6980-4D74-AA2F-26E02C9C90FE}"/>
                </a:ext>
              </a:extLst>
            </p:cNvPr>
            <p:cNvSpPr/>
            <p:nvPr/>
          </p:nvSpPr>
          <p:spPr>
            <a:xfrm>
              <a:off x="3983038" y="5946775"/>
              <a:ext cx="269875" cy="147638"/>
            </a:xfrm>
            <a:custGeom>
              <a:avLst/>
              <a:gdLst>
                <a:gd name="connsiteX0" fmla="*/ 271462 w 271462"/>
                <a:gd name="connsiteY0" fmla="*/ 2382 h 147638"/>
                <a:gd name="connsiteX1" fmla="*/ 159544 w 271462"/>
                <a:gd name="connsiteY1" fmla="*/ 0 h 147638"/>
                <a:gd name="connsiteX2" fmla="*/ 0 w 271462"/>
                <a:gd name="connsiteY2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" h="147638">
                  <a:moveTo>
                    <a:pt x="271462" y="2382"/>
                  </a:moveTo>
                  <a:lnTo>
                    <a:pt x="159544" y="0"/>
                  </a:lnTo>
                  <a:lnTo>
                    <a:pt x="0" y="147638"/>
                  </a:lnTo>
                </a:path>
              </a:pathLst>
            </a:cu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186" tIns="45593" rIns="91186" bIns="45593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it-IT" sz="1596">
                <a:solidFill>
                  <a:srgbClr val="000000"/>
                </a:solidFill>
                <a:latin typeface="Helvetica Neue" pitchFamily="-112" charset="0"/>
              </a:endParaRPr>
            </a:p>
          </p:txBody>
        </p:sp>
        <p:sp>
          <p:nvSpPr>
            <p:cNvPr id="129" name="Oval 305">
              <a:extLst>
                <a:ext uri="{FF2B5EF4-FFF2-40B4-BE49-F238E27FC236}">
                  <a16:creationId xmlns:a16="http://schemas.microsoft.com/office/drawing/2014/main" id="{9A6F2BE2-23D9-4146-90AE-C3F3FC729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975" y="5886450"/>
              <a:ext cx="85725" cy="85725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0" name="Oval 305">
              <a:extLst>
                <a:ext uri="{FF2B5EF4-FFF2-40B4-BE49-F238E27FC236}">
                  <a16:creationId xmlns:a16="http://schemas.microsoft.com/office/drawing/2014/main" id="{BD996CD8-F4DF-4EAC-BFB2-085C475D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800" y="5703888"/>
              <a:ext cx="84138" cy="84137"/>
            </a:xfrm>
            <a:prstGeom prst="ellipse">
              <a:avLst/>
            </a:prstGeom>
            <a:solidFill>
              <a:srgbClr val="009900"/>
            </a:solidFill>
            <a:ln w="15875" algn="ctr">
              <a:solidFill>
                <a:srgbClr val="009900"/>
              </a:solidFill>
              <a:round/>
              <a:headEnd/>
              <a:tailEnd/>
            </a:ln>
          </p:spPr>
          <p:txBody>
            <a:bodyPr lIns="249129" tIns="124565" rIns="249129" bIns="124565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t-IT" sz="1895" b="1" dirty="0">
                <a:solidFill>
                  <a:srgbClr val="000099"/>
                </a:solidFill>
                <a:latin typeface="Arial" charset="0"/>
                <a:cs typeface="Arial" pitchFamily="34" charset="0"/>
              </a:endParaRPr>
            </a:p>
          </p:txBody>
        </p:sp>
        <p:grpSp>
          <p:nvGrpSpPr>
            <p:cNvPr id="131" name="Gruppo 316">
              <a:extLst>
                <a:ext uri="{FF2B5EF4-FFF2-40B4-BE49-F238E27FC236}">
                  <a16:creationId xmlns:a16="http://schemas.microsoft.com/office/drawing/2014/main" id="{2708ABCF-B16F-437C-AE5D-D237D68A71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1338" y="5845174"/>
              <a:ext cx="84138" cy="84139"/>
              <a:chOff x="1433990" y="4220704"/>
              <a:chExt cx="84986" cy="84964"/>
            </a:xfrm>
          </p:grpSpPr>
          <p:sp>
            <p:nvSpPr>
              <p:cNvPr id="135" name="Rectangle 62">
                <a:extLst>
                  <a:ext uri="{FF2B5EF4-FFF2-40B4-BE49-F238E27FC236}">
                    <a16:creationId xmlns:a16="http://schemas.microsoft.com/office/drawing/2014/main" id="{110399FB-5F0F-4389-A960-82086005A8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33990" y="4220705"/>
                <a:ext cx="84985" cy="849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  <a:miter lim="800000"/>
                <a:headEnd/>
                <a:tailEnd type="none" w="sm" len="sm"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6" name="AutoShape 63">
                <a:extLst>
                  <a:ext uri="{FF2B5EF4-FFF2-40B4-BE49-F238E27FC236}">
                    <a16:creationId xmlns:a16="http://schemas.microsoft.com/office/drawing/2014/main" id="{1D055F20-A1B1-4365-95CD-5ACDD4AE2D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>
                <a:off x="1434002" y="4220693"/>
                <a:ext cx="84963" cy="84985"/>
              </a:xfrm>
              <a:prstGeom prst="rtTriangle">
                <a:avLst/>
              </a:prstGeom>
              <a:solidFill>
                <a:srgbClr val="0070C0"/>
              </a:solidFill>
              <a:ln w="3175">
                <a:solidFill>
                  <a:srgbClr val="0070C0"/>
                </a:solidFill>
                <a:miter lim="800000"/>
                <a:headEnd/>
                <a:tailEnd type="none" w="sm" len="sm"/>
              </a:ln>
            </p:spPr>
            <p:txBody>
              <a:bodyPr rot="10800000" vert="eaVert"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132" name="Gruppo 331">
              <a:extLst>
                <a:ext uri="{FF2B5EF4-FFF2-40B4-BE49-F238E27FC236}">
                  <a16:creationId xmlns:a16="http://schemas.microsoft.com/office/drawing/2014/main" id="{5B6D4254-FBE9-4648-8BF2-B05D23436E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7138" y="5908675"/>
              <a:ext cx="84137" cy="84138"/>
              <a:chOff x="2450692" y="4632186"/>
              <a:chExt cx="84984" cy="84964"/>
            </a:xfrm>
          </p:grpSpPr>
          <p:sp>
            <p:nvSpPr>
              <p:cNvPr id="133" name="Oval 312">
                <a:extLst>
                  <a:ext uri="{FF2B5EF4-FFF2-40B4-BE49-F238E27FC236}">
                    <a16:creationId xmlns:a16="http://schemas.microsoft.com/office/drawing/2014/main" id="{D122E1DF-D377-4BBB-81DB-CCE4A93018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50692" y="4632186"/>
                <a:ext cx="84984" cy="8496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  <p:sp>
            <p:nvSpPr>
              <p:cNvPr id="134" name="Freeform 313">
                <a:extLst>
                  <a:ext uri="{FF2B5EF4-FFF2-40B4-BE49-F238E27FC236}">
                    <a16:creationId xmlns:a16="http://schemas.microsoft.com/office/drawing/2014/main" id="{D8E544C9-D62C-4B6A-A219-FA52A92FFF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57106" y="4640202"/>
                <a:ext cx="62535" cy="65726"/>
              </a:xfrm>
              <a:custGeom>
                <a:avLst/>
                <a:gdLst>
                  <a:gd name="T0" fmla="*/ 5 w 32"/>
                  <a:gd name="T1" fmla="*/ 33 h 33"/>
                  <a:gd name="T2" fmla="*/ 0 w 32"/>
                  <a:gd name="T3" fmla="*/ 17 h 33"/>
                  <a:gd name="T4" fmla="*/ 6 w 32"/>
                  <a:gd name="T5" fmla="*/ 3 h 33"/>
                  <a:gd name="T6" fmla="*/ 20 w 32"/>
                  <a:gd name="T7" fmla="*/ 0 h 33"/>
                  <a:gd name="T8" fmla="*/ 32 w 32"/>
                  <a:gd name="T9" fmla="*/ 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3"/>
                  <a:gd name="T17" fmla="*/ 32 w 3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3">
                    <a:moveTo>
                      <a:pt x="5" y="33"/>
                    </a:moveTo>
                    <a:lnTo>
                      <a:pt x="0" y="17"/>
                    </a:lnTo>
                    <a:lnTo>
                      <a:pt x="6" y="3"/>
                    </a:lnTo>
                    <a:lnTo>
                      <a:pt x="20" y="0"/>
                    </a:lnTo>
                    <a:lnTo>
                      <a:pt x="32" y="3"/>
                    </a:lnTo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defRPr/>
                </a:pPr>
                <a:endParaRPr lang="it-IT" sz="1895" b="1" dirty="0">
                  <a:solidFill>
                    <a:srgbClr val="000000"/>
                  </a:solidFill>
                  <a:latin typeface="Arial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180" name="Gerader Verbinder 179">
            <a:extLst>
              <a:ext uri="{FF2B5EF4-FFF2-40B4-BE49-F238E27FC236}">
                <a16:creationId xmlns:a16="http://schemas.microsoft.com/office/drawing/2014/main" id="{CA701A46-0796-416C-882A-60C3A634F493}"/>
              </a:ext>
            </a:extLst>
          </p:cNvPr>
          <p:cNvCxnSpPr/>
          <p:nvPr/>
        </p:nvCxnSpPr>
        <p:spPr>
          <a:xfrm>
            <a:off x="3933992" y="5136726"/>
            <a:ext cx="904037" cy="57517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Gerader Verbinder 180">
            <a:extLst>
              <a:ext uri="{FF2B5EF4-FFF2-40B4-BE49-F238E27FC236}">
                <a16:creationId xmlns:a16="http://schemas.microsoft.com/office/drawing/2014/main" id="{899EE559-8457-4606-9FFE-3367B2CD5F83}"/>
              </a:ext>
            </a:extLst>
          </p:cNvPr>
          <p:cNvCxnSpPr/>
          <p:nvPr/>
        </p:nvCxnSpPr>
        <p:spPr>
          <a:xfrm>
            <a:off x="4705580" y="4061269"/>
            <a:ext cx="904037" cy="57517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Gerader Verbinder 181">
            <a:extLst>
              <a:ext uri="{FF2B5EF4-FFF2-40B4-BE49-F238E27FC236}">
                <a16:creationId xmlns:a16="http://schemas.microsoft.com/office/drawing/2014/main" id="{F6660F29-26B0-45FF-867D-A84AD348A257}"/>
              </a:ext>
            </a:extLst>
          </p:cNvPr>
          <p:cNvCxnSpPr>
            <a:cxnSpLocks/>
          </p:cNvCxnSpPr>
          <p:nvPr/>
        </p:nvCxnSpPr>
        <p:spPr>
          <a:xfrm flipV="1">
            <a:off x="4584382" y="2634660"/>
            <a:ext cx="679775" cy="85864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feld 182">
            <a:extLst>
              <a:ext uri="{FF2B5EF4-FFF2-40B4-BE49-F238E27FC236}">
                <a16:creationId xmlns:a16="http://schemas.microsoft.com/office/drawing/2014/main" id="{60880605-F8AC-4554-8055-653BD881F165}"/>
              </a:ext>
            </a:extLst>
          </p:cNvPr>
          <p:cNvSpPr txBox="1"/>
          <p:nvPr/>
        </p:nvSpPr>
        <p:spPr>
          <a:xfrm>
            <a:off x="3636714" y="4894106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ource Sans Pro Black" panose="020B0604020202020204" pitchFamily="34" charset="0"/>
              </a:rPr>
              <a:t>1</a:t>
            </a:r>
          </a:p>
        </p:txBody>
      </p:sp>
      <p:sp>
        <p:nvSpPr>
          <p:cNvPr id="184" name="Textfeld 183">
            <a:extLst>
              <a:ext uri="{FF2B5EF4-FFF2-40B4-BE49-F238E27FC236}">
                <a16:creationId xmlns:a16="http://schemas.microsoft.com/office/drawing/2014/main" id="{9CE10030-F756-47A1-8384-90C8D7954E26}"/>
              </a:ext>
            </a:extLst>
          </p:cNvPr>
          <p:cNvSpPr txBox="1"/>
          <p:nvPr/>
        </p:nvSpPr>
        <p:spPr>
          <a:xfrm>
            <a:off x="4445822" y="3835217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ource Sans Pro Black" panose="020B0604020202020204" pitchFamily="34" charset="0"/>
              </a:rPr>
              <a:t>2</a:t>
            </a:r>
          </a:p>
        </p:txBody>
      </p:sp>
      <p:sp>
        <p:nvSpPr>
          <p:cNvPr id="185" name="Textfeld 184">
            <a:extLst>
              <a:ext uri="{FF2B5EF4-FFF2-40B4-BE49-F238E27FC236}">
                <a16:creationId xmlns:a16="http://schemas.microsoft.com/office/drawing/2014/main" id="{12694293-30CF-40F4-9E62-AC10FEDE44A9}"/>
              </a:ext>
            </a:extLst>
          </p:cNvPr>
          <p:cNvSpPr txBox="1"/>
          <p:nvPr/>
        </p:nvSpPr>
        <p:spPr>
          <a:xfrm>
            <a:off x="4333903" y="341171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Source Sans Pro Black" panose="020B0604020202020204" pitchFamily="34" charset="0"/>
              </a:rPr>
              <a:t>3</a:t>
            </a:r>
          </a:p>
        </p:txBody>
      </p:sp>
      <p:sp>
        <p:nvSpPr>
          <p:cNvPr id="186" name="Textfeld 185">
            <a:extLst>
              <a:ext uri="{FF2B5EF4-FFF2-40B4-BE49-F238E27FC236}">
                <a16:creationId xmlns:a16="http://schemas.microsoft.com/office/drawing/2014/main" id="{90AC53D1-7A71-4EB9-8D04-2357D6AB9EAD}"/>
              </a:ext>
            </a:extLst>
          </p:cNvPr>
          <p:cNvSpPr txBox="1"/>
          <p:nvPr/>
        </p:nvSpPr>
        <p:spPr>
          <a:xfrm>
            <a:off x="6952411" y="3902971"/>
            <a:ext cx="4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/>
              </a:rPr>
              <a:t>1:</a:t>
            </a:r>
          </a:p>
        </p:txBody>
      </p:sp>
      <p:sp>
        <p:nvSpPr>
          <p:cNvPr id="187" name="Textfeld 186">
            <a:extLst>
              <a:ext uri="{FF2B5EF4-FFF2-40B4-BE49-F238E27FC236}">
                <a16:creationId xmlns:a16="http://schemas.microsoft.com/office/drawing/2014/main" id="{7804E022-3A38-4E5A-881C-6EEFFF8ED61C}"/>
              </a:ext>
            </a:extLst>
          </p:cNvPr>
          <p:cNvSpPr txBox="1"/>
          <p:nvPr/>
        </p:nvSpPr>
        <p:spPr>
          <a:xfrm>
            <a:off x="7266186" y="3920603"/>
            <a:ext cx="357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Open Sans" panose="020B0606030504020204"/>
              </a:rPr>
              <a:t>6 Trassen mit je einer 132 kV Leitung</a:t>
            </a:r>
          </a:p>
          <a:p>
            <a:r>
              <a:rPr lang="it-IT" sz="1600" dirty="0">
                <a:latin typeface="Open Sans" panose="020B0606030504020204"/>
              </a:rPr>
              <a:t>6 Linee a singola terna a 132 kV.</a:t>
            </a:r>
          </a:p>
        </p:txBody>
      </p:sp>
      <p:sp>
        <p:nvSpPr>
          <p:cNvPr id="188" name="Textfeld 187">
            <a:extLst>
              <a:ext uri="{FF2B5EF4-FFF2-40B4-BE49-F238E27FC236}">
                <a16:creationId xmlns:a16="http://schemas.microsoft.com/office/drawing/2014/main" id="{EFAD10D0-CBF0-44FD-8357-4FFEEEF1807A}"/>
              </a:ext>
            </a:extLst>
          </p:cNvPr>
          <p:cNvSpPr txBox="1"/>
          <p:nvPr/>
        </p:nvSpPr>
        <p:spPr>
          <a:xfrm>
            <a:off x="6952411" y="4527939"/>
            <a:ext cx="4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/>
              </a:rPr>
              <a:t>2:</a:t>
            </a:r>
          </a:p>
        </p:txBody>
      </p:sp>
      <p:sp>
        <p:nvSpPr>
          <p:cNvPr id="189" name="Textfeld 188">
            <a:extLst>
              <a:ext uri="{FF2B5EF4-FFF2-40B4-BE49-F238E27FC236}">
                <a16:creationId xmlns:a16="http://schemas.microsoft.com/office/drawing/2014/main" id="{083EBA77-0BD3-454F-BF38-6208E9232A9C}"/>
              </a:ext>
            </a:extLst>
          </p:cNvPr>
          <p:cNvSpPr txBox="1"/>
          <p:nvPr/>
        </p:nvSpPr>
        <p:spPr>
          <a:xfrm>
            <a:off x="7266186" y="4545571"/>
            <a:ext cx="3571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Open Sans" panose="020B0606030504020204"/>
              </a:rPr>
              <a:t>5 Trassen mit je einer 132 kV Leitung</a:t>
            </a:r>
          </a:p>
          <a:p>
            <a:r>
              <a:rPr lang="it-IT" sz="1600" dirty="0">
                <a:latin typeface="Open Sans" panose="020B0606030504020204"/>
              </a:rPr>
              <a:t>5 Linee a singola terna a 132 kV.</a:t>
            </a:r>
          </a:p>
        </p:txBody>
      </p:sp>
      <p:sp>
        <p:nvSpPr>
          <p:cNvPr id="190" name="Textfeld 189">
            <a:extLst>
              <a:ext uri="{FF2B5EF4-FFF2-40B4-BE49-F238E27FC236}">
                <a16:creationId xmlns:a16="http://schemas.microsoft.com/office/drawing/2014/main" id="{0C596602-75D0-4A52-B814-8E2CD6500B23}"/>
              </a:ext>
            </a:extLst>
          </p:cNvPr>
          <p:cNvSpPr txBox="1"/>
          <p:nvPr/>
        </p:nvSpPr>
        <p:spPr>
          <a:xfrm>
            <a:off x="6952411" y="5214470"/>
            <a:ext cx="4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/>
              </a:rPr>
              <a:t>3:</a:t>
            </a:r>
          </a:p>
        </p:txBody>
      </p:sp>
      <p:sp>
        <p:nvSpPr>
          <p:cNvPr id="191" name="Textfeld 190">
            <a:extLst>
              <a:ext uri="{FF2B5EF4-FFF2-40B4-BE49-F238E27FC236}">
                <a16:creationId xmlns:a16="http://schemas.microsoft.com/office/drawing/2014/main" id="{275D7EA3-67BD-4535-A08B-51CBE125865E}"/>
              </a:ext>
            </a:extLst>
          </p:cNvPr>
          <p:cNvSpPr txBox="1"/>
          <p:nvPr/>
        </p:nvSpPr>
        <p:spPr>
          <a:xfrm>
            <a:off x="7266186" y="5232102"/>
            <a:ext cx="4412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pen Sans" panose="020B0606030504020204"/>
              </a:rPr>
              <a:t>3 Trassen, 2 mit je einer 132 kV Leitung, eine Trasse mit zwei 132 kV Leitungen</a:t>
            </a:r>
          </a:p>
          <a:p>
            <a:r>
              <a:rPr lang="it-IT" sz="1600" dirty="0">
                <a:latin typeface="Open Sans" panose="020B0606030504020204"/>
              </a:rPr>
              <a:t>3 Linee, di cui due a singola terna a 132 kV e una a doppia terna a 132 kV.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9F7BEA-FC87-4FE1-934B-4D90158E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La situazione attuale</a:t>
            </a:r>
            <a:br>
              <a:rPr lang="it-IT" altLang="it-IT" dirty="0"/>
            </a:br>
            <a:r>
              <a:rPr lang="it-IT" altLang="it-IT" dirty="0" err="1"/>
              <a:t>Der</a:t>
            </a:r>
            <a:r>
              <a:rPr lang="it-IT" altLang="it-IT" dirty="0"/>
              <a:t> </a:t>
            </a:r>
            <a:r>
              <a:rPr lang="it-IT" altLang="it-IT" dirty="0" err="1"/>
              <a:t>aktuelle</a:t>
            </a:r>
            <a:r>
              <a:rPr lang="it-IT" altLang="it-IT" dirty="0"/>
              <a:t> </a:t>
            </a:r>
            <a:r>
              <a:rPr lang="it-IT" altLang="it-IT" dirty="0" err="1"/>
              <a:t>Zustand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765516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028DF855-958E-465F-89F5-D6A5FF883990}"/>
              </a:ext>
            </a:extLst>
          </p:cNvPr>
          <p:cNvSpPr txBox="1"/>
          <p:nvPr/>
        </p:nvSpPr>
        <p:spPr>
          <a:xfrm>
            <a:off x="177684" y="1997687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Firmato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Unterzeichnet: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E774100-80FA-4599-93DD-1B1A2F5CEF91}"/>
              </a:ext>
            </a:extLst>
          </p:cNvPr>
          <p:cNvSpPr txBox="1"/>
          <p:nvPr/>
        </p:nvSpPr>
        <p:spPr>
          <a:xfrm>
            <a:off x="177684" y="2854910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Firmatari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Unterzeichner: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5D01A78-BCD5-4008-B147-5ACFA7D77521}"/>
              </a:ext>
            </a:extLst>
          </p:cNvPr>
          <p:cNvSpPr txBox="1"/>
          <p:nvPr/>
        </p:nvSpPr>
        <p:spPr>
          <a:xfrm>
            <a:off x="1656640" y="199768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18.06.2018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0CAB115-7BFF-4FCF-8907-8B9D40435F1E}"/>
              </a:ext>
            </a:extLst>
          </p:cNvPr>
          <p:cNvSpPr txBox="1"/>
          <p:nvPr/>
        </p:nvSpPr>
        <p:spPr>
          <a:xfrm>
            <a:off x="1656640" y="2854910"/>
            <a:ext cx="80348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spcBef>
                <a:spcPts val="600"/>
              </a:spcBef>
              <a:buClr>
                <a:schemeClr val="accent2">
                  <a:lumMod val="75000"/>
                </a:schemeClr>
              </a:buClr>
              <a:buSzPct val="105000"/>
              <a:buFont typeface="Wingdings" panose="05000000000000000000" pitchFamily="2" charset="2"/>
              <a:buChar char="l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600" dirty="0"/>
              <a:t>Autonome </a:t>
            </a:r>
            <a:r>
              <a:rPr lang="it-IT" sz="1600" dirty="0" err="1"/>
              <a:t>Provinz</a:t>
            </a:r>
            <a:r>
              <a:rPr lang="it-IT" sz="1600" dirty="0"/>
              <a:t> Bozen-Südtirol – Provincia autonoma di Bolzano</a:t>
            </a:r>
          </a:p>
          <a:p>
            <a:r>
              <a:rPr lang="it-IT" sz="1600" dirty="0"/>
              <a:t>RFI S.p.A. -  Ing. Maurizio Gentile, Amministratore Delegato e Direttore Generale</a:t>
            </a:r>
          </a:p>
          <a:p>
            <a:r>
              <a:rPr lang="it-IT" sz="1600" dirty="0"/>
              <a:t>TERNA S.p.A. -  Dott. Luigi Ferraris, Amministratore Delegato e Direttore Generale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7D2125-B6BE-4FC7-824C-79C218CE6C3B}"/>
              </a:ext>
            </a:extLst>
          </p:cNvPr>
          <p:cNvSpPr txBox="1"/>
          <p:nvPr/>
        </p:nvSpPr>
        <p:spPr>
          <a:xfrm>
            <a:off x="1631504" y="4133398"/>
            <a:ext cx="80600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Implementazione di progetti relative alla Rete di trasmissione nazionale (RTN al fine di </a:t>
            </a:r>
          </a:p>
          <a:p>
            <a:pPr marL="342900" indent="-342900" algn="just"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soddisfare le necessità della infrastruttura ferroviaria in modo efficiente, </a:t>
            </a:r>
          </a:p>
          <a:p>
            <a:pPr marL="342900" indent="-342900" algn="just"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garantire le potenzialità per lo scambio energetico internazionale nell’ambito dell’unione energetica europea, </a:t>
            </a:r>
          </a:p>
          <a:p>
            <a:pPr marL="342900" indent="-342900" algn="just"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sicurezza di approvvigionamento per residenti e per l’economia locale,</a:t>
            </a:r>
          </a:p>
          <a:p>
            <a:pPr marL="342900" indent="-342900" algn="just"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immissione in rete dell’energia prodotta da fonti rinnovabili in loco,</a:t>
            </a:r>
          </a:p>
          <a:p>
            <a:pPr marL="342900" indent="-342900" algn="just"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esigenze del territorio, della popolazione locale e dell’ambiente.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DACBCBC-9C1D-4AC1-A88C-167748B483FC}"/>
              </a:ext>
            </a:extLst>
          </p:cNvPr>
          <p:cNvSpPr txBox="1"/>
          <p:nvPr/>
        </p:nvSpPr>
        <p:spPr>
          <a:xfrm>
            <a:off x="177684" y="4071134"/>
            <a:ext cx="1165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Obbiettivo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Ziel: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1752B40-76BA-4D8E-869D-BCD0B0638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1" b="3294"/>
          <a:stretch/>
        </p:blipFill>
        <p:spPr>
          <a:xfrm>
            <a:off x="9572762" y="1365297"/>
            <a:ext cx="2461932" cy="33055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65B592-EC27-41F7-9B75-0AA010AD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 </a:t>
            </a:r>
            <a:r>
              <a:rPr lang="de-DE" dirty="0" err="1"/>
              <a:t>Protocollo</a:t>
            </a:r>
            <a:r>
              <a:rPr lang="de-DE" dirty="0"/>
              <a:t> </a:t>
            </a:r>
            <a:r>
              <a:rPr lang="de-DE" dirty="0" err="1"/>
              <a:t>d‘intesa</a:t>
            </a:r>
            <a:br>
              <a:rPr lang="de-DE" dirty="0"/>
            </a:br>
            <a:r>
              <a:rPr lang="de-DE" dirty="0"/>
              <a:t>Das Einvernehmensprotokoll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840940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EA0ED0E-C8C0-491B-BCFD-B55DD0D944D9}"/>
              </a:ext>
            </a:extLst>
          </p:cNvPr>
          <p:cNvSpPr/>
          <p:nvPr/>
        </p:nvSpPr>
        <p:spPr>
          <a:xfrm>
            <a:off x="-240704" y="-97203"/>
            <a:ext cx="12557644" cy="6955203"/>
          </a:xfrm>
          <a:prstGeom prst="rect">
            <a:avLst/>
          </a:prstGeom>
          <a:solidFill>
            <a:srgbClr val="CD0E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44" name="Textfeld 4">
            <a:extLst>
              <a:ext uri="{FF2B5EF4-FFF2-40B4-BE49-F238E27FC236}">
                <a16:creationId xmlns:a16="http://schemas.microsoft.com/office/drawing/2014/main" id="{F1E3CA53-114A-459E-81B2-E198635E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692696"/>
            <a:ext cx="100822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algn="ctr">
              <a:defRPr sz="6000">
                <a:solidFill>
                  <a:schemeClr val="bg1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Partizipationsprozess</a:t>
            </a:r>
            <a:br>
              <a:rPr lang="it-IT" dirty="0"/>
            </a:br>
            <a:r>
              <a:rPr lang="it-IT" dirty="0"/>
              <a:t>Il processo di partecipazione</a:t>
            </a:r>
            <a:endParaRPr lang="de-DE" altLang="de-DE" dirty="0"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EE7360F-29F1-4407-92FD-56B84B91C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264" y="3930867"/>
            <a:ext cx="3621304" cy="2817032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05AB04AA-786D-4BAE-9A3D-069072361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3933825"/>
            <a:ext cx="3528392" cy="2816726"/>
          </a:xfrm>
          <a:prstGeom prst="rect">
            <a:avLst/>
          </a:prstGeom>
        </p:spPr>
      </p:pic>
      <p:pic>
        <p:nvPicPr>
          <p:cNvPr id="7" name="Immagine 36" descr="Immagine che contiene edificio, persone, gruppo, camminando&#10;&#10;Descrizione generata con affidabilità molto elevata">
            <a:extLst>
              <a:ext uri="{FF2B5EF4-FFF2-40B4-BE49-F238E27FC236}">
                <a16:creationId xmlns:a16="http://schemas.microsoft.com/office/drawing/2014/main" id="{2E13DDF3-9716-496B-97B3-64DA8E82E8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527" y="3933056"/>
            <a:ext cx="450192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0F838-493A-4A96-A1D0-F92D70F0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Partizipationsprozess</a:t>
            </a:r>
            <a:br>
              <a:rPr lang="it-IT" dirty="0"/>
            </a:br>
            <a:r>
              <a:rPr lang="it-IT" dirty="0"/>
              <a:t>Il processo di partecipazione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3FDD6E28-7285-4122-B502-5BEACB15F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166027"/>
            <a:ext cx="10453629" cy="55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9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97E13-7A38-4107-9553-16C4AC74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Partizipationsprozess</a:t>
            </a:r>
            <a:br>
              <a:rPr lang="it-IT" dirty="0"/>
            </a:br>
            <a:r>
              <a:rPr lang="it-IT" dirty="0"/>
              <a:t>Il processo di partecipazione</a:t>
            </a:r>
          </a:p>
        </p:txBody>
      </p:sp>
      <p:sp>
        <p:nvSpPr>
          <p:cNvPr id="3" name="Forma 51">
            <a:extLst>
              <a:ext uri="{FF2B5EF4-FFF2-40B4-BE49-F238E27FC236}">
                <a16:creationId xmlns:a16="http://schemas.microsoft.com/office/drawing/2014/main" id="{E258A105-55D4-4A42-B427-0DCED7C8B39A}"/>
              </a:ext>
            </a:extLst>
          </p:cNvPr>
          <p:cNvSpPr/>
          <p:nvPr/>
        </p:nvSpPr>
        <p:spPr>
          <a:xfrm>
            <a:off x="457199" y="2198930"/>
            <a:ext cx="11171583" cy="1853874"/>
          </a:xfrm>
          <a:prstGeom prst="swooshArrow">
            <a:avLst>
              <a:gd name="adj1" fmla="val 25000"/>
              <a:gd name="adj2" fmla="val 20772"/>
            </a:avLst>
          </a:prstGeom>
          <a:gradFill flip="none" rotWithShape="1">
            <a:gsLst>
              <a:gs pos="52000">
                <a:srgbClr val="00B050"/>
              </a:gs>
              <a:gs pos="50000">
                <a:schemeClr val="accent5"/>
              </a:gs>
              <a:gs pos="0">
                <a:schemeClr val="accent5"/>
              </a:gs>
              <a:gs pos="77000">
                <a:srgbClr val="00B050"/>
              </a:gs>
              <a:gs pos="93000">
                <a:srgbClr val="00B050"/>
              </a:gs>
            </a:gsLst>
            <a:lin ang="0" scaled="1"/>
            <a:tileRect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e 13">
            <a:extLst>
              <a:ext uri="{FF2B5EF4-FFF2-40B4-BE49-F238E27FC236}">
                <a16:creationId xmlns:a16="http://schemas.microsoft.com/office/drawing/2014/main" id="{981DF854-F37A-4723-A48F-B5D23016A05E}"/>
              </a:ext>
            </a:extLst>
          </p:cNvPr>
          <p:cNvSpPr/>
          <p:nvPr/>
        </p:nvSpPr>
        <p:spPr>
          <a:xfrm>
            <a:off x="878953" y="3719236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Figura a mano libera: forma 16">
            <a:extLst>
              <a:ext uri="{FF2B5EF4-FFF2-40B4-BE49-F238E27FC236}">
                <a16:creationId xmlns:a16="http://schemas.microsoft.com/office/drawing/2014/main" id="{989EAA2F-20DD-44D9-BB8B-AFAA3A199B42}"/>
              </a:ext>
            </a:extLst>
          </p:cNvPr>
          <p:cNvSpPr/>
          <p:nvPr/>
        </p:nvSpPr>
        <p:spPr>
          <a:xfrm>
            <a:off x="429013" y="4098908"/>
            <a:ext cx="1397146" cy="2020206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Kickoff meeting in cui è stato presentato ai Sindaci dei Comuni interessati: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1" indent="-17145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Protocollo d’intesa tra RFI, TERNA e Provincia; 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1" indent="-17145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progetto e l’obiettivo;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1" indent="-17145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processo di partecipazione.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igura a mano libera: forma 18">
            <a:extLst>
              <a:ext uri="{FF2B5EF4-FFF2-40B4-BE49-F238E27FC236}">
                <a16:creationId xmlns:a16="http://schemas.microsoft.com/office/drawing/2014/main" id="{9276D422-1A0C-4E9F-B564-09D1D552E3EA}"/>
              </a:ext>
            </a:extLst>
          </p:cNvPr>
          <p:cNvSpPr/>
          <p:nvPr/>
        </p:nvSpPr>
        <p:spPr>
          <a:xfrm>
            <a:off x="1785490" y="3766995"/>
            <a:ext cx="1515706" cy="2194817"/>
          </a:xfrm>
          <a:custGeom>
            <a:avLst/>
            <a:gdLst>
              <a:gd name="connsiteX0" fmla="*/ 0 w 1615320"/>
              <a:gd name="connsiteY0" fmla="*/ 0 h 2548265"/>
              <a:gd name="connsiteX1" fmla="*/ 1615320 w 1615320"/>
              <a:gd name="connsiteY1" fmla="*/ 0 h 2548265"/>
              <a:gd name="connsiteX2" fmla="*/ 1615320 w 1615320"/>
              <a:gd name="connsiteY2" fmla="*/ 2548265 h 2548265"/>
              <a:gd name="connsiteX3" fmla="*/ 0 w 1615320"/>
              <a:gd name="connsiteY3" fmla="*/ 2548265 h 2548265"/>
              <a:gd name="connsiteX4" fmla="*/ 0 w 1615320"/>
              <a:gd name="connsiteY4" fmla="*/ 0 h 254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320" h="2548265">
                <a:moveTo>
                  <a:pt x="0" y="0"/>
                </a:moveTo>
                <a:lnTo>
                  <a:pt x="1615320" y="0"/>
                </a:lnTo>
                <a:lnTo>
                  <a:pt x="1615320" y="2548265"/>
                </a:lnTo>
                <a:lnTo>
                  <a:pt x="0" y="254826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5622" tIns="0" rIns="0" bIns="0" numCol="1" spcCol="1270" anchor="t" anchorCtr="0">
            <a:noAutofit/>
          </a:bodyPr>
          <a:lstStyle/>
          <a:p>
            <a:pPr marL="0" marR="0" lvl="0" indent="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Avvio della progettazione partecipata con i Sindaci dei Comuni interessati in cui: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1" indent="-17145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è stata presentata l’area di studio; </a:t>
            </a:r>
          </a:p>
          <a:p>
            <a:pPr marL="171450" marR="0" lvl="1" indent="-17145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sono state raccolte le indicazioni dei Sindaci sulle aree più o meno vocate all’accoglimento del progetto.</a:t>
            </a:r>
          </a:p>
        </p:txBody>
      </p:sp>
      <p:sp>
        <p:nvSpPr>
          <p:cNvPr id="7" name="Figura a mano libera: forma 20">
            <a:extLst>
              <a:ext uri="{FF2B5EF4-FFF2-40B4-BE49-F238E27FC236}">
                <a16:creationId xmlns:a16="http://schemas.microsoft.com/office/drawing/2014/main" id="{D9F71F20-5813-45A0-A9A3-30F0227B366D}"/>
              </a:ext>
            </a:extLst>
          </p:cNvPr>
          <p:cNvSpPr/>
          <p:nvPr/>
        </p:nvSpPr>
        <p:spPr>
          <a:xfrm>
            <a:off x="3084181" y="3515310"/>
            <a:ext cx="1182577" cy="680742"/>
          </a:xfrm>
          <a:custGeom>
            <a:avLst/>
            <a:gdLst>
              <a:gd name="connsiteX0" fmla="*/ 0 w 1878053"/>
              <a:gd name="connsiteY0" fmla="*/ 0 h 3417959"/>
              <a:gd name="connsiteX1" fmla="*/ 1878053 w 1878053"/>
              <a:gd name="connsiteY1" fmla="*/ 0 h 3417959"/>
              <a:gd name="connsiteX2" fmla="*/ 1878053 w 1878053"/>
              <a:gd name="connsiteY2" fmla="*/ 3417959 h 3417959"/>
              <a:gd name="connsiteX3" fmla="*/ 0 w 1878053"/>
              <a:gd name="connsiteY3" fmla="*/ 3417959 h 3417959"/>
              <a:gd name="connsiteX4" fmla="*/ 0 w 1878053"/>
              <a:gd name="connsiteY4" fmla="*/ 0 h 341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8053" h="3417959">
                <a:moveTo>
                  <a:pt x="0" y="0"/>
                </a:moveTo>
                <a:lnTo>
                  <a:pt x="1878053" y="0"/>
                </a:lnTo>
                <a:lnTo>
                  <a:pt x="1878053" y="3417959"/>
                </a:lnTo>
                <a:lnTo>
                  <a:pt x="0" y="34179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496" tIns="0" rIns="0" bIns="0" numCol="1" spcCol="1270" anchor="t" anchorCtr="0">
            <a:noAutofit/>
          </a:bodyPr>
          <a:lstStyle/>
          <a:p>
            <a:pPr marL="0" marR="0" lvl="0" indent="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Incontri con i singoli comuni per analizzare esigenze locali</a:t>
            </a:r>
          </a:p>
        </p:txBody>
      </p:sp>
      <p:sp>
        <p:nvSpPr>
          <p:cNvPr id="8" name="Figura a mano libera: forma 24">
            <a:extLst>
              <a:ext uri="{FF2B5EF4-FFF2-40B4-BE49-F238E27FC236}">
                <a16:creationId xmlns:a16="http://schemas.microsoft.com/office/drawing/2014/main" id="{0ECC398C-75CB-4D1E-89F7-093F4AB2ACBE}"/>
              </a:ext>
            </a:extLst>
          </p:cNvPr>
          <p:cNvSpPr/>
          <p:nvPr/>
        </p:nvSpPr>
        <p:spPr>
          <a:xfrm>
            <a:off x="6092578" y="3133308"/>
            <a:ext cx="1335232" cy="2308187"/>
          </a:xfrm>
          <a:custGeom>
            <a:avLst/>
            <a:gdLst>
              <a:gd name="connsiteX0" fmla="*/ 0 w 1946169"/>
              <a:gd name="connsiteY0" fmla="*/ 0 h 4476189"/>
              <a:gd name="connsiteX1" fmla="*/ 1946169 w 1946169"/>
              <a:gd name="connsiteY1" fmla="*/ 0 h 4476189"/>
              <a:gd name="connsiteX2" fmla="*/ 1946169 w 1946169"/>
              <a:gd name="connsiteY2" fmla="*/ 4476189 h 4476189"/>
              <a:gd name="connsiteX3" fmla="*/ 0 w 1946169"/>
              <a:gd name="connsiteY3" fmla="*/ 4476189 h 4476189"/>
              <a:gd name="connsiteX4" fmla="*/ 0 w 1946169"/>
              <a:gd name="connsiteY4" fmla="*/ 0 h 447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169" h="4476189">
                <a:moveTo>
                  <a:pt x="0" y="0"/>
                </a:moveTo>
                <a:lnTo>
                  <a:pt x="1946169" y="0"/>
                </a:lnTo>
                <a:lnTo>
                  <a:pt x="1946169" y="4476189"/>
                </a:lnTo>
                <a:lnTo>
                  <a:pt x="0" y="447618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Incontri con i cittadini:</a:t>
            </a:r>
          </a:p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Terna Incontra la Val di Isarco a Bressanone, Ponte Gardena, Chiusa e Fortezza</a:t>
            </a:r>
          </a:p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Hanno partecipato quasi </a:t>
            </a:r>
            <a:r>
              <a:rPr lang="it-IT" sz="11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500 cittadini e hanno lasciato circa 90 osservazioni</a:t>
            </a:r>
          </a:p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t-IT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igura a mano libera: forma 25">
            <a:extLst>
              <a:ext uri="{FF2B5EF4-FFF2-40B4-BE49-F238E27FC236}">
                <a16:creationId xmlns:a16="http://schemas.microsoft.com/office/drawing/2014/main" id="{982E0276-CAB1-4D5B-A696-225E9768CE7F}"/>
              </a:ext>
            </a:extLst>
          </p:cNvPr>
          <p:cNvSpPr/>
          <p:nvPr/>
        </p:nvSpPr>
        <p:spPr>
          <a:xfrm rot="20066716">
            <a:off x="251682" y="3615095"/>
            <a:ext cx="1274740" cy="210978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30 ottobre 2018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e 26">
            <a:extLst>
              <a:ext uri="{FF2B5EF4-FFF2-40B4-BE49-F238E27FC236}">
                <a16:creationId xmlns:a16="http://schemas.microsoft.com/office/drawing/2014/main" id="{5DBF82BD-E206-498E-B1F9-EEAF4C993492}"/>
              </a:ext>
            </a:extLst>
          </p:cNvPr>
          <p:cNvSpPr/>
          <p:nvPr/>
        </p:nvSpPr>
        <p:spPr>
          <a:xfrm>
            <a:off x="2375565" y="3317401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e 28">
            <a:extLst>
              <a:ext uri="{FF2B5EF4-FFF2-40B4-BE49-F238E27FC236}">
                <a16:creationId xmlns:a16="http://schemas.microsoft.com/office/drawing/2014/main" id="{A8A5EEC6-3BC0-4B0D-9DA0-73CEF53793A7}"/>
              </a:ext>
            </a:extLst>
          </p:cNvPr>
          <p:cNvSpPr/>
          <p:nvPr/>
        </p:nvSpPr>
        <p:spPr>
          <a:xfrm>
            <a:off x="5116704" y="2935330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e 29">
            <a:extLst>
              <a:ext uri="{FF2B5EF4-FFF2-40B4-BE49-F238E27FC236}">
                <a16:creationId xmlns:a16="http://schemas.microsoft.com/office/drawing/2014/main" id="{9DA4A614-2BB5-4C62-8BD3-10BA7C407170}"/>
              </a:ext>
            </a:extLst>
          </p:cNvPr>
          <p:cNvSpPr/>
          <p:nvPr/>
        </p:nvSpPr>
        <p:spPr>
          <a:xfrm>
            <a:off x="6548566" y="2802331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e 30">
            <a:extLst>
              <a:ext uri="{FF2B5EF4-FFF2-40B4-BE49-F238E27FC236}">
                <a16:creationId xmlns:a16="http://schemas.microsoft.com/office/drawing/2014/main" id="{11DF1A0C-95CD-4CF2-BCFC-97427F6559F4}"/>
              </a:ext>
            </a:extLst>
          </p:cNvPr>
          <p:cNvSpPr/>
          <p:nvPr/>
        </p:nvSpPr>
        <p:spPr>
          <a:xfrm>
            <a:off x="8687977" y="2653068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igura a mano libera: forma 31">
            <a:extLst>
              <a:ext uri="{FF2B5EF4-FFF2-40B4-BE49-F238E27FC236}">
                <a16:creationId xmlns:a16="http://schemas.microsoft.com/office/drawing/2014/main" id="{14376836-C569-4D85-8F09-91D4EC04C739}"/>
              </a:ext>
            </a:extLst>
          </p:cNvPr>
          <p:cNvSpPr/>
          <p:nvPr/>
        </p:nvSpPr>
        <p:spPr>
          <a:xfrm rot="20852478">
            <a:off x="1392328" y="3143557"/>
            <a:ext cx="1695587" cy="201328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29 e 30 novembre 2018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igura a mano libera: forma 32">
            <a:extLst>
              <a:ext uri="{FF2B5EF4-FFF2-40B4-BE49-F238E27FC236}">
                <a16:creationId xmlns:a16="http://schemas.microsoft.com/office/drawing/2014/main" id="{8BC41A49-CCE7-4C3C-A93B-21B038D50A07}"/>
              </a:ext>
            </a:extLst>
          </p:cNvPr>
          <p:cNvSpPr/>
          <p:nvPr/>
        </p:nvSpPr>
        <p:spPr>
          <a:xfrm rot="21042380">
            <a:off x="3062775" y="2848595"/>
            <a:ext cx="1630877" cy="248722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Dic. 2018-marzo 2019 </a:t>
            </a:r>
          </a:p>
        </p:txBody>
      </p:sp>
      <p:sp>
        <p:nvSpPr>
          <p:cNvPr id="16" name="Figura a mano libera: forma 33">
            <a:extLst>
              <a:ext uri="{FF2B5EF4-FFF2-40B4-BE49-F238E27FC236}">
                <a16:creationId xmlns:a16="http://schemas.microsoft.com/office/drawing/2014/main" id="{D8F739A7-0EEE-478A-BD74-EC37DCE54D29}"/>
              </a:ext>
            </a:extLst>
          </p:cNvPr>
          <p:cNvSpPr/>
          <p:nvPr/>
        </p:nvSpPr>
        <p:spPr>
          <a:xfrm rot="21176333">
            <a:off x="4741342" y="2656891"/>
            <a:ext cx="1274740" cy="210978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 marzo 2019 </a:t>
            </a:r>
          </a:p>
        </p:txBody>
      </p:sp>
      <p:sp>
        <p:nvSpPr>
          <p:cNvPr id="17" name="Rettangolo 35">
            <a:extLst>
              <a:ext uri="{FF2B5EF4-FFF2-40B4-BE49-F238E27FC236}">
                <a16:creationId xmlns:a16="http://schemas.microsoft.com/office/drawing/2014/main" id="{B61D86B5-215F-4F47-8D38-02C05930C5ED}"/>
              </a:ext>
            </a:extLst>
          </p:cNvPr>
          <p:cNvSpPr/>
          <p:nvPr/>
        </p:nvSpPr>
        <p:spPr>
          <a:xfrm rot="21340344">
            <a:off x="5769562" y="2390016"/>
            <a:ext cx="1662635" cy="40312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algn="ctr" defTabSz="444500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it-IT" sz="1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9, 10 e 11 </a:t>
            </a:r>
          </a:p>
          <a:p>
            <a:pPr algn="ctr" defTabSz="444500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it-IT" sz="1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Luglio 2019 </a:t>
            </a:r>
          </a:p>
        </p:txBody>
      </p:sp>
      <p:pic>
        <p:nvPicPr>
          <p:cNvPr id="18" name="Immagine 37" descr="Terna_Incontra_logo_DEF_140416 (1)">
            <a:extLst>
              <a:ext uri="{FF2B5EF4-FFF2-40B4-BE49-F238E27FC236}">
                <a16:creationId xmlns:a16="http://schemas.microsoft.com/office/drawing/2014/main" id="{71DEA904-DF65-4CE2-A1A5-010BC057E60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21" y="1745535"/>
            <a:ext cx="736715" cy="64073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igura a mano libera: forma 39">
            <a:extLst>
              <a:ext uri="{FF2B5EF4-FFF2-40B4-BE49-F238E27FC236}">
                <a16:creationId xmlns:a16="http://schemas.microsoft.com/office/drawing/2014/main" id="{E15BB226-B9D1-4B2A-A658-14923DC7A71D}"/>
              </a:ext>
            </a:extLst>
          </p:cNvPr>
          <p:cNvSpPr/>
          <p:nvPr/>
        </p:nvSpPr>
        <p:spPr>
          <a:xfrm rot="21355775">
            <a:off x="6870081" y="2307877"/>
            <a:ext cx="1630877" cy="308796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algn="ctr" defTabSz="444500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it-IT" sz="1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Luglio, agosto e </a:t>
            </a:r>
          </a:p>
          <a:p>
            <a:pPr algn="ctr" defTabSz="444500" eaLnBrk="0" fontAlgn="base" hangingPunct="0">
              <a:lnSpc>
                <a:spcPct val="90000"/>
              </a:lnSpc>
              <a:spcBef>
                <a:spcPct val="0"/>
              </a:spcBef>
            </a:pPr>
            <a:r>
              <a:rPr lang="it-IT" sz="1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settembre 2019 </a:t>
            </a:r>
          </a:p>
        </p:txBody>
      </p:sp>
      <p:sp>
        <p:nvSpPr>
          <p:cNvPr id="20" name="Rettangolo 40">
            <a:extLst>
              <a:ext uri="{FF2B5EF4-FFF2-40B4-BE49-F238E27FC236}">
                <a16:creationId xmlns:a16="http://schemas.microsoft.com/office/drawing/2014/main" id="{0526AB00-5F0A-4F1B-B6F1-23381AC6A228}"/>
              </a:ext>
            </a:extLst>
          </p:cNvPr>
          <p:cNvSpPr/>
          <p:nvPr/>
        </p:nvSpPr>
        <p:spPr>
          <a:xfrm>
            <a:off x="7325321" y="3117254"/>
            <a:ext cx="1100229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Terna ha analizzato le osservazioni ricevute e ottimizzato la fascia di fattibilità recependo, ove tecnicamente possibile le richieste dei cittadini.</a:t>
            </a:r>
          </a:p>
        </p:txBody>
      </p:sp>
      <p:sp>
        <p:nvSpPr>
          <p:cNvPr id="21" name="Figura a mano libera: forma 41">
            <a:extLst>
              <a:ext uri="{FF2B5EF4-FFF2-40B4-BE49-F238E27FC236}">
                <a16:creationId xmlns:a16="http://schemas.microsoft.com/office/drawing/2014/main" id="{2705DE65-754D-42A3-AAAA-93143BE217ED}"/>
              </a:ext>
            </a:extLst>
          </p:cNvPr>
          <p:cNvSpPr/>
          <p:nvPr/>
        </p:nvSpPr>
        <p:spPr>
          <a:xfrm rot="21437284">
            <a:off x="8243539" y="2234770"/>
            <a:ext cx="1067703" cy="326225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15, 16 e 17 </a:t>
            </a:r>
          </a:p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ottobre 2019</a:t>
            </a:r>
          </a:p>
        </p:txBody>
      </p:sp>
      <p:sp>
        <p:nvSpPr>
          <p:cNvPr id="22" name="Figura a mano libera: forma 42">
            <a:extLst>
              <a:ext uri="{FF2B5EF4-FFF2-40B4-BE49-F238E27FC236}">
                <a16:creationId xmlns:a16="http://schemas.microsoft.com/office/drawing/2014/main" id="{419F9B02-D9B8-4B48-AF12-C8236C2720B3}"/>
              </a:ext>
            </a:extLst>
          </p:cNvPr>
          <p:cNvSpPr/>
          <p:nvPr/>
        </p:nvSpPr>
        <p:spPr>
          <a:xfrm>
            <a:off x="8347749" y="3095132"/>
            <a:ext cx="1172534" cy="2343719"/>
          </a:xfrm>
          <a:custGeom>
            <a:avLst/>
            <a:gdLst>
              <a:gd name="connsiteX0" fmla="*/ 0 w 1946169"/>
              <a:gd name="connsiteY0" fmla="*/ 0 h 4476189"/>
              <a:gd name="connsiteX1" fmla="*/ 1946169 w 1946169"/>
              <a:gd name="connsiteY1" fmla="*/ 0 h 4476189"/>
              <a:gd name="connsiteX2" fmla="*/ 1946169 w 1946169"/>
              <a:gd name="connsiteY2" fmla="*/ 4476189 h 4476189"/>
              <a:gd name="connsiteX3" fmla="*/ 0 w 1946169"/>
              <a:gd name="connsiteY3" fmla="*/ 4476189 h 4476189"/>
              <a:gd name="connsiteX4" fmla="*/ 0 w 1946169"/>
              <a:gd name="connsiteY4" fmla="*/ 0 h 447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169" h="4476189">
                <a:moveTo>
                  <a:pt x="0" y="0"/>
                </a:moveTo>
                <a:lnTo>
                  <a:pt x="1946169" y="0"/>
                </a:lnTo>
                <a:lnTo>
                  <a:pt x="1946169" y="4476189"/>
                </a:lnTo>
                <a:lnTo>
                  <a:pt x="0" y="447618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Incontri con i cittadini:</a:t>
            </a:r>
          </a:p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Terna Incontra la Val di Isarco a Renon Bressanone, Barbiano</a:t>
            </a:r>
          </a:p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Hanno partecipato circa </a:t>
            </a:r>
            <a:r>
              <a:rPr lang="it-IT" sz="11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400 cittadini e hanno lasciato circa 60 osservazioni</a:t>
            </a:r>
          </a:p>
        </p:txBody>
      </p:sp>
      <p:sp>
        <p:nvSpPr>
          <p:cNvPr id="23" name="Ovale 44">
            <a:extLst>
              <a:ext uri="{FF2B5EF4-FFF2-40B4-BE49-F238E27FC236}">
                <a16:creationId xmlns:a16="http://schemas.microsoft.com/office/drawing/2014/main" id="{096AAFB3-9525-4F0E-BA6D-182289A07CD3}"/>
              </a:ext>
            </a:extLst>
          </p:cNvPr>
          <p:cNvSpPr/>
          <p:nvPr/>
        </p:nvSpPr>
        <p:spPr>
          <a:xfrm>
            <a:off x="3726633" y="3113362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Ovale 45">
            <a:extLst>
              <a:ext uri="{FF2B5EF4-FFF2-40B4-BE49-F238E27FC236}">
                <a16:creationId xmlns:a16="http://schemas.microsoft.com/office/drawing/2014/main" id="{E39E367A-74D9-4555-8E89-32B6CDDA67D2}"/>
              </a:ext>
            </a:extLst>
          </p:cNvPr>
          <p:cNvSpPr/>
          <p:nvPr/>
        </p:nvSpPr>
        <p:spPr>
          <a:xfrm>
            <a:off x="7605227" y="2731646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Figura a mano libera: forma 47">
            <a:extLst>
              <a:ext uri="{FF2B5EF4-FFF2-40B4-BE49-F238E27FC236}">
                <a16:creationId xmlns:a16="http://schemas.microsoft.com/office/drawing/2014/main" id="{9C23A6DF-1D43-45BD-A57D-9578C32C7872}"/>
              </a:ext>
            </a:extLst>
          </p:cNvPr>
          <p:cNvSpPr/>
          <p:nvPr/>
        </p:nvSpPr>
        <p:spPr>
          <a:xfrm rot="20070905">
            <a:off x="79162" y="3474005"/>
            <a:ext cx="1364717" cy="455088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25A9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Esigenza opera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325A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igura a mano libera: forma 48">
            <a:extLst>
              <a:ext uri="{FF2B5EF4-FFF2-40B4-BE49-F238E27FC236}">
                <a16:creationId xmlns:a16="http://schemas.microsoft.com/office/drawing/2014/main" id="{5BA77025-3C67-4F10-9747-9D350391A515}"/>
              </a:ext>
            </a:extLst>
          </p:cNvPr>
          <p:cNvSpPr/>
          <p:nvPr/>
        </p:nvSpPr>
        <p:spPr>
          <a:xfrm rot="20865130">
            <a:off x="1493764" y="2960123"/>
            <a:ext cx="1318047" cy="230119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25A9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Area di studio</a:t>
            </a:r>
          </a:p>
        </p:txBody>
      </p:sp>
      <p:sp>
        <p:nvSpPr>
          <p:cNvPr id="27" name="Figura a mano libera: forma 49">
            <a:extLst>
              <a:ext uri="{FF2B5EF4-FFF2-40B4-BE49-F238E27FC236}">
                <a16:creationId xmlns:a16="http://schemas.microsoft.com/office/drawing/2014/main" id="{49085E39-E1D9-4CAF-A375-4826725A7BF4}"/>
              </a:ext>
            </a:extLst>
          </p:cNvPr>
          <p:cNvSpPr/>
          <p:nvPr/>
        </p:nvSpPr>
        <p:spPr>
          <a:xfrm rot="21021286">
            <a:off x="2962828" y="2719127"/>
            <a:ext cx="1274740" cy="210978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25A9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Corridoio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srgbClr val="325A93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" name="Figura a mano libera: forma 50">
            <a:extLst>
              <a:ext uri="{FF2B5EF4-FFF2-40B4-BE49-F238E27FC236}">
                <a16:creationId xmlns:a16="http://schemas.microsoft.com/office/drawing/2014/main" id="{035FCEF1-A590-43F2-BB8C-10A7665FA07E}"/>
              </a:ext>
            </a:extLst>
          </p:cNvPr>
          <p:cNvSpPr/>
          <p:nvPr/>
        </p:nvSpPr>
        <p:spPr>
          <a:xfrm rot="21190626">
            <a:off x="4490280" y="2479307"/>
            <a:ext cx="1476031" cy="205087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325A93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Fascia di fattibilità</a:t>
            </a:r>
          </a:p>
        </p:txBody>
      </p:sp>
      <p:sp>
        <p:nvSpPr>
          <p:cNvPr id="29" name="Figura a mano libera: forma 53">
            <a:extLst>
              <a:ext uri="{FF2B5EF4-FFF2-40B4-BE49-F238E27FC236}">
                <a16:creationId xmlns:a16="http://schemas.microsoft.com/office/drawing/2014/main" id="{4EE1AFF4-F8D1-4A56-B5C2-367E807B4FA9}"/>
              </a:ext>
            </a:extLst>
          </p:cNvPr>
          <p:cNvSpPr/>
          <p:nvPr/>
        </p:nvSpPr>
        <p:spPr>
          <a:xfrm rot="21319282">
            <a:off x="6866998" y="1801690"/>
            <a:ext cx="1366267" cy="429573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algn="ctr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b="1" dirty="0">
                <a:solidFill>
                  <a:srgbClr val="325A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Fascia di fattibilità ottimizzata</a:t>
            </a:r>
          </a:p>
        </p:txBody>
      </p:sp>
      <p:sp>
        <p:nvSpPr>
          <p:cNvPr id="30" name="Figura a mano libera: forma 52">
            <a:extLst>
              <a:ext uri="{FF2B5EF4-FFF2-40B4-BE49-F238E27FC236}">
                <a16:creationId xmlns:a16="http://schemas.microsoft.com/office/drawing/2014/main" id="{9822A933-E423-4230-8639-19D2738D9EE9}"/>
              </a:ext>
            </a:extLst>
          </p:cNvPr>
          <p:cNvSpPr/>
          <p:nvPr/>
        </p:nvSpPr>
        <p:spPr>
          <a:xfrm rot="20759815">
            <a:off x="1193233" y="2450206"/>
            <a:ext cx="1907234" cy="310824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Prima fase</a:t>
            </a:r>
          </a:p>
        </p:txBody>
      </p:sp>
      <p:sp>
        <p:nvSpPr>
          <p:cNvPr id="31" name="Figura a mano libera: forma 55">
            <a:extLst>
              <a:ext uri="{FF2B5EF4-FFF2-40B4-BE49-F238E27FC236}">
                <a16:creationId xmlns:a16="http://schemas.microsoft.com/office/drawing/2014/main" id="{0AA1CF59-8B49-46FD-9F6F-394A4D590379}"/>
              </a:ext>
            </a:extLst>
          </p:cNvPr>
          <p:cNvSpPr/>
          <p:nvPr/>
        </p:nvSpPr>
        <p:spPr>
          <a:xfrm rot="21265924">
            <a:off x="7273592" y="1224053"/>
            <a:ext cx="2063609" cy="340446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Seconda fase</a:t>
            </a:r>
          </a:p>
        </p:txBody>
      </p:sp>
      <p:sp>
        <p:nvSpPr>
          <p:cNvPr id="32" name="Figura a mano libera: forma 56">
            <a:extLst>
              <a:ext uri="{FF2B5EF4-FFF2-40B4-BE49-F238E27FC236}">
                <a16:creationId xmlns:a16="http://schemas.microsoft.com/office/drawing/2014/main" id="{AB32802F-F1B6-4EDB-8DC2-4394A74F5494}"/>
              </a:ext>
            </a:extLst>
          </p:cNvPr>
          <p:cNvSpPr/>
          <p:nvPr/>
        </p:nvSpPr>
        <p:spPr>
          <a:xfrm rot="21437284">
            <a:off x="9228488" y="2159759"/>
            <a:ext cx="1067703" cy="356108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2019 – </a:t>
            </a:r>
            <a:r>
              <a:rPr kumimoji="0" lang="it-IT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Magg</a:t>
            </a:r>
            <a:r>
              <a:rPr lang="it-IT" sz="1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2020</a:t>
            </a: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Ovale 57">
            <a:extLst>
              <a:ext uri="{FF2B5EF4-FFF2-40B4-BE49-F238E27FC236}">
                <a16:creationId xmlns:a16="http://schemas.microsoft.com/office/drawing/2014/main" id="{59A724CB-D596-4D18-82BB-EE2F917292C4}"/>
              </a:ext>
            </a:extLst>
          </p:cNvPr>
          <p:cNvSpPr/>
          <p:nvPr/>
        </p:nvSpPr>
        <p:spPr>
          <a:xfrm>
            <a:off x="9852927" y="2602489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Figura a mano libera: forma 58">
            <a:extLst>
              <a:ext uri="{FF2B5EF4-FFF2-40B4-BE49-F238E27FC236}">
                <a16:creationId xmlns:a16="http://schemas.microsoft.com/office/drawing/2014/main" id="{D2A52792-92D7-40D9-BA39-1101B8A10B07}"/>
              </a:ext>
            </a:extLst>
          </p:cNvPr>
          <p:cNvSpPr/>
          <p:nvPr/>
        </p:nvSpPr>
        <p:spPr>
          <a:xfrm>
            <a:off x="9375238" y="3027910"/>
            <a:ext cx="1167473" cy="2377574"/>
          </a:xfrm>
          <a:custGeom>
            <a:avLst/>
            <a:gdLst>
              <a:gd name="connsiteX0" fmla="*/ 0 w 1946169"/>
              <a:gd name="connsiteY0" fmla="*/ 0 h 4476189"/>
              <a:gd name="connsiteX1" fmla="*/ 1946169 w 1946169"/>
              <a:gd name="connsiteY1" fmla="*/ 0 h 4476189"/>
              <a:gd name="connsiteX2" fmla="*/ 1946169 w 1946169"/>
              <a:gd name="connsiteY2" fmla="*/ 4476189 h 4476189"/>
              <a:gd name="connsiteX3" fmla="*/ 0 w 1946169"/>
              <a:gd name="connsiteY3" fmla="*/ 4476189 h 4476189"/>
              <a:gd name="connsiteX4" fmla="*/ 0 w 1946169"/>
              <a:gd name="connsiteY4" fmla="*/ 0 h 447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169" h="4476189">
                <a:moveTo>
                  <a:pt x="0" y="0"/>
                </a:moveTo>
                <a:lnTo>
                  <a:pt x="1946169" y="0"/>
                </a:lnTo>
                <a:lnTo>
                  <a:pt x="1946169" y="4476189"/>
                </a:lnTo>
                <a:lnTo>
                  <a:pt x="0" y="447618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delle osservazioni ed ulteriore ottimizzazione della fasce di fattibilità. Approfondimenti ulteriori sono stati fatti per alternative nei Comuni di Barbiano, Ponte Gardena, Bolzano e Renon</a:t>
            </a:r>
          </a:p>
        </p:txBody>
      </p:sp>
      <p:sp>
        <p:nvSpPr>
          <p:cNvPr id="35" name="Figura a mano libera: forma 59">
            <a:extLst>
              <a:ext uri="{FF2B5EF4-FFF2-40B4-BE49-F238E27FC236}">
                <a16:creationId xmlns:a16="http://schemas.microsoft.com/office/drawing/2014/main" id="{6F1058A0-372B-45E8-BE6E-CF040F7B60AD}"/>
              </a:ext>
            </a:extLst>
          </p:cNvPr>
          <p:cNvSpPr/>
          <p:nvPr/>
        </p:nvSpPr>
        <p:spPr>
          <a:xfrm rot="21419239">
            <a:off x="8921224" y="1530369"/>
            <a:ext cx="1708152" cy="429573"/>
          </a:xfrm>
          <a:custGeom>
            <a:avLst/>
            <a:gdLst>
              <a:gd name="connsiteX0" fmla="*/ 0 w 1274740"/>
              <a:gd name="connsiteY0" fmla="*/ 0 h 1447463"/>
              <a:gd name="connsiteX1" fmla="*/ 1274740 w 1274740"/>
              <a:gd name="connsiteY1" fmla="*/ 0 h 1447463"/>
              <a:gd name="connsiteX2" fmla="*/ 1274740 w 1274740"/>
              <a:gd name="connsiteY2" fmla="*/ 1447463 h 1447463"/>
              <a:gd name="connsiteX3" fmla="*/ 0 w 1274740"/>
              <a:gd name="connsiteY3" fmla="*/ 1447463 h 1447463"/>
              <a:gd name="connsiteX4" fmla="*/ 0 w 1274740"/>
              <a:gd name="connsiteY4" fmla="*/ 0 h 144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4740" h="1447463">
                <a:moveTo>
                  <a:pt x="0" y="0"/>
                </a:moveTo>
                <a:lnTo>
                  <a:pt x="1274740" y="0"/>
                </a:lnTo>
                <a:lnTo>
                  <a:pt x="1274740" y="1447463"/>
                </a:lnTo>
                <a:lnTo>
                  <a:pt x="0" y="144746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592" tIns="0" rIns="0" bIns="0" numCol="1" spcCol="1270" anchor="t" anchorCtr="0">
            <a:noAutofit/>
          </a:bodyPr>
          <a:lstStyle/>
          <a:p>
            <a:pPr marL="0" marR="0" lvl="0" indent="0" algn="ctr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rgbClr val="325A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Fascia di fattibilità ulteriormente ottimizzata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F04ABA1-010F-42FB-B69C-5D6DE7C8EA4F}"/>
              </a:ext>
            </a:extLst>
          </p:cNvPr>
          <p:cNvSpPr txBox="1"/>
          <p:nvPr/>
        </p:nvSpPr>
        <p:spPr>
          <a:xfrm>
            <a:off x="4285107" y="3242533"/>
            <a:ext cx="1842576" cy="359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10800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Incontro con Presidente Provincia Autonoma di Bolzano e Comuni, per:</a:t>
            </a:r>
          </a:p>
          <a:p>
            <a:pPr marL="0" marR="0" lvl="1" indent="-10800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presentare la fascia di fattibilità frutto, delle analisi e delle elaborazioni effettuate da Terna, anche sulla base delle indicazioni ricevute dai Sindaci e dai tecnici dei Comuni coinvolti, nell’ambito dei precedenti incontri;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-10800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raccogliere eventuali osservazioni da parte dei Comuni interessati ai fini di ottimizzare la fascia di fattibilità;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-108000" algn="l" defTabSz="4445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concordare la successiva fase di presentazione ai cittadini della fascia di fattibilità.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it-IT" sz="1100" dirty="0"/>
          </a:p>
        </p:txBody>
      </p:sp>
      <p:pic>
        <p:nvPicPr>
          <p:cNvPr id="37" name="Immagine 37" descr="Terna_Incontra_logo_DEF_140416 (1)">
            <a:extLst>
              <a:ext uri="{FF2B5EF4-FFF2-40B4-BE49-F238E27FC236}">
                <a16:creationId xmlns:a16="http://schemas.microsoft.com/office/drawing/2014/main" id="{705FB2B0-809B-4A13-9345-FFE6A0DA687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996" y="1451915"/>
            <a:ext cx="736715" cy="64073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Ovale 57">
            <a:extLst>
              <a:ext uri="{FF2B5EF4-FFF2-40B4-BE49-F238E27FC236}">
                <a16:creationId xmlns:a16="http://schemas.microsoft.com/office/drawing/2014/main" id="{3CB9E259-47C2-4BFE-B238-960FC6C0DF74}"/>
              </a:ext>
            </a:extLst>
          </p:cNvPr>
          <p:cNvSpPr/>
          <p:nvPr/>
        </p:nvSpPr>
        <p:spPr>
          <a:xfrm>
            <a:off x="11003707" y="2555160"/>
            <a:ext cx="188238" cy="19197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Figura a mano libera: forma 58">
            <a:extLst>
              <a:ext uri="{FF2B5EF4-FFF2-40B4-BE49-F238E27FC236}">
                <a16:creationId xmlns:a16="http://schemas.microsoft.com/office/drawing/2014/main" id="{AE355CE8-DFDF-4213-9FB6-BE7E53268448}"/>
              </a:ext>
            </a:extLst>
          </p:cNvPr>
          <p:cNvSpPr/>
          <p:nvPr/>
        </p:nvSpPr>
        <p:spPr>
          <a:xfrm>
            <a:off x="10555089" y="3024002"/>
            <a:ext cx="1167473" cy="2834622"/>
          </a:xfrm>
          <a:custGeom>
            <a:avLst/>
            <a:gdLst>
              <a:gd name="connsiteX0" fmla="*/ 0 w 1946169"/>
              <a:gd name="connsiteY0" fmla="*/ 0 h 4476189"/>
              <a:gd name="connsiteX1" fmla="*/ 1946169 w 1946169"/>
              <a:gd name="connsiteY1" fmla="*/ 0 h 4476189"/>
              <a:gd name="connsiteX2" fmla="*/ 1946169 w 1946169"/>
              <a:gd name="connsiteY2" fmla="*/ 4476189 h 4476189"/>
              <a:gd name="connsiteX3" fmla="*/ 0 w 1946169"/>
              <a:gd name="connsiteY3" fmla="*/ 4476189 h 4476189"/>
              <a:gd name="connsiteX4" fmla="*/ 0 w 1946169"/>
              <a:gd name="connsiteY4" fmla="*/ 0 h 447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169" h="4476189">
                <a:moveTo>
                  <a:pt x="0" y="0"/>
                </a:moveTo>
                <a:lnTo>
                  <a:pt x="1946169" y="0"/>
                </a:lnTo>
                <a:lnTo>
                  <a:pt x="1946169" y="4476189"/>
                </a:lnTo>
                <a:lnTo>
                  <a:pt x="0" y="447618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indent="-108000" defTabSz="4445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del Comitato Ambiente ai sensi dell’articolo 24 della L.P. 13.0ttobre 2017, n 17 in seguito ad una procedura pubblica aperta a commenti e richieste da soggetti interessati dal progetto. </a:t>
            </a:r>
            <a:r>
              <a:rPr lang="it-IT" sz="11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Sono pervenute 52 commenti</a:t>
            </a:r>
          </a:p>
        </p:txBody>
      </p:sp>
    </p:spTree>
    <p:extLst>
      <p:ext uri="{BB962C8B-B14F-4D97-AF65-F5344CB8AC3E}">
        <p14:creationId xmlns:p14="http://schemas.microsoft.com/office/powerpoint/2010/main" val="11084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302B8-1877-4322-BBF7-883D5091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Partizipationsprozess</a:t>
            </a:r>
            <a:br>
              <a:rPr lang="it-IT" dirty="0"/>
            </a:br>
            <a:r>
              <a:rPr lang="it-IT" dirty="0"/>
              <a:t>Il processo di partecipazione</a:t>
            </a:r>
          </a:p>
        </p:txBody>
      </p:sp>
      <p:pic>
        <p:nvPicPr>
          <p:cNvPr id="3" name="Immagine 6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BDF98CDD-0224-4F98-AC8A-CADC92DD7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029" t="1026" r="-1" b="-1028"/>
          <a:stretch/>
        </p:blipFill>
        <p:spPr>
          <a:xfrm>
            <a:off x="6845852" y="1086177"/>
            <a:ext cx="5336108" cy="2912598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magine 2" descr="Immagine che contiene pavimento, interni, persona, gruppo&#10;&#10;Descrizione generata automaticamente">
            <a:extLst>
              <a:ext uri="{FF2B5EF4-FFF2-40B4-BE49-F238E27FC236}">
                <a16:creationId xmlns:a16="http://schemas.microsoft.com/office/drawing/2014/main" id="{8BE40F73-A6B7-4CE5-A7CF-8FE87E33E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1" t="12747" r="-8874"/>
          <a:stretch/>
        </p:blipFill>
        <p:spPr>
          <a:xfrm>
            <a:off x="10040" y="3945402"/>
            <a:ext cx="6331125" cy="2912598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5" name="Segnaposto numero diapositiva 12">
            <a:extLst>
              <a:ext uri="{FF2B5EF4-FFF2-40B4-BE49-F238E27FC236}">
                <a16:creationId xmlns:a16="http://schemas.microsoft.com/office/drawing/2014/main" id="{D9512882-EDD4-418F-A358-D74F9FB565D1}"/>
              </a:ext>
            </a:extLst>
          </p:cNvPr>
          <p:cNvSpPr txBox="1">
            <a:spLocks/>
          </p:cNvSpPr>
          <p:nvPr/>
        </p:nvSpPr>
        <p:spPr>
          <a:xfrm>
            <a:off x="7602331" y="6021556"/>
            <a:ext cx="21431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4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D8DCED"/>
                </a:solidFill>
                <a:latin typeface="Helvetica Neue" panose="02000503000000020004" pitchFamily="2"/>
                <a:ea typeface="MS PGothic" panose="020B0600070205080204" pitchFamily="34" charset="-128"/>
                <a:cs typeface="+mn-cs"/>
              </a:defRPr>
            </a:lvl9pPr>
          </a:lstStyle>
          <a:p>
            <a:pPr eaLnBrk="1" hangingPunct="1">
              <a:defRPr/>
            </a:pPr>
            <a:fld id="{D1282FF4-D947-4ECE-9C5A-CA0506634EB4}" type="slidenum">
              <a:rPr lang="it-IT" sz="1100" smtClean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pitchFamily="-112" charset="-128"/>
              </a:rPr>
              <a:pPr eaLnBrk="1" hangingPunct="1">
                <a:defRPr/>
              </a:pPr>
              <a:t>8</a:t>
            </a:fld>
            <a:endParaRPr lang="it-IT" sz="1100" dirty="0">
              <a:solidFill>
                <a:srgbClr val="FFFFFF">
                  <a:lumMod val="50000"/>
                </a:srgbClr>
              </a:solidFill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39F979-DF2A-4100-B0D0-37953C2EDD18}"/>
              </a:ext>
            </a:extLst>
          </p:cNvPr>
          <p:cNvSpPr txBox="1"/>
          <p:nvPr/>
        </p:nvSpPr>
        <p:spPr>
          <a:xfrm>
            <a:off x="201165" y="1665313"/>
            <a:ext cx="59193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de-DE" dirty="0"/>
              <a:t>Begegnungen mit Gemeinden: &gt; 40</a:t>
            </a:r>
          </a:p>
          <a:p>
            <a: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de-DE" dirty="0"/>
              <a:t>Öffentliche Planungswerkstätten „TERNA </a:t>
            </a:r>
            <a:r>
              <a:rPr lang="de-DE" dirty="0" err="1"/>
              <a:t>Incontra</a:t>
            </a:r>
            <a:r>
              <a:rPr lang="de-DE" dirty="0"/>
              <a:t>“: 7</a:t>
            </a:r>
          </a:p>
          <a:p>
            <a: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de-DE" dirty="0"/>
              <a:t>Informationsveranstaltung in Tils (&gt; 110 Teilnehmer)</a:t>
            </a:r>
          </a:p>
          <a:p>
            <a: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de-DE" dirty="0"/>
              <a:t>Anzahl von Personen: &gt; 900</a:t>
            </a:r>
          </a:p>
          <a:p>
            <a: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de-DE" dirty="0"/>
              <a:t>Beiträge von Bürgern: &gt; 150</a:t>
            </a:r>
          </a:p>
          <a:p>
            <a: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pPr>
            <a:r>
              <a:rPr lang="de-DE" dirty="0"/>
              <a:t>Beiträge im Zuge des UVP Verfahrens: 52 Beiträge</a:t>
            </a:r>
            <a:endParaRPr lang="it-IT" dirty="0"/>
          </a:p>
        </p:txBody>
      </p:sp>
      <p:pic>
        <p:nvPicPr>
          <p:cNvPr id="8" name="Immagine 4" descr="Immagine che contiene persona, interni, soffitto, persone&#10;&#10;Descrizione generata automaticamente">
            <a:extLst>
              <a:ext uri="{FF2B5EF4-FFF2-40B4-BE49-F238E27FC236}">
                <a16:creationId xmlns:a16="http://schemas.microsoft.com/office/drawing/2014/main" id="{6096184B-E141-4CF4-8E22-875E237BD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" t="29024" r="-11" b="53"/>
          <a:stretch/>
        </p:blipFill>
        <p:spPr>
          <a:xfrm>
            <a:off x="4890053" y="3965713"/>
            <a:ext cx="7291908" cy="2892287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628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29421-8398-45F5-9C37-C8F494441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Partizipationsprozess</a:t>
            </a:r>
            <a:br>
              <a:rPr lang="it-IT" dirty="0"/>
            </a:br>
            <a:r>
              <a:rPr lang="it-IT" dirty="0"/>
              <a:t>Il processo di partecipazione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A83959-D678-4DAA-B086-A0ADE9BAAEF9}"/>
              </a:ext>
            </a:extLst>
          </p:cNvPr>
          <p:cNvSpPr txBox="1"/>
          <p:nvPr/>
        </p:nvSpPr>
        <p:spPr>
          <a:xfrm>
            <a:off x="479376" y="2348880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Clr>
                <a:srgbClr val="FF0000"/>
              </a:buClr>
              <a:buSzPct val="109000"/>
              <a:buFont typeface="Arial" panose="020B0604020202020204" pitchFamily="34" charset="0"/>
              <a:buChar char="•"/>
            </a:lvl1pPr>
          </a:lstStyle>
          <a:p>
            <a:r>
              <a:rPr lang="de-DE" dirty="0"/>
              <a:t>Noch nicht abgeschlossen !!!!!</a:t>
            </a:r>
          </a:p>
          <a:p>
            <a:r>
              <a:rPr lang="de-DE" dirty="0"/>
              <a:t>Weitere Möglichkeiten: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Einbindung des Tisches der Bürgermeister in die Detailplanung (Standorte Masten, detaillierte Linienführung, Baustellenareale usw.)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Einbindung der Grundbesitzer in die Detailplanung (Standorte der Masten, Ablösen usw.)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Ständiger Tisch Provinz – TERNA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Möglichkeit zur Stellungnahme im Zuge des Nationalen UVP-Verfahrens</a:t>
            </a:r>
          </a:p>
        </p:txBody>
      </p:sp>
    </p:spTree>
    <p:extLst>
      <p:ext uri="{BB962C8B-B14F-4D97-AF65-F5344CB8AC3E}">
        <p14:creationId xmlns:p14="http://schemas.microsoft.com/office/powerpoint/2010/main" val="1332011851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ndeverwaltung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1332</Words>
  <Application>Microsoft Office PowerPoint</Application>
  <PresentationFormat>Breitbild</PresentationFormat>
  <Paragraphs>199</Paragraphs>
  <Slides>29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Helvetica Neue</vt:lpstr>
      <vt:lpstr>Open Sans</vt:lpstr>
      <vt:lpstr>Source Sans Pro Black</vt:lpstr>
      <vt:lpstr>Wingdings</vt:lpstr>
      <vt:lpstr>Struttura predefinita</vt:lpstr>
      <vt:lpstr>Tema di Office</vt:lpstr>
      <vt:lpstr>Pressekonferenz</vt:lpstr>
      <vt:lpstr>PowerPoint-Präsentation</vt:lpstr>
      <vt:lpstr>La situazione attuale Der aktuelle Zustand</vt:lpstr>
      <vt:lpstr>Il Protocollo d‘intesa Das Einvernehmensprotokoll</vt:lpstr>
      <vt:lpstr>PowerPoint-Präsentation</vt:lpstr>
      <vt:lpstr>Der Partizipationsprozess Il processo di partecipazione</vt:lpstr>
      <vt:lpstr>Der Partizipationsprozess Il processo di partecipazione</vt:lpstr>
      <vt:lpstr>Der Partizipationsprozess Il processo di partecipazione</vt:lpstr>
      <vt:lpstr>Der Partizipationsprozess Il processo di partecipazione</vt:lpstr>
      <vt:lpstr>PowerPoint-Präsentation</vt:lpstr>
      <vt:lpstr>La situazione futura Der künftige Zustand</vt:lpstr>
      <vt:lpstr>Ziele des Projektes  Obiettivi del Progetto</vt:lpstr>
      <vt:lpstr>Scelta localizzazione Standortwahl</vt:lpstr>
      <vt:lpstr>Le osservazioni pervenute: Velturno - Bolzano  Die eingereichten Beiträge: Feldturns - Bozen</vt:lpstr>
      <vt:lpstr>Die Grobtrassen: Mauls - Albeins I tracciati di fattibilità: Mulles - Albes</vt:lpstr>
      <vt:lpstr>Die Grobtrassen: Albeins - Bozen I tracciati di fattibilità: Albes - Bolzano</vt:lpstr>
      <vt:lpstr>PowerPoint-Präsentation</vt:lpstr>
      <vt:lpstr>Abbau der HS-Leitung in Mauls  Dismissione della linea AT a Mulles</vt:lpstr>
      <vt:lpstr>Anpassung in Natz – Schabs Adeguamento a Naz Sciaves</vt:lpstr>
      <vt:lpstr>Anpassungen in Klausen Adeguamenti a Chiusa</vt:lpstr>
      <vt:lpstr>Barbiano  Barbian</vt:lpstr>
      <vt:lpstr>Karneid – Kardaun Cornedo – Cardano </vt:lpstr>
      <vt:lpstr>Bozen  Bolzano</vt:lpstr>
      <vt:lpstr>Indicazioni dalla Valutazione ambientale Hinweise aus der Umweltprüfung</vt:lpstr>
      <vt:lpstr>Schutzgebiet Aree protette</vt:lpstr>
      <vt:lpstr>Vahrn - Varna </vt:lpstr>
      <vt:lpstr>Feldturns - Velturno </vt:lpstr>
      <vt:lpstr>Klausen - Chiusa </vt:lpstr>
      <vt:lpstr>Bilanz nach Gemeinden  Bilancio per Comune</vt:lpstr>
    </vt:vector>
  </TitlesOfParts>
  <Company>prov.bz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für Pressekonferenzen im Landespressesaal</dc:title>
  <dc:creator>Presseagentur_LG</dc:creator>
  <cp:lastModifiedBy>Ruffini, Flavio</cp:lastModifiedBy>
  <cp:revision>1616</cp:revision>
  <cp:lastPrinted>2020-11-03T10:29:51Z</cp:lastPrinted>
  <dcterms:created xsi:type="dcterms:W3CDTF">2015-08-05T14:20:00Z</dcterms:created>
  <dcterms:modified xsi:type="dcterms:W3CDTF">2020-12-30T08:22:41Z</dcterms:modified>
</cp:coreProperties>
</file>