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9" r:id="rId1"/>
    <p:sldMasterId id="2147483831" r:id="rId2"/>
  </p:sldMasterIdLst>
  <p:notesMasterIdLst>
    <p:notesMasterId r:id="rId22"/>
  </p:notesMasterIdLst>
  <p:handoutMasterIdLst>
    <p:handoutMasterId r:id="rId23"/>
  </p:handoutMasterIdLst>
  <p:sldIdLst>
    <p:sldId id="263" r:id="rId3"/>
    <p:sldId id="279" r:id="rId4"/>
    <p:sldId id="285" r:id="rId5"/>
    <p:sldId id="281" r:id="rId6"/>
    <p:sldId id="291" r:id="rId7"/>
    <p:sldId id="287" r:id="rId8"/>
    <p:sldId id="288" r:id="rId9"/>
    <p:sldId id="289" r:id="rId10"/>
    <p:sldId id="290" r:id="rId11"/>
    <p:sldId id="265" r:id="rId12"/>
    <p:sldId id="269" r:id="rId13"/>
    <p:sldId id="270" r:id="rId14"/>
    <p:sldId id="272" r:id="rId15"/>
    <p:sldId id="273" r:id="rId16"/>
    <p:sldId id="280" r:id="rId17"/>
    <p:sldId id="283" r:id="rId18"/>
    <p:sldId id="284" r:id="rId19"/>
    <p:sldId id="286" r:id="rId20"/>
    <p:sldId id="264" r:id="rId21"/>
  </p:sldIdLst>
  <p:sldSz cx="9144000" cy="6858000" type="screen4x3"/>
  <p:notesSz cx="6797675" cy="9926638"/>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FFD624"/>
    <a:srgbClr val="3166CF"/>
    <a:srgbClr val="3E6FD2"/>
    <a:srgbClr val="2D5EC1"/>
    <a:srgbClr val="BDDEFF"/>
    <a:srgbClr val="99CCFF"/>
    <a:srgbClr val="808080"/>
    <a:srgbClr val="009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3" d="100"/>
          <a:sy n="73" d="100"/>
        </p:scale>
        <p:origin x="-1714" y="-3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2850" y="-7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522E77-17B7-4540-AF5A-74AB5005A55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D679A02B-C303-494F-BB66-2F2B7B80189E}">
      <dgm:prSet phldrT="[Text]" phldr="1"/>
      <dgm:spPr>
        <a:solidFill>
          <a:srgbClr val="92D050"/>
        </a:solidFill>
        <a:ln>
          <a:solidFill>
            <a:srgbClr val="92D050"/>
          </a:solidFill>
        </a:ln>
      </dgm:spPr>
      <dgm:t>
        <a:bodyPr/>
        <a:lstStyle/>
        <a:p>
          <a:endParaRPr lang="en-US" dirty="0">
            <a:solidFill>
              <a:srgbClr val="92D050"/>
            </a:solidFill>
          </a:endParaRPr>
        </a:p>
      </dgm:t>
    </dgm:pt>
    <dgm:pt modelId="{648B1ECB-287F-4EB1-8DE1-9A049999F25A}" type="parTrans" cxnId="{D102A560-1D88-44F6-98CF-E0D4F15CED2E}">
      <dgm:prSet/>
      <dgm:spPr/>
      <dgm:t>
        <a:bodyPr/>
        <a:lstStyle/>
        <a:p>
          <a:endParaRPr lang="en-US"/>
        </a:p>
      </dgm:t>
    </dgm:pt>
    <dgm:pt modelId="{C4AD209C-6CAA-41A2-A0AD-EFA4416082E8}" type="sibTrans" cxnId="{D102A560-1D88-44F6-98CF-E0D4F15CED2E}">
      <dgm:prSet/>
      <dgm:spPr/>
      <dgm:t>
        <a:bodyPr/>
        <a:lstStyle/>
        <a:p>
          <a:endParaRPr lang="en-US"/>
        </a:p>
      </dgm:t>
    </dgm:pt>
    <dgm:pt modelId="{F677912B-C854-483F-9CC2-6699C3FD5750}">
      <dgm:prSet phldrT="[Text]" custT="1"/>
      <dgm:spPr>
        <a:ln>
          <a:solidFill>
            <a:srgbClr val="92D050"/>
          </a:solidFill>
        </a:ln>
      </dgm:spPr>
      <dgm:t>
        <a:bodyPr/>
        <a:lstStyle/>
        <a:p>
          <a:r>
            <a:rPr lang="en-US" sz="1800" dirty="0" smtClean="0"/>
            <a:t>Broader focus, in addition to safety</a:t>
          </a:r>
          <a:endParaRPr lang="en-US" sz="1800" dirty="0"/>
        </a:p>
      </dgm:t>
    </dgm:pt>
    <dgm:pt modelId="{73BCC7F1-C38D-4630-98DA-0DFC580DBC19}" type="parTrans" cxnId="{5DE6DA23-5B73-43B7-875A-6532908CEA0B}">
      <dgm:prSet/>
      <dgm:spPr/>
      <dgm:t>
        <a:bodyPr/>
        <a:lstStyle/>
        <a:p>
          <a:endParaRPr lang="en-US"/>
        </a:p>
      </dgm:t>
    </dgm:pt>
    <dgm:pt modelId="{E0F31704-5AAB-47E8-827A-4CFAE209CAFE}" type="sibTrans" cxnId="{5DE6DA23-5B73-43B7-875A-6532908CEA0B}">
      <dgm:prSet/>
      <dgm:spPr/>
      <dgm:t>
        <a:bodyPr/>
        <a:lstStyle/>
        <a:p>
          <a:endParaRPr lang="en-US"/>
        </a:p>
      </dgm:t>
    </dgm:pt>
    <dgm:pt modelId="{56EDFE14-2301-459B-B8EE-6380BE3C8454}">
      <dgm:prSet phldrT="[Text]" phldr="1"/>
      <dgm:spPr>
        <a:solidFill>
          <a:srgbClr val="92D050"/>
        </a:solidFill>
        <a:ln>
          <a:solidFill>
            <a:srgbClr val="92D050"/>
          </a:solidFill>
        </a:ln>
      </dgm:spPr>
      <dgm:t>
        <a:bodyPr/>
        <a:lstStyle/>
        <a:p>
          <a:endParaRPr lang="en-US" dirty="0">
            <a:solidFill>
              <a:srgbClr val="92D050"/>
            </a:solidFill>
          </a:endParaRPr>
        </a:p>
      </dgm:t>
    </dgm:pt>
    <dgm:pt modelId="{215FCBB5-4887-45DF-9E9C-154610B82C63}" type="parTrans" cxnId="{3A084124-2281-445D-AB9B-423C85286916}">
      <dgm:prSet/>
      <dgm:spPr/>
      <dgm:t>
        <a:bodyPr/>
        <a:lstStyle/>
        <a:p>
          <a:endParaRPr lang="en-US"/>
        </a:p>
      </dgm:t>
    </dgm:pt>
    <dgm:pt modelId="{D70A4BD6-B44D-4750-BF1E-F1D66A3D0D57}" type="sibTrans" cxnId="{3A084124-2281-445D-AB9B-423C85286916}">
      <dgm:prSet/>
      <dgm:spPr/>
      <dgm:t>
        <a:bodyPr/>
        <a:lstStyle/>
        <a:p>
          <a:endParaRPr lang="en-US"/>
        </a:p>
      </dgm:t>
    </dgm:pt>
    <dgm:pt modelId="{324ACCD8-9CBE-45DA-86BC-0E5F523BF318}">
      <dgm:prSet phldrT="[Text]" custT="1"/>
      <dgm:spPr>
        <a:ln>
          <a:solidFill>
            <a:srgbClr val="92D050"/>
          </a:solidFill>
        </a:ln>
      </dgm:spPr>
      <dgm:t>
        <a:bodyPr/>
        <a:lstStyle/>
        <a:p>
          <a:r>
            <a:rPr lang="en-US" sz="1800" dirty="0" smtClean="0"/>
            <a:t>New proposal to </a:t>
          </a:r>
          <a:r>
            <a:rPr lang="en-GB" sz="1800" noProof="0" dirty="0" smtClean="0"/>
            <a:t>modernise</a:t>
          </a:r>
          <a:r>
            <a:rPr lang="en-US" sz="1800" dirty="0" smtClean="0"/>
            <a:t> CAP</a:t>
          </a:r>
          <a:endParaRPr lang="en-US" sz="1800" dirty="0"/>
        </a:p>
      </dgm:t>
    </dgm:pt>
    <dgm:pt modelId="{533B65F2-3DAE-4D78-A311-5890C676A26D}" type="parTrans" cxnId="{4BBB4B10-87E7-4F30-AE98-497433194C2B}">
      <dgm:prSet/>
      <dgm:spPr/>
      <dgm:t>
        <a:bodyPr/>
        <a:lstStyle/>
        <a:p>
          <a:endParaRPr lang="en-US"/>
        </a:p>
      </dgm:t>
    </dgm:pt>
    <dgm:pt modelId="{FD95F5BE-E8D8-4E18-A0D8-AA84F46D9FE5}" type="sibTrans" cxnId="{4BBB4B10-87E7-4F30-AE98-497433194C2B}">
      <dgm:prSet/>
      <dgm:spPr/>
      <dgm:t>
        <a:bodyPr/>
        <a:lstStyle/>
        <a:p>
          <a:endParaRPr lang="en-US"/>
        </a:p>
      </dgm:t>
    </dgm:pt>
    <dgm:pt modelId="{A448812B-6647-4CC9-9C0E-528D532BAC86}">
      <dgm:prSet phldrT="[Text]" custT="1"/>
      <dgm:spPr>
        <a:ln>
          <a:solidFill>
            <a:srgbClr val="92D050"/>
          </a:solidFill>
        </a:ln>
      </dgm:spPr>
      <dgm:t>
        <a:bodyPr/>
        <a:lstStyle/>
        <a:p>
          <a:r>
            <a:rPr lang="en-US" sz="1800" dirty="0" smtClean="0"/>
            <a:t>Sustainable Developments Goals</a:t>
          </a:r>
          <a:endParaRPr lang="en-US" sz="1800" dirty="0"/>
        </a:p>
      </dgm:t>
    </dgm:pt>
    <dgm:pt modelId="{ACE1D7A2-13DD-4770-99A2-022D0ED29681}" type="parTrans" cxnId="{40C259BE-82E1-47FB-BD69-927A2C2CA948}">
      <dgm:prSet/>
      <dgm:spPr/>
      <dgm:t>
        <a:bodyPr/>
        <a:lstStyle/>
        <a:p>
          <a:endParaRPr lang="en-US"/>
        </a:p>
      </dgm:t>
    </dgm:pt>
    <dgm:pt modelId="{5BA19BB2-3632-4EF1-9249-CC3FEB3369A8}" type="sibTrans" cxnId="{40C259BE-82E1-47FB-BD69-927A2C2CA948}">
      <dgm:prSet/>
      <dgm:spPr/>
      <dgm:t>
        <a:bodyPr/>
        <a:lstStyle/>
        <a:p>
          <a:endParaRPr lang="en-US"/>
        </a:p>
      </dgm:t>
    </dgm:pt>
    <dgm:pt modelId="{048B09F0-E3D3-4DDB-9109-9315C2AE26DC}">
      <dgm:prSet phldrT="[Text]" phldr="1"/>
      <dgm:spPr>
        <a:solidFill>
          <a:srgbClr val="92D050"/>
        </a:solidFill>
        <a:ln>
          <a:solidFill>
            <a:srgbClr val="92D050"/>
          </a:solidFill>
        </a:ln>
      </dgm:spPr>
      <dgm:t>
        <a:bodyPr/>
        <a:lstStyle/>
        <a:p>
          <a:endParaRPr lang="en-US" dirty="0">
            <a:solidFill>
              <a:srgbClr val="92D050"/>
            </a:solidFill>
          </a:endParaRPr>
        </a:p>
      </dgm:t>
    </dgm:pt>
    <dgm:pt modelId="{6C9A5033-4766-4B1B-80D0-17174B3F2EB8}" type="sibTrans" cxnId="{7E8B545D-EE90-4CF2-A4EC-8AABF2C6BCAB}">
      <dgm:prSet/>
      <dgm:spPr/>
      <dgm:t>
        <a:bodyPr/>
        <a:lstStyle/>
        <a:p>
          <a:endParaRPr lang="en-US"/>
        </a:p>
      </dgm:t>
    </dgm:pt>
    <dgm:pt modelId="{6EB51120-D8F6-4CCE-A184-ED4C063327B8}" type="parTrans" cxnId="{7E8B545D-EE90-4CF2-A4EC-8AABF2C6BCAB}">
      <dgm:prSet/>
      <dgm:spPr/>
      <dgm:t>
        <a:bodyPr/>
        <a:lstStyle/>
        <a:p>
          <a:endParaRPr lang="en-US"/>
        </a:p>
      </dgm:t>
    </dgm:pt>
    <dgm:pt modelId="{570BCF73-7F2D-4387-859C-9B91C20EDEBE}">
      <dgm:prSet phldrT="[Text]"/>
      <dgm:spPr>
        <a:solidFill>
          <a:srgbClr val="92D050"/>
        </a:solidFill>
        <a:ln>
          <a:solidFill>
            <a:srgbClr val="92D050"/>
          </a:solidFill>
        </a:ln>
      </dgm:spPr>
      <dgm:t>
        <a:bodyPr/>
        <a:lstStyle/>
        <a:p>
          <a:endParaRPr lang="en-US" dirty="0">
            <a:solidFill>
              <a:srgbClr val="92D050"/>
            </a:solidFill>
          </a:endParaRPr>
        </a:p>
      </dgm:t>
    </dgm:pt>
    <dgm:pt modelId="{053A6AFE-EC2E-49C3-9E35-55E18CEBEF8D}" type="parTrans" cxnId="{DD47C798-C0C3-48BE-9E9E-25940AEE1103}">
      <dgm:prSet/>
      <dgm:spPr/>
      <dgm:t>
        <a:bodyPr/>
        <a:lstStyle/>
        <a:p>
          <a:endParaRPr lang="en-US"/>
        </a:p>
      </dgm:t>
    </dgm:pt>
    <dgm:pt modelId="{DB39EE2E-37A2-44CB-B573-673D708CF935}" type="sibTrans" cxnId="{DD47C798-C0C3-48BE-9E9E-25940AEE1103}">
      <dgm:prSet/>
      <dgm:spPr/>
      <dgm:t>
        <a:bodyPr/>
        <a:lstStyle/>
        <a:p>
          <a:endParaRPr lang="en-US"/>
        </a:p>
      </dgm:t>
    </dgm:pt>
    <dgm:pt modelId="{E36DD897-9222-4567-A069-8617C9C23B3F}">
      <dgm:prSet custT="1"/>
      <dgm:spPr>
        <a:ln>
          <a:solidFill>
            <a:srgbClr val="92D050"/>
          </a:solidFill>
        </a:ln>
      </dgm:spPr>
      <dgm:t>
        <a:bodyPr/>
        <a:lstStyle/>
        <a:p>
          <a:pPr>
            <a:spcBef>
              <a:spcPts val="1200"/>
            </a:spcBef>
          </a:pPr>
          <a:r>
            <a:rPr lang="en-US" sz="1800" dirty="0" smtClean="0"/>
            <a:t>Circular Action Plan</a:t>
          </a:r>
          <a:r>
            <a:rPr lang="en-US" sz="2000" dirty="0" smtClean="0"/>
            <a:t>			</a:t>
          </a:r>
          <a:endParaRPr lang="en-US" sz="2000" dirty="0"/>
        </a:p>
      </dgm:t>
    </dgm:pt>
    <dgm:pt modelId="{4928F0F1-3F46-42A9-9495-BF8BD38023A8}" type="parTrans" cxnId="{FF4CA008-4E12-43EC-AA2C-C6B9649578B4}">
      <dgm:prSet/>
      <dgm:spPr/>
      <dgm:t>
        <a:bodyPr/>
        <a:lstStyle/>
        <a:p>
          <a:endParaRPr lang="en-US"/>
        </a:p>
      </dgm:t>
    </dgm:pt>
    <dgm:pt modelId="{F9F567D4-283D-44FB-93A8-7A40815458D3}" type="sibTrans" cxnId="{FF4CA008-4E12-43EC-AA2C-C6B9649578B4}">
      <dgm:prSet/>
      <dgm:spPr/>
      <dgm:t>
        <a:bodyPr/>
        <a:lstStyle/>
        <a:p>
          <a:endParaRPr lang="en-US"/>
        </a:p>
      </dgm:t>
    </dgm:pt>
    <dgm:pt modelId="{43E8D718-161B-4D2A-A3CE-FD0FB3250CD3}" type="pres">
      <dgm:prSet presAssocID="{F8522E77-17B7-4540-AF5A-74AB5005A552}" presName="linearFlow" presStyleCnt="0">
        <dgm:presLayoutVars>
          <dgm:dir/>
          <dgm:animLvl val="lvl"/>
          <dgm:resizeHandles val="exact"/>
        </dgm:presLayoutVars>
      </dgm:prSet>
      <dgm:spPr/>
      <dgm:t>
        <a:bodyPr/>
        <a:lstStyle/>
        <a:p>
          <a:endParaRPr lang="en-US"/>
        </a:p>
      </dgm:t>
    </dgm:pt>
    <dgm:pt modelId="{A8876049-A36A-4C0F-984C-0AEB4E068148}" type="pres">
      <dgm:prSet presAssocID="{D679A02B-C303-494F-BB66-2F2B7B80189E}" presName="composite" presStyleCnt="0"/>
      <dgm:spPr/>
    </dgm:pt>
    <dgm:pt modelId="{F64ABD74-E030-434B-A840-F694D9BF0E19}" type="pres">
      <dgm:prSet presAssocID="{D679A02B-C303-494F-BB66-2F2B7B80189E}" presName="parentText" presStyleLbl="alignNode1" presStyleIdx="0" presStyleCnt="4">
        <dgm:presLayoutVars>
          <dgm:chMax val="1"/>
          <dgm:bulletEnabled val="1"/>
        </dgm:presLayoutVars>
      </dgm:prSet>
      <dgm:spPr/>
      <dgm:t>
        <a:bodyPr/>
        <a:lstStyle/>
        <a:p>
          <a:endParaRPr lang="en-US"/>
        </a:p>
      </dgm:t>
    </dgm:pt>
    <dgm:pt modelId="{47EE0D08-D778-4130-AB93-76560D866741}" type="pres">
      <dgm:prSet presAssocID="{D679A02B-C303-494F-BB66-2F2B7B80189E}" presName="descendantText" presStyleLbl="alignAcc1" presStyleIdx="0" presStyleCnt="4">
        <dgm:presLayoutVars>
          <dgm:bulletEnabled val="1"/>
        </dgm:presLayoutVars>
      </dgm:prSet>
      <dgm:spPr/>
      <dgm:t>
        <a:bodyPr/>
        <a:lstStyle/>
        <a:p>
          <a:endParaRPr lang="en-US"/>
        </a:p>
      </dgm:t>
    </dgm:pt>
    <dgm:pt modelId="{59737307-8A28-4A8F-828B-2F34CBB6070B}" type="pres">
      <dgm:prSet presAssocID="{C4AD209C-6CAA-41A2-A0AD-EFA4416082E8}" presName="sp" presStyleCnt="0"/>
      <dgm:spPr/>
    </dgm:pt>
    <dgm:pt modelId="{A5A630D1-B7D7-41A0-AEBB-125ECA23033E}" type="pres">
      <dgm:prSet presAssocID="{56EDFE14-2301-459B-B8EE-6380BE3C8454}" presName="composite" presStyleCnt="0"/>
      <dgm:spPr/>
    </dgm:pt>
    <dgm:pt modelId="{DC46A80B-1D26-4882-BC75-45835A6B23BD}" type="pres">
      <dgm:prSet presAssocID="{56EDFE14-2301-459B-B8EE-6380BE3C8454}" presName="parentText" presStyleLbl="alignNode1" presStyleIdx="1" presStyleCnt="4">
        <dgm:presLayoutVars>
          <dgm:chMax val="1"/>
          <dgm:bulletEnabled val="1"/>
        </dgm:presLayoutVars>
      </dgm:prSet>
      <dgm:spPr/>
      <dgm:t>
        <a:bodyPr/>
        <a:lstStyle/>
        <a:p>
          <a:endParaRPr lang="en-US"/>
        </a:p>
      </dgm:t>
    </dgm:pt>
    <dgm:pt modelId="{190709C0-B86E-4AD6-93A0-543B0B674E1C}" type="pres">
      <dgm:prSet presAssocID="{56EDFE14-2301-459B-B8EE-6380BE3C8454}" presName="descendantText" presStyleLbl="alignAcc1" presStyleIdx="1" presStyleCnt="4">
        <dgm:presLayoutVars>
          <dgm:bulletEnabled val="1"/>
        </dgm:presLayoutVars>
      </dgm:prSet>
      <dgm:spPr/>
      <dgm:t>
        <a:bodyPr/>
        <a:lstStyle/>
        <a:p>
          <a:endParaRPr lang="en-US"/>
        </a:p>
      </dgm:t>
    </dgm:pt>
    <dgm:pt modelId="{0FCDDEC1-4CF9-4777-B520-3C8637D632A1}" type="pres">
      <dgm:prSet presAssocID="{D70A4BD6-B44D-4750-BF1E-F1D66A3D0D57}" presName="sp" presStyleCnt="0"/>
      <dgm:spPr/>
    </dgm:pt>
    <dgm:pt modelId="{FB7CDE91-462D-445B-8D82-42A2FE191FA8}" type="pres">
      <dgm:prSet presAssocID="{048B09F0-E3D3-4DDB-9109-9315C2AE26DC}" presName="composite" presStyleCnt="0"/>
      <dgm:spPr/>
    </dgm:pt>
    <dgm:pt modelId="{70826B13-71A4-4BB8-B8D4-B9E1A8C75157}" type="pres">
      <dgm:prSet presAssocID="{048B09F0-E3D3-4DDB-9109-9315C2AE26DC}" presName="parentText" presStyleLbl="alignNode1" presStyleIdx="2" presStyleCnt="4">
        <dgm:presLayoutVars>
          <dgm:chMax val="1"/>
          <dgm:bulletEnabled val="1"/>
        </dgm:presLayoutVars>
      </dgm:prSet>
      <dgm:spPr/>
      <dgm:t>
        <a:bodyPr/>
        <a:lstStyle/>
        <a:p>
          <a:endParaRPr lang="en-US"/>
        </a:p>
      </dgm:t>
    </dgm:pt>
    <dgm:pt modelId="{9C6DE449-5143-4706-9097-AB47A4F17F3E}" type="pres">
      <dgm:prSet presAssocID="{048B09F0-E3D3-4DDB-9109-9315C2AE26DC}" presName="descendantText" presStyleLbl="alignAcc1" presStyleIdx="2" presStyleCnt="4">
        <dgm:presLayoutVars>
          <dgm:bulletEnabled val="1"/>
        </dgm:presLayoutVars>
      </dgm:prSet>
      <dgm:spPr/>
      <dgm:t>
        <a:bodyPr/>
        <a:lstStyle/>
        <a:p>
          <a:endParaRPr lang="en-US"/>
        </a:p>
      </dgm:t>
    </dgm:pt>
    <dgm:pt modelId="{2C643F95-91DD-40F6-B48D-0F951F24BFAC}" type="pres">
      <dgm:prSet presAssocID="{6C9A5033-4766-4B1B-80D0-17174B3F2EB8}" presName="sp" presStyleCnt="0"/>
      <dgm:spPr/>
    </dgm:pt>
    <dgm:pt modelId="{17D29FB9-AA5C-497E-A2AF-A38B94614A47}" type="pres">
      <dgm:prSet presAssocID="{570BCF73-7F2D-4387-859C-9B91C20EDEBE}" presName="composite" presStyleCnt="0"/>
      <dgm:spPr/>
    </dgm:pt>
    <dgm:pt modelId="{D11CA9C2-56BF-4F9B-B5E2-1A1E853AE5BF}" type="pres">
      <dgm:prSet presAssocID="{570BCF73-7F2D-4387-859C-9B91C20EDEBE}" presName="parentText" presStyleLbl="alignNode1" presStyleIdx="3" presStyleCnt="4">
        <dgm:presLayoutVars>
          <dgm:chMax val="1"/>
          <dgm:bulletEnabled val="1"/>
        </dgm:presLayoutVars>
      </dgm:prSet>
      <dgm:spPr/>
      <dgm:t>
        <a:bodyPr/>
        <a:lstStyle/>
        <a:p>
          <a:endParaRPr lang="en-US"/>
        </a:p>
      </dgm:t>
    </dgm:pt>
    <dgm:pt modelId="{E2430E64-4EA1-4F0E-959A-D70FEB423146}" type="pres">
      <dgm:prSet presAssocID="{570BCF73-7F2D-4387-859C-9B91C20EDEBE}" presName="descendantText" presStyleLbl="alignAcc1" presStyleIdx="3" presStyleCnt="4" custAng="0">
        <dgm:presLayoutVars>
          <dgm:bulletEnabled val="1"/>
        </dgm:presLayoutVars>
      </dgm:prSet>
      <dgm:spPr/>
      <dgm:t>
        <a:bodyPr/>
        <a:lstStyle/>
        <a:p>
          <a:endParaRPr lang="en-US"/>
        </a:p>
      </dgm:t>
    </dgm:pt>
  </dgm:ptLst>
  <dgm:cxnLst>
    <dgm:cxn modelId="{FA3C0F1B-DC25-493D-88EB-74CFFE74CB1C}" type="presOf" srcId="{E36DD897-9222-4567-A069-8617C9C23B3F}" destId="{9C6DE449-5143-4706-9097-AB47A4F17F3E}" srcOrd="0" destOrd="0" presId="urn:microsoft.com/office/officeart/2005/8/layout/chevron2"/>
    <dgm:cxn modelId="{A356EA8A-10EA-485F-AB83-D1B75648CB77}" type="presOf" srcId="{D679A02B-C303-494F-BB66-2F2B7B80189E}" destId="{F64ABD74-E030-434B-A840-F694D9BF0E19}" srcOrd="0" destOrd="0" presId="urn:microsoft.com/office/officeart/2005/8/layout/chevron2"/>
    <dgm:cxn modelId="{7FF1138B-4FC0-4216-ACA8-5C0A9372604D}" type="presOf" srcId="{570BCF73-7F2D-4387-859C-9B91C20EDEBE}" destId="{D11CA9C2-56BF-4F9B-B5E2-1A1E853AE5BF}" srcOrd="0" destOrd="0" presId="urn:microsoft.com/office/officeart/2005/8/layout/chevron2"/>
    <dgm:cxn modelId="{616755F5-3162-4D16-8FC2-6B42D944D83F}" type="presOf" srcId="{324ACCD8-9CBE-45DA-86BC-0E5F523BF318}" destId="{190709C0-B86E-4AD6-93A0-543B0B674E1C}" srcOrd="0" destOrd="0" presId="urn:microsoft.com/office/officeart/2005/8/layout/chevron2"/>
    <dgm:cxn modelId="{4BBB4B10-87E7-4F30-AE98-497433194C2B}" srcId="{56EDFE14-2301-459B-B8EE-6380BE3C8454}" destId="{324ACCD8-9CBE-45DA-86BC-0E5F523BF318}" srcOrd="0" destOrd="0" parTransId="{533B65F2-3DAE-4D78-A311-5890C676A26D}" sibTransId="{FD95F5BE-E8D8-4E18-A0D8-AA84F46D9FE5}"/>
    <dgm:cxn modelId="{FF4CA008-4E12-43EC-AA2C-C6B9649578B4}" srcId="{048B09F0-E3D3-4DDB-9109-9315C2AE26DC}" destId="{E36DD897-9222-4567-A069-8617C9C23B3F}" srcOrd="0" destOrd="0" parTransId="{4928F0F1-3F46-42A9-9495-BF8BD38023A8}" sibTransId="{F9F567D4-283D-44FB-93A8-7A40815458D3}"/>
    <dgm:cxn modelId="{4D062AB0-C9A5-4B09-AB4A-85192B6C2DF1}" type="presOf" srcId="{56EDFE14-2301-459B-B8EE-6380BE3C8454}" destId="{DC46A80B-1D26-4882-BC75-45835A6B23BD}" srcOrd="0" destOrd="0" presId="urn:microsoft.com/office/officeart/2005/8/layout/chevron2"/>
    <dgm:cxn modelId="{40C259BE-82E1-47FB-BD69-927A2C2CA948}" srcId="{570BCF73-7F2D-4387-859C-9B91C20EDEBE}" destId="{A448812B-6647-4CC9-9C0E-528D532BAC86}" srcOrd="0" destOrd="0" parTransId="{ACE1D7A2-13DD-4770-99A2-022D0ED29681}" sibTransId="{5BA19BB2-3632-4EF1-9249-CC3FEB3369A8}"/>
    <dgm:cxn modelId="{5AD52689-A6FE-40CC-8951-62731A69F980}" type="presOf" srcId="{F8522E77-17B7-4540-AF5A-74AB5005A552}" destId="{43E8D718-161B-4D2A-A3CE-FD0FB3250CD3}" srcOrd="0" destOrd="0" presId="urn:microsoft.com/office/officeart/2005/8/layout/chevron2"/>
    <dgm:cxn modelId="{4FCC7E5D-E01D-4A5D-A2C8-C5EC797F20DD}" type="presOf" srcId="{048B09F0-E3D3-4DDB-9109-9315C2AE26DC}" destId="{70826B13-71A4-4BB8-B8D4-B9E1A8C75157}" srcOrd="0" destOrd="0" presId="urn:microsoft.com/office/officeart/2005/8/layout/chevron2"/>
    <dgm:cxn modelId="{838E9B5B-912C-4D47-AAE6-9E3D4548E9E0}" type="presOf" srcId="{F677912B-C854-483F-9CC2-6699C3FD5750}" destId="{47EE0D08-D778-4130-AB93-76560D866741}" srcOrd="0" destOrd="0" presId="urn:microsoft.com/office/officeart/2005/8/layout/chevron2"/>
    <dgm:cxn modelId="{7E8B545D-EE90-4CF2-A4EC-8AABF2C6BCAB}" srcId="{F8522E77-17B7-4540-AF5A-74AB5005A552}" destId="{048B09F0-E3D3-4DDB-9109-9315C2AE26DC}" srcOrd="2" destOrd="0" parTransId="{6EB51120-D8F6-4CCE-A184-ED4C063327B8}" sibTransId="{6C9A5033-4766-4B1B-80D0-17174B3F2EB8}"/>
    <dgm:cxn modelId="{5DE6DA23-5B73-43B7-875A-6532908CEA0B}" srcId="{D679A02B-C303-494F-BB66-2F2B7B80189E}" destId="{F677912B-C854-483F-9CC2-6699C3FD5750}" srcOrd="0" destOrd="0" parTransId="{73BCC7F1-C38D-4630-98DA-0DFC580DBC19}" sibTransId="{E0F31704-5AAB-47E8-827A-4CFAE209CAFE}"/>
    <dgm:cxn modelId="{3A084124-2281-445D-AB9B-423C85286916}" srcId="{F8522E77-17B7-4540-AF5A-74AB5005A552}" destId="{56EDFE14-2301-459B-B8EE-6380BE3C8454}" srcOrd="1" destOrd="0" parTransId="{215FCBB5-4887-45DF-9E9C-154610B82C63}" sibTransId="{D70A4BD6-B44D-4750-BF1E-F1D66A3D0D57}"/>
    <dgm:cxn modelId="{DD47C798-C0C3-48BE-9E9E-25940AEE1103}" srcId="{F8522E77-17B7-4540-AF5A-74AB5005A552}" destId="{570BCF73-7F2D-4387-859C-9B91C20EDEBE}" srcOrd="3" destOrd="0" parTransId="{053A6AFE-EC2E-49C3-9E35-55E18CEBEF8D}" sibTransId="{DB39EE2E-37A2-44CB-B573-673D708CF935}"/>
    <dgm:cxn modelId="{D102A560-1D88-44F6-98CF-E0D4F15CED2E}" srcId="{F8522E77-17B7-4540-AF5A-74AB5005A552}" destId="{D679A02B-C303-494F-BB66-2F2B7B80189E}" srcOrd="0" destOrd="0" parTransId="{648B1ECB-287F-4EB1-8DE1-9A049999F25A}" sibTransId="{C4AD209C-6CAA-41A2-A0AD-EFA4416082E8}"/>
    <dgm:cxn modelId="{2AAA488F-EB8C-4A29-A745-E9B86028F2A7}" type="presOf" srcId="{A448812B-6647-4CC9-9C0E-528D532BAC86}" destId="{E2430E64-4EA1-4F0E-959A-D70FEB423146}" srcOrd="0" destOrd="0" presId="urn:microsoft.com/office/officeart/2005/8/layout/chevron2"/>
    <dgm:cxn modelId="{AA41BB5C-AC43-4035-846C-5F292345EC09}" type="presParOf" srcId="{43E8D718-161B-4D2A-A3CE-FD0FB3250CD3}" destId="{A8876049-A36A-4C0F-984C-0AEB4E068148}" srcOrd="0" destOrd="0" presId="urn:microsoft.com/office/officeart/2005/8/layout/chevron2"/>
    <dgm:cxn modelId="{C8E6A1FD-D1EB-41CD-AEB1-F61C12C5D2C1}" type="presParOf" srcId="{A8876049-A36A-4C0F-984C-0AEB4E068148}" destId="{F64ABD74-E030-434B-A840-F694D9BF0E19}" srcOrd="0" destOrd="0" presId="urn:microsoft.com/office/officeart/2005/8/layout/chevron2"/>
    <dgm:cxn modelId="{3DDCBD63-09AA-42C3-9BDC-34B98FF69D23}" type="presParOf" srcId="{A8876049-A36A-4C0F-984C-0AEB4E068148}" destId="{47EE0D08-D778-4130-AB93-76560D866741}" srcOrd="1" destOrd="0" presId="urn:microsoft.com/office/officeart/2005/8/layout/chevron2"/>
    <dgm:cxn modelId="{E2BC845F-54B2-4904-A692-2FB3F2B1DB16}" type="presParOf" srcId="{43E8D718-161B-4D2A-A3CE-FD0FB3250CD3}" destId="{59737307-8A28-4A8F-828B-2F34CBB6070B}" srcOrd="1" destOrd="0" presId="urn:microsoft.com/office/officeart/2005/8/layout/chevron2"/>
    <dgm:cxn modelId="{5EC32CC6-93A2-4FDD-8695-1226C758D4FB}" type="presParOf" srcId="{43E8D718-161B-4D2A-A3CE-FD0FB3250CD3}" destId="{A5A630D1-B7D7-41A0-AEBB-125ECA23033E}" srcOrd="2" destOrd="0" presId="urn:microsoft.com/office/officeart/2005/8/layout/chevron2"/>
    <dgm:cxn modelId="{AF20D326-FD74-4B11-98E3-519BDD0EDA67}" type="presParOf" srcId="{A5A630D1-B7D7-41A0-AEBB-125ECA23033E}" destId="{DC46A80B-1D26-4882-BC75-45835A6B23BD}" srcOrd="0" destOrd="0" presId="urn:microsoft.com/office/officeart/2005/8/layout/chevron2"/>
    <dgm:cxn modelId="{229DD0A1-EAC8-430E-9D43-C70295D2B6E3}" type="presParOf" srcId="{A5A630D1-B7D7-41A0-AEBB-125ECA23033E}" destId="{190709C0-B86E-4AD6-93A0-543B0B674E1C}" srcOrd="1" destOrd="0" presId="urn:microsoft.com/office/officeart/2005/8/layout/chevron2"/>
    <dgm:cxn modelId="{A20A92EB-E59A-4E85-AECD-01A0722A1392}" type="presParOf" srcId="{43E8D718-161B-4D2A-A3CE-FD0FB3250CD3}" destId="{0FCDDEC1-4CF9-4777-B520-3C8637D632A1}" srcOrd="3" destOrd="0" presId="urn:microsoft.com/office/officeart/2005/8/layout/chevron2"/>
    <dgm:cxn modelId="{3FC8DB3F-0475-4226-ACDA-91D48B269B5F}" type="presParOf" srcId="{43E8D718-161B-4D2A-A3CE-FD0FB3250CD3}" destId="{FB7CDE91-462D-445B-8D82-42A2FE191FA8}" srcOrd="4" destOrd="0" presId="urn:microsoft.com/office/officeart/2005/8/layout/chevron2"/>
    <dgm:cxn modelId="{72F7C81D-519F-49F6-BC5E-A68D106F7C97}" type="presParOf" srcId="{FB7CDE91-462D-445B-8D82-42A2FE191FA8}" destId="{70826B13-71A4-4BB8-B8D4-B9E1A8C75157}" srcOrd="0" destOrd="0" presId="urn:microsoft.com/office/officeart/2005/8/layout/chevron2"/>
    <dgm:cxn modelId="{C49181D1-58CC-4B85-B329-837465D00661}" type="presParOf" srcId="{FB7CDE91-462D-445B-8D82-42A2FE191FA8}" destId="{9C6DE449-5143-4706-9097-AB47A4F17F3E}" srcOrd="1" destOrd="0" presId="urn:microsoft.com/office/officeart/2005/8/layout/chevron2"/>
    <dgm:cxn modelId="{AAC7634F-2E3E-4764-A166-039655AC1F37}" type="presParOf" srcId="{43E8D718-161B-4D2A-A3CE-FD0FB3250CD3}" destId="{2C643F95-91DD-40F6-B48D-0F951F24BFAC}" srcOrd="5" destOrd="0" presId="urn:microsoft.com/office/officeart/2005/8/layout/chevron2"/>
    <dgm:cxn modelId="{E7D0BF65-A596-4F39-979A-6DDDB37D5C6D}" type="presParOf" srcId="{43E8D718-161B-4D2A-A3CE-FD0FB3250CD3}" destId="{17D29FB9-AA5C-497E-A2AF-A38B94614A47}" srcOrd="6" destOrd="0" presId="urn:microsoft.com/office/officeart/2005/8/layout/chevron2"/>
    <dgm:cxn modelId="{92E8FEE8-4DB3-40E3-BE91-7AF40562705E}" type="presParOf" srcId="{17D29FB9-AA5C-497E-A2AF-A38B94614A47}" destId="{D11CA9C2-56BF-4F9B-B5E2-1A1E853AE5BF}" srcOrd="0" destOrd="0" presId="urn:microsoft.com/office/officeart/2005/8/layout/chevron2"/>
    <dgm:cxn modelId="{03E2A70E-F7DB-4B2F-B0F0-CE0554407C1C}" type="presParOf" srcId="{17D29FB9-AA5C-497E-A2AF-A38B94614A47}" destId="{E2430E64-4EA1-4F0E-959A-D70FEB42314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292877-3E77-42AD-85C7-C5427E28518C}" type="doc">
      <dgm:prSet loTypeId="urn:microsoft.com/office/officeart/2005/8/layout/pyramid2" loCatId="pyramid" qsTypeId="urn:microsoft.com/office/officeart/2005/8/quickstyle/simple1" qsCatId="simple" csTypeId="urn:microsoft.com/office/officeart/2005/8/colors/accent1_2" csCatId="accent1" phldr="1"/>
      <dgm:spPr/>
    </dgm:pt>
    <dgm:pt modelId="{CAF5795C-E77B-436E-93AC-C8B99EA43D38}">
      <dgm:prSet phldrT="[Text]"/>
      <dgm:spPr>
        <a:ln>
          <a:solidFill>
            <a:srgbClr val="0F5494"/>
          </a:solidFill>
        </a:ln>
      </dgm:spPr>
      <dgm:t>
        <a:bodyPr/>
        <a:lstStyle/>
        <a:p>
          <a:r>
            <a:rPr lang="en-US" dirty="0" smtClean="0">
              <a:solidFill>
                <a:srgbClr val="0F5494"/>
              </a:solidFill>
            </a:rPr>
            <a:t>Greater emphasis on environment, climate, sustainability</a:t>
          </a:r>
          <a:endParaRPr lang="en-US" dirty="0">
            <a:solidFill>
              <a:srgbClr val="0F5494"/>
            </a:solidFill>
          </a:endParaRPr>
        </a:p>
      </dgm:t>
    </dgm:pt>
    <dgm:pt modelId="{6C5E04A4-8E8A-42CD-922C-CC65F503C287}" type="parTrans" cxnId="{3A298311-4E27-4489-8A8F-655E148EE7E2}">
      <dgm:prSet/>
      <dgm:spPr/>
      <dgm:t>
        <a:bodyPr/>
        <a:lstStyle/>
        <a:p>
          <a:endParaRPr lang="en-US"/>
        </a:p>
      </dgm:t>
    </dgm:pt>
    <dgm:pt modelId="{EC659B64-7DD3-4A41-BD71-1006752F96C1}" type="sibTrans" cxnId="{3A298311-4E27-4489-8A8F-655E148EE7E2}">
      <dgm:prSet/>
      <dgm:spPr/>
      <dgm:t>
        <a:bodyPr/>
        <a:lstStyle/>
        <a:p>
          <a:endParaRPr lang="en-US"/>
        </a:p>
      </dgm:t>
    </dgm:pt>
    <dgm:pt modelId="{39B3C311-F4DE-4404-BDE6-C0B29F5FFA9E}">
      <dgm:prSet phldrT="[Text]"/>
      <dgm:spPr>
        <a:ln>
          <a:solidFill>
            <a:srgbClr val="0F5494"/>
          </a:solidFill>
        </a:ln>
      </dgm:spPr>
      <dgm:t>
        <a:bodyPr/>
        <a:lstStyle/>
        <a:p>
          <a:r>
            <a:rPr lang="en-US" dirty="0" smtClean="0">
              <a:solidFill>
                <a:srgbClr val="0F5494"/>
              </a:solidFill>
            </a:rPr>
            <a:t>Better reflects societal expectations</a:t>
          </a:r>
          <a:endParaRPr lang="en-US" dirty="0">
            <a:solidFill>
              <a:srgbClr val="0F5494"/>
            </a:solidFill>
          </a:endParaRPr>
        </a:p>
      </dgm:t>
    </dgm:pt>
    <dgm:pt modelId="{6DE16472-4031-49A5-B0DB-AB2AB7A58147}" type="parTrans" cxnId="{8458F145-9BC6-4931-81E6-CABE69617DF2}">
      <dgm:prSet/>
      <dgm:spPr/>
      <dgm:t>
        <a:bodyPr/>
        <a:lstStyle/>
        <a:p>
          <a:endParaRPr lang="en-US"/>
        </a:p>
      </dgm:t>
    </dgm:pt>
    <dgm:pt modelId="{271DC033-C296-49C0-A255-F59EDF6F2F83}" type="sibTrans" cxnId="{8458F145-9BC6-4931-81E6-CABE69617DF2}">
      <dgm:prSet/>
      <dgm:spPr/>
      <dgm:t>
        <a:bodyPr/>
        <a:lstStyle/>
        <a:p>
          <a:endParaRPr lang="en-US"/>
        </a:p>
      </dgm:t>
    </dgm:pt>
    <dgm:pt modelId="{26C1BA68-F36D-4D38-9BC9-830D6CCF674F}">
      <dgm:prSet phldrT="[Text]"/>
      <dgm:spPr>
        <a:ln>
          <a:solidFill>
            <a:srgbClr val="0F5494"/>
          </a:solidFill>
        </a:ln>
      </dgm:spPr>
      <dgm:t>
        <a:bodyPr/>
        <a:lstStyle/>
        <a:p>
          <a:r>
            <a:rPr lang="en-US" dirty="0" smtClean="0">
              <a:solidFill>
                <a:srgbClr val="0F5494"/>
              </a:solidFill>
            </a:rPr>
            <a:t>New focus on healthy food</a:t>
          </a:r>
          <a:endParaRPr lang="en-US" dirty="0">
            <a:solidFill>
              <a:srgbClr val="0F5494"/>
            </a:solidFill>
          </a:endParaRPr>
        </a:p>
      </dgm:t>
    </dgm:pt>
    <dgm:pt modelId="{06A0B59F-AC07-4DF0-B6AE-67DE6C85EA59}" type="parTrans" cxnId="{5F43227A-D6F4-4C0A-94E4-DF10C069D1D3}">
      <dgm:prSet/>
      <dgm:spPr/>
      <dgm:t>
        <a:bodyPr/>
        <a:lstStyle/>
        <a:p>
          <a:endParaRPr lang="en-US"/>
        </a:p>
      </dgm:t>
    </dgm:pt>
    <dgm:pt modelId="{BD65CC87-5D01-4784-9CB4-B1EC9A5AD3CC}" type="sibTrans" cxnId="{5F43227A-D6F4-4C0A-94E4-DF10C069D1D3}">
      <dgm:prSet/>
      <dgm:spPr/>
      <dgm:t>
        <a:bodyPr/>
        <a:lstStyle/>
        <a:p>
          <a:endParaRPr lang="en-US"/>
        </a:p>
      </dgm:t>
    </dgm:pt>
    <dgm:pt modelId="{12830580-0F0A-4715-825A-44A800011EBD}" type="pres">
      <dgm:prSet presAssocID="{0E292877-3E77-42AD-85C7-C5427E28518C}" presName="compositeShape" presStyleCnt="0">
        <dgm:presLayoutVars>
          <dgm:dir/>
          <dgm:resizeHandles/>
        </dgm:presLayoutVars>
      </dgm:prSet>
      <dgm:spPr/>
    </dgm:pt>
    <dgm:pt modelId="{1EE3055D-922E-40C8-9124-71BB34466C9B}" type="pres">
      <dgm:prSet presAssocID="{0E292877-3E77-42AD-85C7-C5427E28518C}" presName="pyramid" presStyleLbl="node1" presStyleIdx="0" presStyleCnt="1"/>
      <dgm:spPr>
        <a:solidFill>
          <a:srgbClr val="92D050"/>
        </a:solidFill>
        <a:ln>
          <a:solidFill>
            <a:srgbClr val="92D050"/>
          </a:solidFill>
        </a:ln>
      </dgm:spPr>
    </dgm:pt>
    <dgm:pt modelId="{0CB6D3E5-18FC-4F71-8755-1A4EB647224C}" type="pres">
      <dgm:prSet presAssocID="{0E292877-3E77-42AD-85C7-C5427E28518C}" presName="theList" presStyleCnt="0"/>
      <dgm:spPr/>
    </dgm:pt>
    <dgm:pt modelId="{A3B1FAE6-6D99-4491-9EF5-3E57458D520F}" type="pres">
      <dgm:prSet presAssocID="{CAF5795C-E77B-436E-93AC-C8B99EA43D38}" presName="aNode" presStyleLbl="fgAcc1" presStyleIdx="0" presStyleCnt="3" custScaleX="335352">
        <dgm:presLayoutVars>
          <dgm:bulletEnabled val="1"/>
        </dgm:presLayoutVars>
      </dgm:prSet>
      <dgm:spPr/>
      <dgm:t>
        <a:bodyPr/>
        <a:lstStyle/>
        <a:p>
          <a:endParaRPr lang="en-US"/>
        </a:p>
      </dgm:t>
    </dgm:pt>
    <dgm:pt modelId="{F7544682-3772-4B17-8860-6BB7088004A0}" type="pres">
      <dgm:prSet presAssocID="{CAF5795C-E77B-436E-93AC-C8B99EA43D38}" presName="aSpace" presStyleCnt="0"/>
      <dgm:spPr/>
    </dgm:pt>
    <dgm:pt modelId="{17AA7A0A-511E-4A99-8ED9-369E225A620C}" type="pres">
      <dgm:prSet presAssocID="{39B3C311-F4DE-4404-BDE6-C0B29F5FFA9E}" presName="aNode" presStyleLbl="fgAcc1" presStyleIdx="1" presStyleCnt="3" custScaleX="262184">
        <dgm:presLayoutVars>
          <dgm:bulletEnabled val="1"/>
        </dgm:presLayoutVars>
      </dgm:prSet>
      <dgm:spPr/>
      <dgm:t>
        <a:bodyPr/>
        <a:lstStyle/>
        <a:p>
          <a:endParaRPr lang="en-US"/>
        </a:p>
      </dgm:t>
    </dgm:pt>
    <dgm:pt modelId="{7AD0CDC9-C9EC-43FA-A285-5EFC745FD191}" type="pres">
      <dgm:prSet presAssocID="{39B3C311-F4DE-4404-BDE6-C0B29F5FFA9E}" presName="aSpace" presStyleCnt="0"/>
      <dgm:spPr/>
    </dgm:pt>
    <dgm:pt modelId="{D0D30D0B-FCAC-4154-8C52-F8749C2B505B}" type="pres">
      <dgm:prSet presAssocID="{26C1BA68-F36D-4D38-9BC9-830D6CCF674F}" presName="aNode" presStyleLbl="fgAcc1" presStyleIdx="2" presStyleCnt="3" custScaleX="158530">
        <dgm:presLayoutVars>
          <dgm:bulletEnabled val="1"/>
        </dgm:presLayoutVars>
      </dgm:prSet>
      <dgm:spPr/>
      <dgm:t>
        <a:bodyPr/>
        <a:lstStyle/>
        <a:p>
          <a:endParaRPr lang="en-US"/>
        </a:p>
      </dgm:t>
    </dgm:pt>
    <dgm:pt modelId="{EEFABCA7-B5E9-4C57-B4DB-CF4575637875}" type="pres">
      <dgm:prSet presAssocID="{26C1BA68-F36D-4D38-9BC9-830D6CCF674F}" presName="aSpace" presStyleCnt="0"/>
      <dgm:spPr/>
    </dgm:pt>
  </dgm:ptLst>
  <dgm:cxnLst>
    <dgm:cxn modelId="{D126B9EB-D14E-4A7F-B04A-BBDFDFF17B6F}" type="presOf" srcId="{26C1BA68-F36D-4D38-9BC9-830D6CCF674F}" destId="{D0D30D0B-FCAC-4154-8C52-F8749C2B505B}" srcOrd="0" destOrd="0" presId="urn:microsoft.com/office/officeart/2005/8/layout/pyramid2"/>
    <dgm:cxn modelId="{3A298311-4E27-4489-8A8F-655E148EE7E2}" srcId="{0E292877-3E77-42AD-85C7-C5427E28518C}" destId="{CAF5795C-E77B-436E-93AC-C8B99EA43D38}" srcOrd="0" destOrd="0" parTransId="{6C5E04A4-8E8A-42CD-922C-CC65F503C287}" sibTransId="{EC659B64-7DD3-4A41-BD71-1006752F96C1}"/>
    <dgm:cxn modelId="{346F9771-156C-4D6D-988D-B8D54DD762F1}" type="presOf" srcId="{39B3C311-F4DE-4404-BDE6-C0B29F5FFA9E}" destId="{17AA7A0A-511E-4A99-8ED9-369E225A620C}" srcOrd="0" destOrd="0" presId="urn:microsoft.com/office/officeart/2005/8/layout/pyramid2"/>
    <dgm:cxn modelId="{6C9A548A-A777-44A5-BF34-2D947B0236FB}" type="presOf" srcId="{CAF5795C-E77B-436E-93AC-C8B99EA43D38}" destId="{A3B1FAE6-6D99-4491-9EF5-3E57458D520F}" srcOrd="0" destOrd="0" presId="urn:microsoft.com/office/officeart/2005/8/layout/pyramid2"/>
    <dgm:cxn modelId="{5F43227A-D6F4-4C0A-94E4-DF10C069D1D3}" srcId="{0E292877-3E77-42AD-85C7-C5427E28518C}" destId="{26C1BA68-F36D-4D38-9BC9-830D6CCF674F}" srcOrd="2" destOrd="0" parTransId="{06A0B59F-AC07-4DF0-B6AE-67DE6C85EA59}" sibTransId="{BD65CC87-5D01-4784-9CB4-B1EC9A5AD3CC}"/>
    <dgm:cxn modelId="{029F33E8-5366-4080-81AC-73C5C4F86E88}" type="presOf" srcId="{0E292877-3E77-42AD-85C7-C5427E28518C}" destId="{12830580-0F0A-4715-825A-44A800011EBD}" srcOrd="0" destOrd="0" presId="urn:microsoft.com/office/officeart/2005/8/layout/pyramid2"/>
    <dgm:cxn modelId="{8458F145-9BC6-4931-81E6-CABE69617DF2}" srcId="{0E292877-3E77-42AD-85C7-C5427E28518C}" destId="{39B3C311-F4DE-4404-BDE6-C0B29F5FFA9E}" srcOrd="1" destOrd="0" parTransId="{6DE16472-4031-49A5-B0DB-AB2AB7A58147}" sibTransId="{271DC033-C296-49C0-A255-F59EDF6F2F83}"/>
    <dgm:cxn modelId="{DB4C2203-9558-4E74-A32A-A09B8B85335F}" type="presParOf" srcId="{12830580-0F0A-4715-825A-44A800011EBD}" destId="{1EE3055D-922E-40C8-9124-71BB34466C9B}" srcOrd="0" destOrd="0" presId="urn:microsoft.com/office/officeart/2005/8/layout/pyramid2"/>
    <dgm:cxn modelId="{09652FE9-E9AE-4A63-A651-4AE358FA8061}" type="presParOf" srcId="{12830580-0F0A-4715-825A-44A800011EBD}" destId="{0CB6D3E5-18FC-4F71-8755-1A4EB647224C}" srcOrd="1" destOrd="0" presId="urn:microsoft.com/office/officeart/2005/8/layout/pyramid2"/>
    <dgm:cxn modelId="{19C47383-CE2A-4DA2-80AF-0D2D11B38C0D}" type="presParOf" srcId="{0CB6D3E5-18FC-4F71-8755-1A4EB647224C}" destId="{A3B1FAE6-6D99-4491-9EF5-3E57458D520F}" srcOrd="0" destOrd="0" presId="urn:microsoft.com/office/officeart/2005/8/layout/pyramid2"/>
    <dgm:cxn modelId="{C4E27D29-6FCD-4236-A9D6-FF1C9D054342}" type="presParOf" srcId="{0CB6D3E5-18FC-4F71-8755-1A4EB647224C}" destId="{F7544682-3772-4B17-8860-6BB7088004A0}" srcOrd="1" destOrd="0" presId="urn:microsoft.com/office/officeart/2005/8/layout/pyramid2"/>
    <dgm:cxn modelId="{40A3D9D0-87C6-437F-867C-DEDF667D8DC3}" type="presParOf" srcId="{0CB6D3E5-18FC-4F71-8755-1A4EB647224C}" destId="{17AA7A0A-511E-4A99-8ED9-369E225A620C}" srcOrd="2" destOrd="0" presId="urn:microsoft.com/office/officeart/2005/8/layout/pyramid2"/>
    <dgm:cxn modelId="{11CCF523-D609-45F7-BFBA-25C1BD9A7ED1}" type="presParOf" srcId="{0CB6D3E5-18FC-4F71-8755-1A4EB647224C}" destId="{7AD0CDC9-C9EC-43FA-A285-5EFC745FD191}" srcOrd="3" destOrd="0" presId="urn:microsoft.com/office/officeart/2005/8/layout/pyramid2"/>
    <dgm:cxn modelId="{1A00B0F9-CC0C-49D9-A850-446BB9BE7995}" type="presParOf" srcId="{0CB6D3E5-18FC-4F71-8755-1A4EB647224C}" destId="{D0D30D0B-FCAC-4154-8C52-F8749C2B505B}" srcOrd="4" destOrd="0" presId="urn:microsoft.com/office/officeart/2005/8/layout/pyramid2"/>
    <dgm:cxn modelId="{B46E02E9-2CB3-473D-ADEC-58F55298D0DE}" type="presParOf" srcId="{0CB6D3E5-18FC-4F71-8755-1A4EB647224C}" destId="{EEFABCA7-B5E9-4C57-B4DB-CF4575637875}"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ABD74-E030-434B-A840-F694D9BF0E19}">
      <dsp:nvSpPr>
        <dsp:cNvPr id="0" name=""/>
        <dsp:cNvSpPr/>
      </dsp:nvSpPr>
      <dsp:spPr>
        <a:xfrm rot="5400000">
          <a:off x="-155882" y="156588"/>
          <a:ext cx="1039214" cy="727449"/>
        </a:xfrm>
        <a:prstGeom prst="chevron">
          <a:avLst/>
        </a:prstGeom>
        <a:solidFill>
          <a:srgbClr val="92D050"/>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kern="1200" dirty="0">
            <a:solidFill>
              <a:srgbClr val="92D050"/>
            </a:solidFill>
          </a:endParaRPr>
        </a:p>
      </dsp:txBody>
      <dsp:txXfrm rot="-5400000">
        <a:off x="1" y="364431"/>
        <a:ext cx="727449" cy="311765"/>
      </dsp:txXfrm>
    </dsp:sp>
    <dsp:sp modelId="{47EE0D08-D778-4130-AB93-76560D866741}">
      <dsp:nvSpPr>
        <dsp:cNvPr id="0" name=""/>
        <dsp:cNvSpPr/>
      </dsp:nvSpPr>
      <dsp:spPr>
        <a:xfrm rot="5400000">
          <a:off x="2743668" y="-2015512"/>
          <a:ext cx="675489" cy="4707927"/>
        </a:xfrm>
        <a:prstGeom prst="round2SameRect">
          <a:avLst/>
        </a:prstGeom>
        <a:solidFill>
          <a:schemeClr val="lt1">
            <a:alpha val="90000"/>
            <a:hueOff val="0"/>
            <a:satOff val="0"/>
            <a:lumOff val="0"/>
            <a:alphaOff val="0"/>
          </a:scheme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Broader focus, in addition to safety</a:t>
          </a:r>
          <a:endParaRPr lang="en-US" sz="1800" kern="1200" dirty="0"/>
        </a:p>
      </dsp:txBody>
      <dsp:txXfrm rot="-5400000">
        <a:off x="727450" y="33681"/>
        <a:ext cx="4674952" cy="609539"/>
      </dsp:txXfrm>
    </dsp:sp>
    <dsp:sp modelId="{DC46A80B-1D26-4882-BC75-45835A6B23BD}">
      <dsp:nvSpPr>
        <dsp:cNvPr id="0" name=""/>
        <dsp:cNvSpPr/>
      </dsp:nvSpPr>
      <dsp:spPr>
        <a:xfrm rot="5400000">
          <a:off x="-155882" y="1045665"/>
          <a:ext cx="1039214" cy="727449"/>
        </a:xfrm>
        <a:prstGeom prst="chevron">
          <a:avLst/>
        </a:prstGeom>
        <a:solidFill>
          <a:srgbClr val="92D050"/>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kern="1200" dirty="0">
            <a:solidFill>
              <a:srgbClr val="92D050"/>
            </a:solidFill>
          </a:endParaRPr>
        </a:p>
      </dsp:txBody>
      <dsp:txXfrm rot="-5400000">
        <a:off x="1" y="1253508"/>
        <a:ext cx="727449" cy="311765"/>
      </dsp:txXfrm>
    </dsp:sp>
    <dsp:sp modelId="{190709C0-B86E-4AD6-93A0-543B0B674E1C}">
      <dsp:nvSpPr>
        <dsp:cNvPr id="0" name=""/>
        <dsp:cNvSpPr/>
      </dsp:nvSpPr>
      <dsp:spPr>
        <a:xfrm rot="5400000">
          <a:off x="2743668" y="-1126435"/>
          <a:ext cx="675489" cy="4707927"/>
        </a:xfrm>
        <a:prstGeom prst="round2SameRect">
          <a:avLst/>
        </a:prstGeom>
        <a:solidFill>
          <a:schemeClr val="lt1">
            <a:alpha val="90000"/>
            <a:hueOff val="0"/>
            <a:satOff val="0"/>
            <a:lumOff val="0"/>
            <a:alphaOff val="0"/>
          </a:scheme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New proposal to </a:t>
          </a:r>
          <a:r>
            <a:rPr lang="en-GB" sz="1800" kern="1200" noProof="0" dirty="0" smtClean="0"/>
            <a:t>modernise</a:t>
          </a:r>
          <a:r>
            <a:rPr lang="en-US" sz="1800" kern="1200" dirty="0" smtClean="0"/>
            <a:t> CAP</a:t>
          </a:r>
          <a:endParaRPr lang="en-US" sz="1800" kern="1200" dirty="0"/>
        </a:p>
      </dsp:txBody>
      <dsp:txXfrm rot="-5400000">
        <a:off x="727450" y="922758"/>
        <a:ext cx="4674952" cy="609539"/>
      </dsp:txXfrm>
    </dsp:sp>
    <dsp:sp modelId="{70826B13-71A4-4BB8-B8D4-B9E1A8C75157}">
      <dsp:nvSpPr>
        <dsp:cNvPr id="0" name=""/>
        <dsp:cNvSpPr/>
      </dsp:nvSpPr>
      <dsp:spPr>
        <a:xfrm rot="5400000">
          <a:off x="-155882" y="1934742"/>
          <a:ext cx="1039214" cy="727449"/>
        </a:xfrm>
        <a:prstGeom prst="chevron">
          <a:avLst/>
        </a:prstGeom>
        <a:solidFill>
          <a:srgbClr val="92D050"/>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kern="1200" dirty="0">
            <a:solidFill>
              <a:srgbClr val="92D050"/>
            </a:solidFill>
          </a:endParaRPr>
        </a:p>
      </dsp:txBody>
      <dsp:txXfrm rot="-5400000">
        <a:off x="1" y="2142585"/>
        <a:ext cx="727449" cy="311765"/>
      </dsp:txXfrm>
    </dsp:sp>
    <dsp:sp modelId="{9C6DE449-5143-4706-9097-AB47A4F17F3E}">
      <dsp:nvSpPr>
        <dsp:cNvPr id="0" name=""/>
        <dsp:cNvSpPr/>
      </dsp:nvSpPr>
      <dsp:spPr>
        <a:xfrm rot="5400000">
          <a:off x="2743668" y="-237358"/>
          <a:ext cx="675489" cy="4707927"/>
        </a:xfrm>
        <a:prstGeom prst="round2SameRect">
          <a:avLst/>
        </a:prstGeom>
        <a:solidFill>
          <a:schemeClr val="lt1">
            <a:alpha val="90000"/>
            <a:hueOff val="0"/>
            <a:satOff val="0"/>
            <a:lumOff val="0"/>
            <a:alphaOff val="0"/>
          </a:scheme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Circular Action Plan</a:t>
          </a:r>
          <a:r>
            <a:rPr lang="en-US" sz="2000" kern="1200" dirty="0" smtClean="0"/>
            <a:t>			</a:t>
          </a:r>
          <a:endParaRPr lang="en-US" sz="2000" kern="1200" dirty="0"/>
        </a:p>
      </dsp:txBody>
      <dsp:txXfrm rot="-5400000">
        <a:off x="727450" y="1811835"/>
        <a:ext cx="4674952" cy="609539"/>
      </dsp:txXfrm>
    </dsp:sp>
    <dsp:sp modelId="{D11CA9C2-56BF-4F9B-B5E2-1A1E853AE5BF}">
      <dsp:nvSpPr>
        <dsp:cNvPr id="0" name=""/>
        <dsp:cNvSpPr/>
      </dsp:nvSpPr>
      <dsp:spPr>
        <a:xfrm rot="5400000">
          <a:off x="-155882" y="2823819"/>
          <a:ext cx="1039214" cy="727449"/>
        </a:xfrm>
        <a:prstGeom prst="chevron">
          <a:avLst/>
        </a:prstGeom>
        <a:solidFill>
          <a:srgbClr val="92D050"/>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n-US" sz="2000" kern="1200" dirty="0">
            <a:solidFill>
              <a:srgbClr val="92D050"/>
            </a:solidFill>
          </a:endParaRPr>
        </a:p>
      </dsp:txBody>
      <dsp:txXfrm rot="-5400000">
        <a:off x="1" y="3031662"/>
        <a:ext cx="727449" cy="311765"/>
      </dsp:txXfrm>
    </dsp:sp>
    <dsp:sp modelId="{E2430E64-4EA1-4F0E-959A-D70FEB423146}">
      <dsp:nvSpPr>
        <dsp:cNvPr id="0" name=""/>
        <dsp:cNvSpPr/>
      </dsp:nvSpPr>
      <dsp:spPr>
        <a:xfrm rot="5400000">
          <a:off x="2743668" y="651718"/>
          <a:ext cx="675489" cy="4707927"/>
        </a:xfrm>
        <a:prstGeom prst="round2SameRect">
          <a:avLst/>
        </a:prstGeom>
        <a:solidFill>
          <a:schemeClr val="lt1">
            <a:alpha val="90000"/>
            <a:hueOff val="0"/>
            <a:satOff val="0"/>
            <a:lumOff val="0"/>
            <a:alphaOff val="0"/>
          </a:scheme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Sustainable Developments Goals</a:t>
          </a:r>
          <a:endParaRPr lang="en-US" sz="1800" kern="1200" dirty="0"/>
        </a:p>
      </dsp:txBody>
      <dsp:txXfrm rot="-5400000">
        <a:off x="727450" y="2700912"/>
        <a:ext cx="4674952" cy="6095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dirty="0"/>
          </a:p>
        </p:txBody>
      </p:sp>
      <p:sp>
        <p:nvSpPr>
          <p:cNvPr id="3789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dirty="0"/>
          </a:p>
        </p:txBody>
      </p:sp>
      <p:sp>
        <p:nvSpPr>
          <p:cNvPr id="3789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dirty="0"/>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dirty="0"/>
          </a:p>
        </p:txBody>
      </p:sp>
    </p:spTree>
    <p:extLst>
      <p:ext uri="{BB962C8B-B14F-4D97-AF65-F5344CB8AC3E}">
        <p14:creationId xmlns:p14="http://schemas.microsoft.com/office/powerpoint/2010/main" val="1500096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dirty="0"/>
          </a:p>
        </p:txBody>
      </p:sp>
      <p:sp>
        <p:nvSpPr>
          <p:cNvPr id="3686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dirty="0"/>
          </a:p>
        </p:txBody>
      </p:sp>
      <p:sp>
        <p:nvSpPr>
          <p:cNvPr id="8196"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dirty="0"/>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dirty="0"/>
          </a:p>
        </p:txBody>
      </p:sp>
    </p:spTree>
    <p:extLst>
      <p:ext uri="{BB962C8B-B14F-4D97-AF65-F5344CB8AC3E}">
        <p14:creationId xmlns:p14="http://schemas.microsoft.com/office/powerpoint/2010/main" val="807406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MS PGothic" pitchFamily="34" charset="-128"/>
              </a:defRPr>
            </a:lvl1pPr>
            <a:lvl2pPr marL="741761" indent="-285293" eaLnBrk="0" hangingPunct="0">
              <a:spcBef>
                <a:spcPct val="30000"/>
              </a:spcBef>
              <a:defRPr sz="1200">
                <a:solidFill>
                  <a:schemeClr val="tx1"/>
                </a:solidFill>
                <a:latin typeface="Arial" charset="0"/>
                <a:ea typeface="MS PGothic" pitchFamily="34" charset="-128"/>
              </a:defRPr>
            </a:lvl2pPr>
            <a:lvl3pPr marL="1141171" indent="-228234" eaLnBrk="0" hangingPunct="0">
              <a:spcBef>
                <a:spcPct val="30000"/>
              </a:spcBef>
              <a:defRPr sz="1200">
                <a:solidFill>
                  <a:schemeClr val="tx1"/>
                </a:solidFill>
                <a:latin typeface="Arial" charset="0"/>
                <a:ea typeface="MS PGothic" pitchFamily="34" charset="-128"/>
              </a:defRPr>
            </a:lvl3pPr>
            <a:lvl4pPr marL="1597640" indent="-228234" eaLnBrk="0" hangingPunct="0">
              <a:spcBef>
                <a:spcPct val="30000"/>
              </a:spcBef>
              <a:defRPr sz="1200">
                <a:solidFill>
                  <a:schemeClr val="tx1"/>
                </a:solidFill>
                <a:latin typeface="Arial" charset="0"/>
                <a:ea typeface="MS PGothic" pitchFamily="34" charset="-128"/>
              </a:defRPr>
            </a:lvl4pPr>
            <a:lvl5pPr marL="2054108" indent="-228234" eaLnBrk="0" hangingPunct="0">
              <a:spcBef>
                <a:spcPct val="30000"/>
              </a:spcBef>
              <a:defRPr sz="1200">
                <a:solidFill>
                  <a:schemeClr val="tx1"/>
                </a:solidFill>
                <a:latin typeface="Arial" charset="0"/>
                <a:ea typeface="MS PGothic" pitchFamily="34" charset="-128"/>
              </a:defRPr>
            </a:lvl5pPr>
            <a:lvl6pPr marL="2510577" indent="-228234" eaLnBrk="0" fontAlgn="base" hangingPunct="0">
              <a:spcBef>
                <a:spcPct val="30000"/>
              </a:spcBef>
              <a:spcAft>
                <a:spcPct val="0"/>
              </a:spcAft>
              <a:defRPr sz="1200">
                <a:solidFill>
                  <a:schemeClr val="tx1"/>
                </a:solidFill>
                <a:latin typeface="Arial" charset="0"/>
                <a:ea typeface="MS PGothic" pitchFamily="34" charset="-128"/>
              </a:defRPr>
            </a:lvl6pPr>
            <a:lvl7pPr marL="2967045" indent="-228234" eaLnBrk="0" fontAlgn="base" hangingPunct="0">
              <a:spcBef>
                <a:spcPct val="30000"/>
              </a:spcBef>
              <a:spcAft>
                <a:spcPct val="0"/>
              </a:spcAft>
              <a:defRPr sz="1200">
                <a:solidFill>
                  <a:schemeClr val="tx1"/>
                </a:solidFill>
                <a:latin typeface="Arial" charset="0"/>
                <a:ea typeface="MS PGothic" pitchFamily="34" charset="-128"/>
              </a:defRPr>
            </a:lvl7pPr>
            <a:lvl8pPr marL="3423514" indent="-228234" eaLnBrk="0" fontAlgn="base" hangingPunct="0">
              <a:spcBef>
                <a:spcPct val="30000"/>
              </a:spcBef>
              <a:spcAft>
                <a:spcPct val="0"/>
              </a:spcAft>
              <a:defRPr sz="1200">
                <a:solidFill>
                  <a:schemeClr val="tx1"/>
                </a:solidFill>
                <a:latin typeface="Arial" charset="0"/>
                <a:ea typeface="MS PGothic" pitchFamily="34" charset="-128"/>
              </a:defRPr>
            </a:lvl8pPr>
            <a:lvl9pPr marL="3879982" indent="-228234" eaLnBrk="0" fontAlgn="base" hangingPunct="0">
              <a:spcBef>
                <a:spcPct val="30000"/>
              </a:spcBef>
              <a:spcAft>
                <a:spcPct val="0"/>
              </a:spcAft>
              <a:defRPr sz="1200">
                <a:solidFill>
                  <a:schemeClr val="tx1"/>
                </a:solidFill>
                <a:latin typeface="Arial" charset="0"/>
                <a:ea typeface="MS PGothic" pitchFamily="34" charset="-128"/>
              </a:defRPr>
            </a:lvl9pPr>
          </a:lstStyle>
          <a:p>
            <a:pPr eaLnBrk="1" hangingPunct="1">
              <a:spcBef>
                <a:spcPct val="0"/>
              </a:spcBef>
            </a:pPr>
            <a:fld id="{09FAA45A-0784-41F2-99F2-B3A828DBD1F1}" type="slidenum">
              <a:rPr lang="en-GB" altLang="en-US" smtClean="0"/>
              <a:pPr eaLnBrk="1" hangingPunct="1">
                <a:spcBef>
                  <a:spcPct val="0"/>
                </a:spcBef>
              </a:pPr>
              <a:t>6</a:t>
            </a:fld>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MS PGothic" pitchFamily="34" charset="-128"/>
              </a:defRPr>
            </a:lvl1pPr>
            <a:lvl2pPr marL="741761" indent="-285293" eaLnBrk="0" hangingPunct="0">
              <a:spcBef>
                <a:spcPct val="30000"/>
              </a:spcBef>
              <a:defRPr sz="1200">
                <a:solidFill>
                  <a:schemeClr val="tx1"/>
                </a:solidFill>
                <a:latin typeface="Arial" charset="0"/>
                <a:ea typeface="MS PGothic" pitchFamily="34" charset="-128"/>
              </a:defRPr>
            </a:lvl2pPr>
            <a:lvl3pPr marL="1141171" indent="-228234" eaLnBrk="0" hangingPunct="0">
              <a:spcBef>
                <a:spcPct val="30000"/>
              </a:spcBef>
              <a:defRPr sz="1200">
                <a:solidFill>
                  <a:schemeClr val="tx1"/>
                </a:solidFill>
                <a:latin typeface="Arial" charset="0"/>
                <a:ea typeface="MS PGothic" pitchFamily="34" charset="-128"/>
              </a:defRPr>
            </a:lvl3pPr>
            <a:lvl4pPr marL="1597640" indent="-228234" eaLnBrk="0" hangingPunct="0">
              <a:spcBef>
                <a:spcPct val="30000"/>
              </a:spcBef>
              <a:defRPr sz="1200">
                <a:solidFill>
                  <a:schemeClr val="tx1"/>
                </a:solidFill>
                <a:latin typeface="Arial" charset="0"/>
                <a:ea typeface="MS PGothic" pitchFamily="34" charset="-128"/>
              </a:defRPr>
            </a:lvl4pPr>
            <a:lvl5pPr marL="2054108" indent="-228234" eaLnBrk="0" hangingPunct="0">
              <a:spcBef>
                <a:spcPct val="30000"/>
              </a:spcBef>
              <a:defRPr sz="1200">
                <a:solidFill>
                  <a:schemeClr val="tx1"/>
                </a:solidFill>
                <a:latin typeface="Arial" charset="0"/>
                <a:ea typeface="MS PGothic" pitchFamily="34" charset="-128"/>
              </a:defRPr>
            </a:lvl5pPr>
            <a:lvl6pPr marL="2510577" indent="-228234" eaLnBrk="0" fontAlgn="base" hangingPunct="0">
              <a:spcBef>
                <a:spcPct val="30000"/>
              </a:spcBef>
              <a:spcAft>
                <a:spcPct val="0"/>
              </a:spcAft>
              <a:defRPr sz="1200">
                <a:solidFill>
                  <a:schemeClr val="tx1"/>
                </a:solidFill>
                <a:latin typeface="Arial" charset="0"/>
                <a:ea typeface="MS PGothic" pitchFamily="34" charset="-128"/>
              </a:defRPr>
            </a:lvl6pPr>
            <a:lvl7pPr marL="2967045" indent="-228234" eaLnBrk="0" fontAlgn="base" hangingPunct="0">
              <a:spcBef>
                <a:spcPct val="30000"/>
              </a:spcBef>
              <a:spcAft>
                <a:spcPct val="0"/>
              </a:spcAft>
              <a:defRPr sz="1200">
                <a:solidFill>
                  <a:schemeClr val="tx1"/>
                </a:solidFill>
                <a:latin typeface="Arial" charset="0"/>
                <a:ea typeface="MS PGothic" pitchFamily="34" charset="-128"/>
              </a:defRPr>
            </a:lvl7pPr>
            <a:lvl8pPr marL="3423514" indent="-228234" eaLnBrk="0" fontAlgn="base" hangingPunct="0">
              <a:spcBef>
                <a:spcPct val="30000"/>
              </a:spcBef>
              <a:spcAft>
                <a:spcPct val="0"/>
              </a:spcAft>
              <a:defRPr sz="1200">
                <a:solidFill>
                  <a:schemeClr val="tx1"/>
                </a:solidFill>
                <a:latin typeface="Arial" charset="0"/>
                <a:ea typeface="MS PGothic" pitchFamily="34" charset="-128"/>
              </a:defRPr>
            </a:lvl8pPr>
            <a:lvl9pPr marL="3879982" indent="-228234" eaLnBrk="0" fontAlgn="base" hangingPunct="0">
              <a:spcBef>
                <a:spcPct val="30000"/>
              </a:spcBef>
              <a:spcAft>
                <a:spcPct val="0"/>
              </a:spcAft>
              <a:defRPr sz="1200">
                <a:solidFill>
                  <a:schemeClr val="tx1"/>
                </a:solidFill>
                <a:latin typeface="Arial" charset="0"/>
                <a:ea typeface="MS PGothic" pitchFamily="34" charset="-128"/>
              </a:defRPr>
            </a:lvl9pPr>
          </a:lstStyle>
          <a:p>
            <a:pPr eaLnBrk="1" hangingPunct="1">
              <a:spcBef>
                <a:spcPct val="0"/>
              </a:spcBef>
            </a:pPr>
            <a:fld id="{E37286E2-2DCC-46B7-9A63-3A94926EDCBB}" type="slidenum">
              <a:rPr lang="en-GB" altLang="en-US" smtClean="0"/>
              <a:pPr eaLnBrk="1" hangingPunct="1">
                <a:spcBef>
                  <a:spcPct val="0"/>
                </a:spcBef>
              </a:pPr>
              <a:t>7</a:t>
            </a:fld>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MS PGothic" pitchFamily="34" charset="-128"/>
              </a:defRPr>
            </a:lvl1pPr>
            <a:lvl2pPr marL="741761" indent="-285293" eaLnBrk="0" hangingPunct="0">
              <a:spcBef>
                <a:spcPct val="30000"/>
              </a:spcBef>
              <a:defRPr sz="1200">
                <a:solidFill>
                  <a:schemeClr val="tx1"/>
                </a:solidFill>
                <a:latin typeface="Arial" charset="0"/>
                <a:ea typeface="MS PGothic" pitchFamily="34" charset="-128"/>
              </a:defRPr>
            </a:lvl2pPr>
            <a:lvl3pPr marL="1141171" indent="-228234" eaLnBrk="0" hangingPunct="0">
              <a:spcBef>
                <a:spcPct val="30000"/>
              </a:spcBef>
              <a:defRPr sz="1200">
                <a:solidFill>
                  <a:schemeClr val="tx1"/>
                </a:solidFill>
                <a:latin typeface="Arial" charset="0"/>
                <a:ea typeface="MS PGothic" pitchFamily="34" charset="-128"/>
              </a:defRPr>
            </a:lvl3pPr>
            <a:lvl4pPr marL="1597640" indent="-228234" eaLnBrk="0" hangingPunct="0">
              <a:spcBef>
                <a:spcPct val="30000"/>
              </a:spcBef>
              <a:defRPr sz="1200">
                <a:solidFill>
                  <a:schemeClr val="tx1"/>
                </a:solidFill>
                <a:latin typeface="Arial" charset="0"/>
                <a:ea typeface="MS PGothic" pitchFamily="34" charset="-128"/>
              </a:defRPr>
            </a:lvl4pPr>
            <a:lvl5pPr marL="2054108" indent="-228234" eaLnBrk="0" hangingPunct="0">
              <a:spcBef>
                <a:spcPct val="30000"/>
              </a:spcBef>
              <a:defRPr sz="1200">
                <a:solidFill>
                  <a:schemeClr val="tx1"/>
                </a:solidFill>
                <a:latin typeface="Arial" charset="0"/>
                <a:ea typeface="MS PGothic" pitchFamily="34" charset="-128"/>
              </a:defRPr>
            </a:lvl5pPr>
            <a:lvl6pPr marL="2510577" indent="-228234" eaLnBrk="0" fontAlgn="base" hangingPunct="0">
              <a:spcBef>
                <a:spcPct val="30000"/>
              </a:spcBef>
              <a:spcAft>
                <a:spcPct val="0"/>
              </a:spcAft>
              <a:defRPr sz="1200">
                <a:solidFill>
                  <a:schemeClr val="tx1"/>
                </a:solidFill>
                <a:latin typeface="Arial" charset="0"/>
                <a:ea typeface="MS PGothic" pitchFamily="34" charset="-128"/>
              </a:defRPr>
            </a:lvl6pPr>
            <a:lvl7pPr marL="2967045" indent="-228234" eaLnBrk="0" fontAlgn="base" hangingPunct="0">
              <a:spcBef>
                <a:spcPct val="30000"/>
              </a:spcBef>
              <a:spcAft>
                <a:spcPct val="0"/>
              </a:spcAft>
              <a:defRPr sz="1200">
                <a:solidFill>
                  <a:schemeClr val="tx1"/>
                </a:solidFill>
                <a:latin typeface="Arial" charset="0"/>
                <a:ea typeface="MS PGothic" pitchFamily="34" charset="-128"/>
              </a:defRPr>
            </a:lvl7pPr>
            <a:lvl8pPr marL="3423514" indent="-228234" eaLnBrk="0" fontAlgn="base" hangingPunct="0">
              <a:spcBef>
                <a:spcPct val="30000"/>
              </a:spcBef>
              <a:spcAft>
                <a:spcPct val="0"/>
              </a:spcAft>
              <a:defRPr sz="1200">
                <a:solidFill>
                  <a:schemeClr val="tx1"/>
                </a:solidFill>
                <a:latin typeface="Arial" charset="0"/>
                <a:ea typeface="MS PGothic" pitchFamily="34" charset="-128"/>
              </a:defRPr>
            </a:lvl8pPr>
            <a:lvl9pPr marL="3879982" indent="-228234" eaLnBrk="0" fontAlgn="base" hangingPunct="0">
              <a:spcBef>
                <a:spcPct val="30000"/>
              </a:spcBef>
              <a:spcAft>
                <a:spcPct val="0"/>
              </a:spcAft>
              <a:defRPr sz="1200">
                <a:solidFill>
                  <a:schemeClr val="tx1"/>
                </a:solidFill>
                <a:latin typeface="Arial" charset="0"/>
                <a:ea typeface="MS PGothic" pitchFamily="34" charset="-128"/>
              </a:defRPr>
            </a:lvl9pPr>
          </a:lstStyle>
          <a:p>
            <a:pPr eaLnBrk="1" hangingPunct="1">
              <a:spcBef>
                <a:spcPct val="0"/>
              </a:spcBef>
            </a:pPr>
            <a:fld id="{50F6243D-8FBD-4091-BA34-C52F4164FAF2}" type="slidenum">
              <a:rPr lang="en-GB" altLang="en-US" smtClean="0"/>
              <a:pPr eaLnBrk="1" hangingPunct="1">
                <a:spcBef>
                  <a:spcPct val="0"/>
                </a:spcBef>
              </a:pPr>
              <a:t>8</a:t>
            </a:fld>
            <a:endParaRPr lang="en-GB"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Slide on Animal Health and Animal Health Law</a:t>
            </a:r>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MS PGothic" pitchFamily="34" charset="-128"/>
              </a:defRPr>
            </a:lvl1pPr>
            <a:lvl2pPr marL="742950" indent="-285750" eaLnBrk="0" hangingPunct="0">
              <a:spcBef>
                <a:spcPct val="30000"/>
              </a:spcBef>
              <a:defRPr sz="1200">
                <a:solidFill>
                  <a:schemeClr val="tx1"/>
                </a:solidFill>
                <a:latin typeface="Arial" charset="0"/>
                <a:ea typeface="MS PGothic" pitchFamily="34" charset="-128"/>
              </a:defRPr>
            </a:lvl2pPr>
            <a:lvl3pPr marL="1143000" indent="-228600" eaLnBrk="0" hangingPunct="0">
              <a:spcBef>
                <a:spcPct val="30000"/>
              </a:spcBef>
              <a:defRPr sz="1200">
                <a:solidFill>
                  <a:schemeClr val="tx1"/>
                </a:solidFill>
                <a:latin typeface="Arial" charset="0"/>
                <a:ea typeface="MS PGothic" pitchFamily="34" charset="-128"/>
              </a:defRPr>
            </a:lvl3pPr>
            <a:lvl4pPr marL="1600200" indent="-228600" eaLnBrk="0" hangingPunct="0">
              <a:spcBef>
                <a:spcPct val="30000"/>
              </a:spcBef>
              <a:defRPr sz="1200">
                <a:solidFill>
                  <a:schemeClr val="tx1"/>
                </a:solidFill>
                <a:latin typeface="Arial" charset="0"/>
                <a:ea typeface="MS PGothic" pitchFamily="34" charset="-128"/>
              </a:defRPr>
            </a:lvl4pPr>
            <a:lvl5pPr marL="2057400" indent="-228600" eaLnBrk="0" hangingPunct="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eaLnBrk="1" hangingPunct="1">
              <a:spcBef>
                <a:spcPct val="0"/>
              </a:spcBef>
            </a:pPr>
            <a:fld id="{6DF30DAB-EAF6-4900-A296-F9437E76BC96}" type="slidenum">
              <a:rPr lang="en-GB" altLang="en-US" smtClean="0">
                <a:solidFill>
                  <a:prstClr val="black"/>
                </a:solidFill>
              </a:rPr>
              <a:pPr eaLnBrk="1" hangingPunct="1">
                <a:spcBef>
                  <a:spcPct val="0"/>
                </a:spcBef>
              </a:pPr>
              <a:t>10</a:t>
            </a:fld>
            <a:endParaRPr lang="en-GB" altLang="en-US"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defRPr/>
            </a:pPr>
            <a:endParaRPr lang="sv-SE" altLang="en-US" sz="1000" dirty="0"/>
          </a:p>
          <a:p>
            <a:pPr>
              <a:defRPr/>
            </a:pPr>
            <a:endParaRPr lang="en-GB" dirty="0" smtClean="0"/>
          </a:p>
          <a:p>
            <a:pPr>
              <a:defRPr/>
            </a:pPr>
            <a:endParaRPr lang="en-US" altLang="en-US" dirty="0" smtClean="0"/>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8101" indent="-286878" eaLnBrk="0" hangingPunct="0">
              <a:spcBef>
                <a:spcPct val="30000"/>
              </a:spcBef>
              <a:defRPr sz="1200">
                <a:solidFill>
                  <a:schemeClr val="tx1"/>
                </a:solidFill>
                <a:latin typeface="Arial" charset="0"/>
                <a:ea typeface="ＭＳ Ｐゴシック" pitchFamily="34" charset="-128"/>
              </a:defRPr>
            </a:lvl2pPr>
            <a:lvl3pPr marL="1152266" indent="-229820" eaLnBrk="0" hangingPunct="0">
              <a:spcBef>
                <a:spcPct val="30000"/>
              </a:spcBef>
              <a:defRPr sz="1200">
                <a:solidFill>
                  <a:schemeClr val="tx1"/>
                </a:solidFill>
                <a:latin typeface="Arial" charset="0"/>
                <a:ea typeface="ＭＳ Ｐゴシック" pitchFamily="34" charset="-128"/>
              </a:defRPr>
            </a:lvl3pPr>
            <a:lvl4pPr marL="1613489" indent="-229820" eaLnBrk="0" hangingPunct="0">
              <a:spcBef>
                <a:spcPct val="30000"/>
              </a:spcBef>
              <a:defRPr sz="1200">
                <a:solidFill>
                  <a:schemeClr val="tx1"/>
                </a:solidFill>
                <a:latin typeface="Arial" charset="0"/>
                <a:ea typeface="ＭＳ Ｐゴシック" pitchFamily="34" charset="-128"/>
              </a:defRPr>
            </a:lvl4pPr>
            <a:lvl5pPr marL="2073128" indent="-229820" eaLnBrk="0" hangingPunct="0">
              <a:spcBef>
                <a:spcPct val="30000"/>
              </a:spcBef>
              <a:defRPr sz="1200">
                <a:solidFill>
                  <a:schemeClr val="tx1"/>
                </a:solidFill>
                <a:latin typeface="Arial" charset="0"/>
                <a:ea typeface="ＭＳ Ｐゴシック" pitchFamily="34" charset="-128"/>
              </a:defRPr>
            </a:lvl5pPr>
            <a:lvl6pPr marL="2529596" indent="-229820" eaLnBrk="0" fontAlgn="base" hangingPunct="0">
              <a:spcBef>
                <a:spcPct val="30000"/>
              </a:spcBef>
              <a:spcAft>
                <a:spcPct val="0"/>
              </a:spcAft>
              <a:defRPr sz="1200">
                <a:solidFill>
                  <a:schemeClr val="tx1"/>
                </a:solidFill>
                <a:latin typeface="Arial" charset="0"/>
                <a:ea typeface="ＭＳ Ｐゴシック" pitchFamily="34" charset="-128"/>
              </a:defRPr>
            </a:lvl6pPr>
            <a:lvl7pPr marL="2986065" indent="-229820" eaLnBrk="0" fontAlgn="base" hangingPunct="0">
              <a:spcBef>
                <a:spcPct val="30000"/>
              </a:spcBef>
              <a:spcAft>
                <a:spcPct val="0"/>
              </a:spcAft>
              <a:defRPr sz="1200">
                <a:solidFill>
                  <a:schemeClr val="tx1"/>
                </a:solidFill>
                <a:latin typeface="Arial" charset="0"/>
                <a:ea typeface="ＭＳ Ｐゴシック" pitchFamily="34" charset="-128"/>
              </a:defRPr>
            </a:lvl7pPr>
            <a:lvl8pPr marL="3442533" indent="-229820" eaLnBrk="0" fontAlgn="base" hangingPunct="0">
              <a:spcBef>
                <a:spcPct val="30000"/>
              </a:spcBef>
              <a:spcAft>
                <a:spcPct val="0"/>
              </a:spcAft>
              <a:defRPr sz="1200">
                <a:solidFill>
                  <a:schemeClr val="tx1"/>
                </a:solidFill>
                <a:latin typeface="Arial" charset="0"/>
                <a:ea typeface="ＭＳ Ｐゴシック" pitchFamily="34" charset="-128"/>
              </a:defRPr>
            </a:lvl8pPr>
            <a:lvl9pPr marL="3899002" indent="-22982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92264437-445A-40ED-821D-321208F0EF6E}" type="slidenum">
              <a:rPr lang="en-GB" altLang="en-US" smtClean="0">
                <a:solidFill>
                  <a:prstClr val="black"/>
                </a:solidFill>
              </a:rPr>
              <a:pPr eaLnBrk="1" hangingPunct="1">
                <a:spcBef>
                  <a:spcPct val="0"/>
                </a:spcBef>
              </a:pPr>
              <a:t>11</a:t>
            </a:fld>
            <a:endParaRPr lang="en-GB" altLang="en-US"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defRPr/>
            </a:pPr>
            <a:endParaRPr lang="sv-SE" altLang="en-US" sz="1000" dirty="0"/>
          </a:p>
          <a:p>
            <a:pPr>
              <a:defRPr/>
            </a:pPr>
            <a:endParaRPr lang="en-GB" dirty="0" smtClean="0"/>
          </a:p>
          <a:p>
            <a:pPr>
              <a:defRPr/>
            </a:pPr>
            <a:endParaRPr lang="en-US" altLang="en-US" dirty="0" smtClean="0"/>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8101" indent="-286878" eaLnBrk="0" hangingPunct="0">
              <a:spcBef>
                <a:spcPct val="30000"/>
              </a:spcBef>
              <a:defRPr sz="1200">
                <a:solidFill>
                  <a:schemeClr val="tx1"/>
                </a:solidFill>
                <a:latin typeface="Arial" charset="0"/>
                <a:ea typeface="ＭＳ Ｐゴシック" pitchFamily="34" charset="-128"/>
              </a:defRPr>
            </a:lvl2pPr>
            <a:lvl3pPr marL="1152266" indent="-229820" eaLnBrk="0" hangingPunct="0">
              <a:spcBef>
                <a:spcPct val="30000"/>
              </a:spcBef>
              <a:defRPr sz="1200">
                <a:solidFill>
                  <a:schemeClr val="tx1"/>
                </a:solidFill>
                <a:latin typeface="Arial" charset="0"/>
                <a:ea typeface="ＭＳ Ｐゴシック" pitchFamily="34" charset="-128"/>
              </a:defRPr>
            </a:lvl3pPr>
            <a:lvl4pPr marL="1613489" indent="-229820" eaLnBrk="0" hangingPunct="0">
              <a:spcBef>
                <a:spcPct val="30000"/>
              </a:spcBef>
              <a:defRPr sz="1200">
                <a:solidFill>
                  <a:schemeClr val="tx1"/>
                </a:solidFill>
                <a:latin typeface="Arial" charset="0"/>
                <a:ea typeface="ＭＳ Ｐゴシック" pitchFamily="34" charset="-128"/>
              </a:defRPr>
            </a:lvl4pPr>
            <a:lvl5pPr marL="2073128" indent="-229820" eaLnBrk="0" hangingPunct="0">
              <a:spcBef>
                <a:spcPct val="30000"/>
              </a:spcBef>
              <a:defRPr sz="1200">
                <a:solidFill>
                  <a:schemeClr val="tx1"/>
                </a:solidFill>
                <a:latin typeface="Arial" charset="0"/>
                <a:ea typeface="ＭＳ Ｐゴシック" pitchFamily="34" charset="-128"/>
              </a:defRPr>
            </a:lvl5pPr>
            <a:lvl6pPr marL="2529596" indent="-229820" eaLnBrk="0" fontAlgn="base" hangingPunct="0">
              <a:spcBef>
                <a:spcPct val="30000"/>
              </a:spcBef>
              <a:spcAft>
                <a:spcPct val="0"/>
              </a:spcAft>
              <a:defRPr sz="1200">
                <a:solidFill>
                  <a:schemeClr val="tx1"/>
                </a:solidFill>
                <a:latin typeface="Arial" charset="0"/>
                <a:ea typeface="ＭＳ Ｐゴシック" pitchFamily="34" charset="-128"/>
              </a:defRPr>
            </a:lvl6pPr>
            <a:lvl7pPr marL="2986065" indent="-229820" eaLnBrk="0" fontAlgn="base" hangingPunct="0">
              <a:spcBef>
                <a:spcPct val="30000"/>
              </a:spcBef>
              <a:spcAft>
                <a:spcPct val="0"/>
              </a:spcAft>
              <a:defRPr sz="1200">
                <a:solidFill>
                  <a:schemeClr val="tx1"/>
                </a:solidFill>
                <a:latin typeface="Arial" charset="0"/>
                <a:ea typeface="ＭＳ Ｐゴシック" pitchFamily="34" charset="-128"/>
              </a:defRPr>
            </a:lvl7pPr>
            <a:lvl8pPr marL="3442533" indent="-229820" eaLnBrk="0" fontAlgn="base" hangingPunct="0">
              <a:spcBef>
                <a:spcPct val="30000"/>
              </a:spcBef>
              <a:spcAft>
                <a:spcPct val="0"/>
              </a:spcAft>
              <a:defRPr sz="1200">
                <a:solidFill>
                  <a:schemeClr val="tx1"/>
                </a:solidFill>
                <a:latin typeface="Arial" charset="0"/>
                <a:ea typeface="ＭＳ Ｐゴシック" pitchFamily="34" charset="-128"/>
              </a:defRPr>
            </a:lvl8pPr>
            <a:lvl9pPr marL="3899002" indent="-22982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92264437-445A-40ED-821D-321208F0EF6E}" type="slidenum">
              <a:rPr lang="en-GB" altLang="en-US" smtClean="0">
                <a:solidFill>
                  <a:prstClr val="black"/>
                </a:solidFill>
              </a:rPr>
              <a:pPr eaLnBrk="1" hangingPunct="1">
                <a:spcBef>
                  <a:spcPct val="0"/>
                </a:spcBef>
              </a:pPr>
              <a:t>12</a:t>
            </a:fld>
            <a:endParaRPr lang="en-GB" altLang="en-US" smtClean="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smtClean="0"/>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MS PGothic" pitchFamily="34" charset="-128"/>
              </a:defRPr>
            </a:lvl1pPr>
            <a:lvl2pPr marL="742950" indent="-285750" eaLnBrk="0" hangingPunct="0">
              <a:spcBef>
                <a:spcPct val="30000"/>
              </a:spcBef>
              <a:defRPr sz="1200">
                <a:solidFill>
                  <a:schemeClr val="tx1"/>
                </a:solidFill>
                <a:latin typeface="Arial" charset="0"/>
                <a:ea typeface="MS PGothic" pitchFamily="34" charset="-128"/>
              </a:defRPr>
            </a:lvl2pPr>
            <a:lvl3pPr marL="1143000" indent="-228600" eaLnBrk="0" hangingPunct="0">
              <a:spcBef>
                <a:spcPct val="30000"/>
              </a:spcBef>
              <a:defRPr sz="1200">
                <a:solidFill>
                  <a:schemeClr val="tx1"/>
                </a:solidFill>
                <a:latin typeface="Arial" charset="0"/>
                <a:ea typeface="MS PGothic" pitchFamily="34" charset="-128"/>
              </a:defRPr>
            </a:lvl3pPr>
            <a:lvl4pPr marL="1600200" indent="-228600" eaLnBrk="0" hangingPunct="0">
              <a:spcBef>
                <a:spcPct val="30000"/>
              </a:spcBef>
              <a:defRPr sz="1200">
                <a:solidFill>
                  <a:schemeClr val="tx1"/>
                </a:solidFill>
                <a:latin typeface="Arial" charset="0"/>
                <a:ea typeface="MS PGothic" pitchFamily="34" charset="-128"/>
              </a:defRPr>
            </a:lvl4pPr>
            <a:lvl5pPr marL="2057400" indent="-228600" eaLnBrk="0" hangingPunct="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eaLnBrk="1" hangingPunct="1">
              <a:spcBef>
                <a:spcPct val="0"/>
              </a:spcBef>
            </a:pPr>
            <a:fld id="{92A767E8-5949-4D77-B839-FD98E918D71C}" type="slidenum">
              <a:rPr lang="en-GB" altLang="en-US" smtClean="0"/>
              <a:pPr eaLnBrk="1" hangingPunct="1">
                <a:spcBef>
                  <a:spcPct val="0"/>
                </a:spcBef>
              </a:pPr>
              <a:t>19</a:t>
            </a:fld>
            <a:endParaRPr lang="en-GB"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dirty="0">
              <a:solidFill>
                <a:srgbClr val="FFFFFF"/>
              </a:solidFill>
              <a:latin typeface="Verdana"/>
            </a:endParaRPr>
          </a:p>
        </p:txBody>
      </p:sp>
      <p:pic>
        <p:nvPicPr>
          <p:cNvPr id="5" name="Picture 6" descr="LOGO CE-EN-quadri.eps"/>
          <p:cNvPicPr>
            <a:picLocks noChangeAspect="1"/>
          </p:cNvPicPr>
          <p:nvPr userDrawn="1"/>
        </p:nvPicPr>
        <p:blipFill>
          <a:blip r:embed="rId2" cstate="print"/>
          <a:srcRect/>
          <a:stretch>
            <a:fillRect/>
          </a:stretch>
        </p:blipFill>
        <p:spPr bwMode="auto">
          <a:xfrm>
            <a:off x="3906000" y="309600"/>
            <a:ext cx="1584325" cy="1100138"/>
          </a:xfrm>
          <a:prstGeom prst="rect">
            <a:avLst/>
          </a:prstGeom>
          <a:noFill/>
          <a:ln w="9525">
            <a:noFill/>
            <a:miter lim="800000"/>
            <a:headEnd/>
            <a:tailEnd/>
          </a:ln>
        </p:spPr>
      </p:pic>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srgbClr val="FFFFFF"/>
              </a:solidFill>
            </a:endParaRPr>
          </a:p>
        </p:txBody>
      </p:sp>
      <p:sp>
        <p:nvSpPr>
          <p:cNvPr id="2" name="Title 1"/>
          <p:cNvSpPr>
            <a:spLocks noGrp="1"/>
          </p:cNvSpPr>
          <p:nvPr>
            <p:ph type="title" hasCustomPrompt="1"/>
          </p:nvPr>
        </p:nvSpPr>
        <p:spPr>
          <a:xfrm>
            <a:off x="4139952" y="1641600"/>
            <a:ext cx="4536504" cy="2088232"/>
          </a:xfrm>
        </p:spPr>
        <p:txBody>
          <a:bodyPr/>
          <a:lstStyle>
            <a:lvl1pPr indent="0">
              <a:defRPr sz="4800">
                <a:solidFill>
                  <a:srgbClr val="FFD624"/>
                </a:solidFill>
              </a:defRPr>
            </a:lvl1pPr>
          </a:lstStyle>
          <a:p>
            <a:r>
              <a:rPr lang="en-GB" dirty="0" smtClean="0"/>
              <a:t>Title</a:t>
            </a:r>
            <a:endParaRPr lang="en-GB" dirty="0"/>
          </a:p>
        </p:txBody>
      </p:sp>
      <p:sp>
        <p:nvSpPr>
          <p:cNvPr id="3" name="Content Placeholder 2"/>
          <p:cNvSpPr>
            <a:spLocks noGrp="1"/>
          </p:cNvSpPr>
          <p:nvPr>
            <p:ph idx="1" hasCustomPrompt="1"/>
          </p:nvPr>
        </p:nvSpPr>
        <p:spPr>
          <a:xfrm>
            <a:off x="467544" y="3933056"/>
            <a:ext cx="3744416" cy="1872208"/>
          </a:xfrm>
        </p:spPr>
        <p:txBody>
          <a:bodyPr/>
          <a:lstStyle>
            <a:lvl1pPr indent="0">
              <a:buNone/>
              <a:defRPr sz="3000" b="1" i="0">
                <a:solidFill>
                  <a:schemeClr val="bg1"/>
                </a:solidFill>
              </a:defRPr>
            </a:lvl1pPr>
            <a:lvl3pPr marL="228600" indent="-228600" algn="l">
              <a:defRPr sz="3000" b="1">
                <a:solidFill>
                  <a:schemeClr val="bg1"/>
                </a:solidFill>
              </a:defRPr>
            </a:lvl3pPr>
          </a:lstStyle>
          <a:p>
            <a:pPr lvl="0"/>
            <a:r>
              <a:rPr lang="en-US" dirty="0" smtClean="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a:solidFill>
                <a:srgbClr val="FFFFFF"/>
              </a:solidFill>
            </a:endParaRPr>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a:solidFill>
                <a:srgbClr val="FFFFFF"/>
              </a:solidFill>
            </a:endParaRPr>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641234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442238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786117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dirty="0">
              <a:solidFill>
                <a:srgbClr val="FFFFFF"/>
              </a:solidFill>
              <a:latin typeface="Verdana"/>
            </a:endParaRPr>
          </a:p>
        </p:txBody>
      </p:sp>
      <p:pic>
        <p:nvPicPr>
          <p:cNvPr id="5" name="Picture 6" descr="LOGO CE-EN-quadri.eps"/>
          <p:cNvPicPr>
            <a:picLocks noChangeAspect="1"/>
          </p:cNvPicPr>
          <p:nvPr userDrawn="1"/>
        </p:nvPicPr>
        <p:blipFill>
          <a:blip r:embed="rId2" cstate="print"/>
          <a:srcRect/>
          <a:stretch>
            <a:fillRect/>
          </a:stretch>
        </p:blipFill>
        <p:spPr bwMode="auto">
          <a:xfrm>
            <a:off x="3906000" y="309600"/>
            <a:ext cx="1584325" cy="1100138"/>
          </a:xfrm>
          <a:prstGeom prst="rect">
            <a:avLst/>
          </a:prstGeom>
          <a:noFill/>
          <a:ln w="9525">
            <a:noFill/>
            <a:miter lim="800000"/>
            <a:headEnd/>
            <a:tailEnd/>
          </a:ln>
        </p:spPr>
      </p:pic>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srgbClr val="FFFFFF"/>
              </a:solidFill>
            </a:endParaRPr>
          </a:p>
        </p:txBody>
      </p:sp>
      <p:sp>
        <p:nvSpPr>
          <p:cNvPr id="2" name="Title 1"/>
          <p:cNvSpPr>
            <a:spLocks noGrp="1"/>
          </p:cNvSpPr>
          <p:nvPr>
            <p:ph type="title" hasCustomPrompt="1"/>
          </p:nvPr>
        </p:nvSpPr>
        <p:spPr>
          <a:xfrm>
            <a:off x="4139952" y="1641600"/>
            <a:ext cx="4536504" cy="2088232"/>
          </a:xfrm>
        </p:spPr>
        <p:txBody>
          <a:bodyPr/>
          <a:lstStyle>
            <a:lvl1pPr indent="0">
              <a:defRPr sz="4800">
                <a:solidFill>
                  <a:srgbClr val="FFD624"/>
                </a:solidFill>
              </a:defRPr>
            </a:lvl1pPr>
          </a:lstStyle>
          <a:p>
            <a:r>
              <a:rPr lang="en-GB" dirty="0" smtClean="0"/>
              <a:t>Title</a:t>
            </a:r>
            <a:endParaRPr lang="en-GB" dirty="0"/>
          </a:p>
        </p:txBody>
      </p:sp>
      <p:sp>
        <p:nvSpPr>
          <p:cNvPr id="3" name="Content Placeholder 2"/>
          <p:cNvSpPr>
            <a:spLocks noGrp="1"/>
          </p:cNvSpPr>
          <p:nvPr>
            <p:ph idx="1" hasCustomPrompt="1"/>
          </p:nvPr>
        </p:nvSpPr>
        <p:spPr>
          <a:xfrm>
            <a:off x="467544" y="3933056"/>
            <a:ext cx="3744416" cy="1872208"/>
          </a:xfrm>
        </p:spPr>
        <p:txBody>
          <a:bodyPr/>
          <a:lstStyle>
            <a:lvl1pPr indent="0">
              <a:buNone/>
              <a:defRPr sz="3000" b="1" i="0">
                <a:solidFill>
                  <a:schemeClr val="bg1"/>
                </a:solidFill>
              </a:defRPr>
            </a:lvl1pPr>
            <a:lvl3pPr marL="228600" indent="-228600" algn="l">
              <a:defRPr sz="3000" b="1">
                <a:solidFill>
                  <a:schemeClr val="bg1"/>
                </a:solidFill>
              </a:defRPr>
            </a:lvl3pPr>
          </a:lstStyle>
          <a:p>
            <a:pPr lvl="0"/>
            <a:r>
              <a:rPr lang="en-US" dirty="0" smtClean="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a:solidFill>
                <a:srgbClr val="FFFFFF"/>
              </a:solidFill>
            </a:endParaRPr>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a:solidFill>
                <a:srgbClr val="FFFFFF"/>
              </a:solidFill>
            </a:endParaRPr>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1379575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srgbClr val="FFFFFF"/>
              </a:solidFill>
            </a:endParaRPr>
          </a:p>
        </p:txBody>
      </p:sp>
      <p:pic>
        <p:nvPicPr>
          <p:cNvPr id="5" name="Picture 5" descr="LOGO CE-EN-NEG-quadri.ai"/>
          <p:cNvPicPr>
            <a:picLocks noChangeAspect="1"/>
          </p:cNvPicPr>
          <p:nvPr userDrawn="1"/>
        </p:nvPicPr>
        <p:blipFill>
          <a:blip r:embed="rId2" cstate="print"/>
          <a:srcRect/>
          <a:stretch>
            <a:fillRect/>
          </a:stretch>
        </p:blipFill>
        <p:spPr bwMode="auto">
          <a:xfrm>
            <a:off x="3920400" y="3600"/>
            <a:ext cx="1511300" cy="1511300"/>
          </a:xfrm>
          <a:prstGeom prst="rect">
            <a:avLst/>
          </a:prstGeom>
          <a:noFill/>
          <a:ln w="9525">
            <a:noFill/>
            <a:miter lim="800000"/>
            <a:headEnd/>
            <a:tailEnd/>
          </a:ln>
        </p:spPr>
      </p:pic>
      <p:sp>
        <p:nvSpPr>
          <p:cNvPr id="6" name="Rectangle 5"/>
          <p:cNvSpPr/>
          <p:nvPr userDrawn="1"/>
        </p:nvSpPr>
        <p:spPr>
          <a:xfrm>
            <a:off x="4262438" y="6669360"/>
            <a:ext cx="596900" cy="19843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srgbClr val="FFFFFF"/>
              </a:solidFill>
            </a:endParaRPr>
          </a:p>
        </p:txBody>
      </p:sp>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7" name="Rectangle 4"/>
          <p:cNvSpPr>
            <a:spLocks noGrp="1" noChangeArrowheads="1"/>
          </p:cNvSpPr>
          <p:nvPr>
            <p:ph type="dt" sz="half" idx="10"/>
          </p:nvPr>
        </p:nvSpPr>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a:defRPr/>
            </a:pPr>
            <a:endParaRPr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46861DAA-5BBC-4812-876F-0D7C7B9EA75C}" type="slidenum">
              <a:rPr lang="en-GB">
                <a:solidFill>
                  <a:srgbClr val="000000"/>
                </a:solidFill>
              </a:rPr>
              <a:pPr>
                <a:defRPr/>
              </a:pPr>
              <a:t>‹#›</a:t>
            </a:fld>
            <a:endParaRPr lang="en-GB" dirty="0">
              <a:solidFill>
                <a:srgbClr val="000000"/>
              </a:solidFill>
            </a:endParaRPr>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26580387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475824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496181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643665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7494507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0708132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935120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srgbClr val="FFFFFF"/>
              </a:solidFill>
            </a:endParaRPr>
          </a:p>
        </p:txBody>
      </p:sp>
      <p:pic>
        <p:nvPicPr>
          <p:cNvPr id="5" name="Picture 5" descr="LOGO CE-EN-NEG-quadri.ai"/>
          <p:cNvPicPr>
            <a:picLocks noChangeAspect="1"/>
          </p:cNvPicPr>
          <p:nvPr userDrawn="1"/>
        </p:nvPicPr>
        <p:blipFill>
          <a:blip r:embed="rId2" cstate="print"/>
          <a:srcRect/>
          <a:stretch>
            <a:fillRect/>
          </a:stretch>
        </p:blipFill>
        <p:spPr bwMode="auto">
          <a:xfrm>
            <a:off x="3920400" y="3600"/>
            <a:ext cx="1511300" cy="1511300"/>
          </a:xfrm>
          <a:prstGeom prst="rect">
            <a:avLst/>
          </a:prstGeom>
          <a:noFill/>
          <a:ln w="9525">
            <a:noFill/>
            <a:miter lim="800000"/>
            <a:headEnd/>
            <a:tailEnd/>
          </a:ln>
        </p:spPr>
      </p:pic>
      <p:sp>
        <p:nvSpPr>
          <p:cNvPr id="6" name="Rectangle 5"/>
          <p:cNvSpPr/>
          <p:nvPr userDrawn="1"/>
        </p:nvSpPr>
        <p:spPr>
          <a:xfrm>
            <a:off x="4262438" y="6669360"/>
            <a:ext cx="596900" cy="19843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srgbClr val="FFFFFF"/>
              </a:solidFill>
            </a:endParaRPr>
          </a:p>
        </p:txBody>
      </p:sp>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7" name="Rectangle 4"/>
          <p:cNvSpPr>
            <a:spLocks noGrp="1" noChangeArrowheads="1"/>
          </p:cNvSpPr>
          <p:nvPr>
            <p:ph type="dt" sz="half" idx="10"/>
          </p:nvPr>
        </p:nvSpPr>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a:defRPr/>
            </a:pPr>
            <a:endParaRPr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46861DAA-5BBC-4812-876F-0D7C7B9EA75C}" type="slidenum">
              <a:rPr lang="en-GB">
                <a:solidFill>
                  <a:srgbClr val="000000"/>
                </a:solidFill>
              </a:rPr>
              <a:pPr>
                <a:defRPr/>
              </a:pPr>
              <a:t>‹#›</a:t>
            </a:fld>
            <a:endParaRPr lang="en-GB" dirty="0">
              <a:solidFill>
                <a:srgbClr val="000000"/>
              </a:solidFill>
            </a:endParaRPr>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8462205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009621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3405318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0083472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p>
        </p:txBody>
      </p:sp>
      <p:pic>
        <p:nvPicPr>
          <p:cNvPr id="5" name="Picture 5" descr="LOGO CE-EN-NEG-quadri.ai"/>
          <p:cNvPicPr>
            <a:picLocks noChangeAspect="1"/>
          </p:cNvPicPr>
          <p:nvPr userDrawn="1"/>
        </p:nvPicPr>
        <p:blipFill>
          <a:blip r:embed="rId2" cstate="print"/>
          <a:srcRect/>
          <a:stretch>
            <a:fillRect/>
          </a:stretch>
        </p:blipFill>
        <p:spPr bwMode="auto">
          <a:xfrm>
            <a:off x="3920400" y="3600"/>
            <a:ext cx="1511300" cy="1511300"/>
          </a:xfrm>
          <a:prstGeom prst="rect">
            <a:avLst/>
          </a:prstGeom>
          <a:noFill/>
          <a:ln w="9525">
            <a:noFill/>
            <a:miter lim="800000"/>
            <a:headEnd/>
            <a:tailEnd/>
          </a:ln>
        </p:spPr>
      </p:pic>
      <p:sp>
        <p:nvSpPr>
          <p:cNvPr id="6" name="Rectangle 5"/>
          <p:cNvSpPr/>
          <p:nvPr userDrawn="1"/>
        </p:nvSpPr>
        <p:spPr>
          <a:xfrm>
            <a:off x="4262438" y="6669360"/>
            <a:ext cx="596900" cy="19843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p>
        </p:txBody>
      </p:sp>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7" name="Rectangle 4"/>
          <p:cNvSpPr>
            <a:spLocks noGrp="1" noChangeArrowheads="1"/>
          </p:cNvSpPr>
          <p:nvPr>
            <p:ph type="dt" sz="half" idx="10"/>
          </p:nvPr>
        </p:nvSpPr>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a:lvl1pPr>
          </a:lstStyle>
          <a:p>
            <a:pPr>
              <a:defRPr/>
            </a:pPr>
            <a:fld id="{46861DAA-5BBC-4812-876F-0D7C7B9EA75C}" type="slidenum">
              <a:rPr lang="en-GB"/>
              <a:pPr>
                <a:defRPr/>
              </a:pPr>
              <a:t>‹#›</a:t>
            </a:fld>
            <a:endParaRPr lang="en-GB" dirty="0"/>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6759965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028789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125176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7454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081923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388518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150688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088755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smtClean="0"/>
              <a:t>Et </a:t>
            </a:r>
            <a:r>
              <a:rPr lang="fr-BE" dirty="0" err="1" smtClean="0"/>
              <a:t>dolor</a:t>
            </a:r>
            <a:r>
              <a:rPr lang="fr-BE" dirty="0" smtClean="0"/>
              <a:t> </a:t>
            </a:r>
            <a:r>
              <a:rPr lang="fr-BE" dirty="0" err="1" smtClean="0"/>
              <a:t>fragum</a:t>
            </a:r>
            <a:endParaRPr lang="en-GB" dirty="0" smtClean="0"/>
          </a:p>
          <a:p>
            <a:pPr lvl="1"/>
            <a:r>
              <a:rPr lang="en-GB" dirty="0" smtClean="0"/>
              <a:t>Et </a:t>
            </a:r>
            <a:r>
              <a:rPr lang="en-GB" dirty="0" err="1" smtClean="0"/>
              <a:t>dolor</a:t>
            </a:r>
            <a:r>
              <a:rPr lang="en-GB" dirty="0" smtClean="0"/>
              <a:t> </a:t>
            </a:r>
            <a:r>
              <a:rPr lang="en-GB" dirty="0" err="1" smtClean="0"/>
              <a:t>fragum</a:t>
            </a:r>
            <a:endParaRPr lang="en-GB" dirty="0" smtClean="0"/>
          </a:p>
          <a:p>
            <a:pPr lvl="2"/>
            <a:r>
              <a:rPr lang="en-GB" dirty="0" smtClean="0"/>
              <a:t>- Et </a:t>
            </a:r>
            <a:r>
              <a:rPr lang="en-GB" dirty="0" err="1" smtClean="0"/>
              <a:t>dolor</a:t>
            </a:r>
            <a:r>
              <a:rPr lang="en-GB" dirty="0" smtClean="0"/>
              <a:t> </a:t>
            </a:r>
            <a:r>
              <a:rPr lang="en-GB" dirty="0" err="1" smtClean="0"/>
              <a:t>fragum</a:t>
            </a:r>
            <a:endParaRPr lang="en-GB"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692953932"/>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smtClean="0"/>
              <a:t>Et </a:t>
            </a:r>
            <a:r>
              <a:rPr lang="fr-BE" dirty="0" err="1" smtClean="0"/>
              <a:t>dolor</a:t>
            </a:r>
            <a:r>
              <a:rPr lang="fr-BE" dirty="0" smtClean="0"/>
              <a:t> </a:t>
            </a:r>
            <a:r>
              <a:rPr lang="fr-BE" dirty="0" err="1" smtClean="0"/>
              <a:t>fragum</a:t>
            </a:r>
            <a:endParaRPr lang="en-GB" dirty="0" smtClean="0"/>
          </a:p>
          <a:p>
            <a:pPr lvl="1"/>
            <a:r>
              <a:rPr lang="en-GB" dirty="0" smtClean="0"/>
              <a:t>Et </a:t>
            </a:r>
            <a:r>
              <a:rPr lang="en-GB" dirty="0" err="1" smtClean="0"/>
              <a:t>dolor</a:t>
            </a:r>
            <a:r>
              <a:rPr lang="en-GB" dirty="0" smtClean="0"/>
              <a:t> </a:t>
            </a:r>
            <a:r>
              <a:rPr lang="en-GB" dirty="0" err="1" smtClean="0"/>
              <a:t>fragum</a:t>
            </a:r>
            <a:endParaRPr lang="en-GB" dirty="0" smtClean="0"/>
          </a:p>
          <a:p>
            <a:pPr lvl="2"/>
            <a:r>
              <a:rPr lang="en-GB" dirty="0" smtClean="0"/>
              <a:t>- Et </a:t>
            </a:r>
            <a:r>
              <a:rPr lang="en-GB" dirty="0" err="1" smtClean="0"/>
              <a:t>dolor</a:t>
            </a:r>
            <a:r>
              <a:rPr lang="en-GB" dirty="0" smtClean="0"/>
              <a:t> </a:t>
            </a:r>
            <a:r>
              <a:rPr lang="en-GB" dirty="0" err="1" smtClean="0"/>
              <a:t>fragum</a:t>
            </a:r>
            <a:endParaRPr lang="en-GB"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110953706"/>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60" r:id="rId12"/>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10.png"/><Relationship Id="rId7" Type="http://schemas.openxmlformats.org/officeDocument/2006/relationships/image" Target="../media/image14.wmf"/><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12.emf"/><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12.xml"/><Relationship Id="rId4" Type="http://schemas.openxmlformats.org/officeDocument/2006/relationships/image" Target="../media/image24.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39552" y="1700213"/>
            <a:ext cx="8136136" cy="2089150"/>
          </a:xfrm>
        </p:spPr>
        <p:txBody>
          <a:bodyPr>
            <a:normAutofit fontScale="90000"/>
          </a:bodyPr>
          <a:lstStyle/>
          <a:p>
            <a:pPr algn="ctr"/>
            <a:r>
              <a:rPr lang="en-GB" sz="4400" cap="small" dirty="0" smtClean="0"/>
              <a:t>Conference </a:t>
            </a:r>
            <a:br>
              <a:rPr lang="en-GB" sz="4400" cap="small" dirty="0" smtClean="0"/>
            </a:br>
            <a:r>
              <a:rPr lang="en-GB" sz="4400" cap="small" dirty="0" smtClean="0"/>
              <a:t>“Towards a sustainable </a:t>
            </a:r>
            <a:r>
              <a:rPr lang="en-GB" sz="4400" cap="small" dirty="0" err="1" smtClean="0"/>
              <a:t>eu</a:t>
            </a:r>
            <a:r>
              <a:rPr lang="en-GB" sz="4400" cap="small" dirty="0" smtClean="0"/>
              <a:t> food chain”</a:t>
            </a:r>
            <a:endParaRPr lang="en-US" altLang="en-US" sz="4400" dirty="0" smtClean="0">
              <a:ea typeface="MS PGothic" pitchFamily="34" charset="-128"/>
            </a:endParaRPr>
          </a:p>
        </p:txBody>
      </p:sp>
      <p:sp>
        <p:nvSpPr>
          <p:cNvPr id="5123" name="Content Placeholder 2"/>
          <p:cNvSpPr>
            <a:spLocks noGrp="1"/>
          </p:cNvSpPr>
          <p:nvPr>
            <p:ph idx="1"/>
          </p:nvPr>
        </p:nvSpPr>
        <p:spPr>
          <a:xfrm>
            <a:off x="468312" y="3933825"/>
            <a:ext cx="7560072" cy="2375495"/>
          </a:xfrm>
        </p:spPr>
        <p:txBody>
          <a:bodyPr>
            <a:normAutofit/>
          </a:bodyPr>
          <a:lstStyle/>
          <a:p>
            <a:pPr marL="0"/>
            <a:endParaRPr lang="en-US" altLang="en-US" sz="2000" dirty="0" smtClean="0">
              <a:ea typeface="MS PGothic" pitchFamily="34" charset="-128"/>
            </a:endParaRPr>
          </a:p>
          <a:p>
            <a:pPr marL="0"/>
            <a:endParaRPr lang="en-US" altLang="en-US" sz="2000" dirty="0">
              <a:ea typeface="MS PGothic" pitchFamily="34" charset="-128"/>
            </a:endParaRPr>
          </a:p>
          <a:p>
            <a:pPr marL="0"/>
            <a:r>
              <a:rPr lang="en-US" altLang="en-US" sz="2000" dirty="0">
                <a:ea typeface="MS PGothic" pitchFamily="34" charset="-128"/>
              </a:rPr>
              <a:t>Vytenis Andriukaitis</a:t>
            </a:r>
          </a:p>
          <a:p>
            <a:pPr marL="0"/>
            <a:r>
              <a:rPr lang="en-US" altLang="en-US" sz="2000" dirty="0">
                <a:ea typeface="MS PGothic" pitchFamily="34" charset="-128"/>
              </a:rPr>
              <a:t>European Commissioner for Health and Food Safety</a:t>
            </a:r>
          </a:p>
          <a:p>
            <a:pPr marL="0"/>
            <a:r>
              <a:rPr lang="en-US" altLang="en-US" sz="2000" dirty="0" smtClean="0">
                <a:ea typeface="MS PGothic" pitchFamily="34" charset="-128"/>
              </a:rPr>
              <a:t>Bolzano</a:t>
            </a:r>
            <a:endParaRPr lang="en-US" altLang="en-US" sz="2000" dirty="0">
              <a:ea typeface="MS PGothic" pitchFamily="34" charset="-128"/>
            </a:endParaRPr>
          </a:p>
          <a:p>
            <a:pPr marL="0"/>
            <a:r>
              <a:rPr lang="en-US" altLang="en-US" sz="2000" dirty="0" smtClean="0">
                <a:ea typeface="MS PGothic" pitchFamily="34" charset="-128"/>
              </a:rPr>
              <a:t>4 June 2018</a:t>
            </a:r>
          </a:p>
        </p:txBody>
      </p:sp>
    </p:spTree>
    <p:extLst>
      <p:ext uri="{BB962C8B-B14F-4D97-AF65-F5344CB8AC3E}">
        <p14:creationId xmlns:p14="http://schemas.microsoft.com/office/powerpoint/2010/main" val="28648643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68313" y="719737"/>
            <a:ext cx="8229600" cy="1773160"/>
          </a:xfrm>
        </p:spPr>
        <p:txBody>
          <a:bodyPr/>
          <a:lstStyle/>
          <a:p>
            <a:pPr algn="ctr"/>
            <a:r>
              <a:rPr lang="en-US" altLang="en-US" dirty="0" smtClean="0">
                <a:ea typeface="MS PGothic" pitchFamily="34" charset="-128"/>
              </a:rPr>
              <a:t>Animal Health</a:t>
            </a:r>
            <a:endParaRPr lang="en-GB" altLang="en-US" dirty="0" smtClean="0">
              <a:ea typeface="MS PGothic" pitchFamily="34" charset="-128"/>
            </a:endParaRPr>
          </a:p>
        </p:txBody>
      </p:sp>
      <p:sp>
        <p:nvSpPr>
          <p:cNvPr id="4" name="Vertical Scroll 3"/>
          <p:cNvSpPr/>
          <p:nvPr/>
        </p:nvSpPr>
        <p:spPr>
          <a:xfrm>
            <a:off x="3335338" y="3001963"/>
            <a:ext cx="1655762" cy="1520825"/>
          </a:xfrm>
          <a:prstGeom prst="verticalScroll">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lnSpc>
                <a:spcPct val="115000"/>
              </a:lnSpc>
              <a:spcBef>
                <a:spcPts val="0"/>
              </a:spcBef>
              <a:spcAft>
                <a:spcPts val="1000"/>
              </a:spcAft>
              <a:defRPr/>
            </a:pPr>
            <a:r>
              <a:rPr lang="en-GB" sz="600" b="0" kern="0" dirty="0">
                <a:solidFill>
                  <a:sysClr val="windowText" lastClr="000000"/>
                </a:solidFill>
                <a:latin typeface="Calibri"/>
                <a:ea typeface="Calibri"/>
                <a:cs typeface="Times New Roman"/>
              </a:rPr>
              <a:t> </a:t>
            </a:r>
            <a:r>
              <a:rPr lang="en-GB" sz="1800" kern="0" dirty="0">
                <a:solidFill>
                  <a:srgbClr val="0F5494"/>
                </a:solidFill>
                <a:latin typeface="Calibri"/>
                <a:ea typeface="Calibri"/>
                <a:cs typeface="Times New Roman"/>
              </a:rPr>
              <a:t>§</a:t>
            </a:r>
            <a:r>
              <a:rPr lang="en-GB" sz="1600" kern="0" dirty="0">
                <a:solidFill>
                  <a:srgbClr val="FF0000"/>
                </a:solidFill>
                <a:latin typeface="Calibri"/>
                <a:ea typeface="Calibri"/>
                <a:cs typeface="Times New Roman"/>
              </a:rPr>
              <a:t> </a:t>
            </a:r>
          </a:p>
          <a:p>
            <a:pPr algn="ctr" fontAlgn="auto">
              <a:lnSpc>
                <a:spcPct val="115000"/>
              </a:lnSpc>
              <a:spcBef>
                <a:spcPts val="0"/>
              </a:spcBef>
              <a:spcAft>
                <a:spcPts val="1000"/>
              </a:spcAft>
              <a:defRPr/>
            </a:pPr>
            <a:r>
              <a:rPr lang="en-GB" sz="1600" kern="0" dirty="0">
                <a:solidFill>
                  <a:srgbClr val="FF0000"/>
                </a:solidFill>
                <a:latin typeface="Calibri"/>
                <a:ea typeface="Calibri"/>
                <a:cs typeface="Times New Roman"/>
              </a:rPr>
              <a:t>Animal Health Law</a:t>
            </a:r>
          </a:p>
        </p:txBody>
      </p:sp>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638" y="5864225"/>
            <a:ext cx="1293812"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125" name="Straight Connector 5"/>
          <p:cNvCxnSpPr>
            <a:cxnSpLocks noChangeShapeType="1"/>
          </p:cNvCxnSpPr>
          <p:nvPr/>
        </p:nvCxnSpPr>
        <p:spPr bwMode="auto">
          <a:xfrm>
            <a:off x="179388" y="1628775"/>
            <a:ext cx="1368425" cy="10795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pic>
        <p:nvPicPr>
          <p:cNvPr id="512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3838" y="3271838"/>
            <a:ext cx="2343150" cy="117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9750" y="5314950"/>
            <a:ext cx="223043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4950" y="5864225"/>
            <a:ext cx="1600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9" name="Picture 5" descr="j014999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45413" y="4899025"/>
            <a:ext cx="960437"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8" descr="an02335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49988" y="4956175"/>
            <a:ext cx="11525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46151" y="5169889"/>
            <a:ext cx="1808956" cy="584775"/>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w="28575">
            <a:solidFill>
              <a:srgbClr val="FFFF00"/>
            </a:solidFill>
          </a:ln>
        </p:spPr>
        <p:style>
          <a:lnRef idx="1">
            <a:schemeClr val="accent6"/>
          </a:lnRef>
          <a:fillRef idx="2">
            <a:schemeClr val="accent6"/>
          </a:fillRef>
          <a:effectRef idx="1">
            <a:schemeClr val="accent6"/>
          </a:effectRef>
          <a:fontRef idx="minor">
            <a:schemeClr val="dk1"/>
          </a:fontRef>
        </p:style>
        <p:txBody>
          <a:bodyPr>
            <a:spAutoFit/>
          </a:bodyPr>
          <a:lstStyle/>
          <a:p>
            <a:pPr algn="ctr" eaLnBrk="0" hangingPunct="0">
              <a:spcBef>
                <a:spcPct val="20000"/>
              </a:spcBef>
              <a:buClr>
                <a:srgbClr val="AFC551"/>
              </a:buClr>
              <a:buSzPct val="120000"/>
              <a:defRPr/>
            </a:pPr>
            <a:r>
              <a:rPr lang="en-GB" sz="1600" i="1" kern="0" dirty="0">
                <a:solidFill>
                  <a:srgbClr val="FF0000"/>
                </a:solidFill>
                <a:ea typeface="Verdana" pitchFamily="34" charset="0"/>
              </a:rPr>
              <a:t>Crisis preparedness</a:t>
            </a:r>
          </a:p>
        </p:txBody>
      </p:sp>
      <p:sp>
        <p:nvSpPr>
          <p:cNvPr id="8" name="Rectangle 7"/>
          <p:cNvSpPr/>
          <p:nvPr/>
        </p:nvSpPr>
        <p:spPr>
          <a:xfrm>
            <a:off x="250825" y="1835696"/>
            <a:ext cx="8353425" cy="708025"/>
          </a:xfrm>
          <a:prstGeom prst="rect">
            <a:avLst/>
          </a:prstGeom>
        </p:spPr>
        <p:txBody>
          <a:bodyPr>
            <a:spAutoFit/>
          </a:bodyPr>
          <a:lstStyle/>
          <a:p>
            <a:pPr algn="ctr">
              <a:spcBef>
                <a:spcPct val="20000"/>
              </a:spcBef>
              <a:buClr>
                <a:srgbClr val="AFC551"/>
              </a:buClr>
              <a:defRPr/>
            </a:pPr>
            <a:r>
              <a:rPr lang="en-GB" sz="2000" b="0" i="1" u="sng" kern="0" dirty="0">
                <a:solidFill>
                  <a:srgbClr val="0F5494"/>
                </a:solidFill>
                <a:ea typeface="Verdana" pitchFamily="34" charset="0"/>
              </a:rPr>
              <a:t>Transmissible animal diseases </a:t>
            </a:r>
            <a:r>
              <a:rPr lang="en-GB" sz="2000" b="0" i="1" kern="0" dirty="0">
                <a:solidFill>
                  <a:srgbClr val="0F5494"/>
                </a:solidFill>
                <a:ea typeface="Verdana" pitchFamily="34" charset="0"/>
              </a:rPr>
              <a:t>and epidemics </a:t>
            </a:r>
            <a:r>
              <a:rPr lang="en-GB" sz="2000" i="1" kern="0" dirty="0">
                <a:solidFill>
                  <a:srgbClr val="0F5494"/>
                </a:solidFill>
                <a:ea typeface="Verdana" pitchFamily="34" charset="0"/>
              </a:rPr>
              <a:t>affecting </a:t>
            </a:r>
            <a:r>
              <a:rPr lang="en-GB" sz="2000" b="0" i="1" kern="0" dirty="0">
                <a:solidFill>
                  <a:srgbClr val="0F5494"/>
                </a:solidFill>
                <a:ea typeface="Verdana" pitchFamily="34" charset="0"/>
              </a:rPr>
              <a:t>animals, people and the economy</a:t>
            </a:r>
          </a:p>
        </p:txBody>
      </p:sp>
      <p:sp>
        <p:nvSpPr>
          <p:cNvPr id="19" name="Rectangle 18"/>
          <p:cNvSpPr/>
          <p:nvPr/>
        </p:nvSpPr>
        <p:spPr>
          <a:xfrm>
            <a:off x="5364163" y="2774950"/>
            <a:ext cx="3240087" cy="307975"/>
          </a:xfrm>
          <a:prstGeom prst="rect">
            <a:avLst/>
          </a:prstGeom>
          <a:ln w="19050">
            <a:solidFill>
              <a:srgbClr val="C00000"/>
            </a:solidFill>
          </a:ln>
        </p:spPr>
        <p:txBody>
          <a:bodyPr>
            <a:spAutoFit/>
          </a:bodyPr>
          <a:lstStyle/>
          <a:p>
            <a:pPr marL="0" lvl="1" eaLnBrk="0" hangingPunct="0">
              <a:spcBef>
                <a:spcPct val="20000"/>
              </a:spcBef>
              <a:buClr>
                <a:srgbClr val="AFC551"/>
              </a:buClr>
              <a:defRPr/>
            </a:pPr>
            <a:r>
              <a:rPr lang="hu-HU" sz="1400" kern="0" dirty="0" err="1">
                <a:solidFill>
                  <a:srgbClr val="AFC551"/>
                </a:solidFill>
                <a:ea typeface="Verdana" pitchFamily="34" charset="0"/>
              </a:rPr>
              <a:t>Prevention</a:t>
            </a:r>
            <a:r>
              <a:rPr lang="hu-HU" sz="1400" kern="0" dirty="0">
                <a:solidFill>
                  <a:srgbClr val="AFC551"/>
                </a:solidFill>
                <a:ea typeface="Verdana" pitchFamily="34" charset="0"/>
              </a:rPr>
              <a:t> is </a:t>
            </a:r>
            <a:r>
              <a:rPr lang="hu-HU" sz="1400" kern="0" dirty="0" err="1">
                <a:solidFill>
                  <a:srgbClr val="AFC551"/>
                </a:solidFill>
                <a:ea typeface="Verdana" pitchFamily="34" charset="0"/>
              </a:rPr>
              <a:t>better</a:t>
            </a:r>
            <a:r>
              <a:rPr lang="hu-HU" sz="1400" kern="0" dirty="0">
                <a:solidFill>
                  <a:srgbClr val="AFC551"/>
                </a:solidFill>
                <a:ea typeface="Verdana" pitchFamily="34" charset="0"/>
              </a:rPr>
              <a:t> </a:t>
            </a:r>
            <a:r>
              <a:rPr lang="hu-HU" sz="1400" kern="0" dirty="0" err="1">
                <a:solidFill>
                  <a:srgbClr val="AFC551"/>
                </a:solidFill>
                <a:ea typeface="Verdana" pitchFamily="34" charset="0"/>
              </a:rPr>
              <a:t>than</a:t>
            </a:r>
            <a:r>
              <a:rPr lang="hu-HU" sz="1400" kern="0" dirty="0">
                <a:solidFill>
                  <a:srgbClr val="AFC551"/>
                </a:solidFill>
                <a:ea typeface="Verdana" pitchFamily="34" charset="0"/>
              </a:rPr>
              <a:t> </a:t>
            </a:r>
            <a:r>
              <a:rPr lang="hu-HU" sz="1400" kern="0" dirty="0" err="1">
                <a:solidFill>
                  <a:srgbClr val="AFC551"/>
                </a:solidFill>
                <a:ea typeface="Verdana" pitchFamily="34" charset="0"/>
              </a:rPr>
              <a:t>cure</a:t>
            </a:r>
            <a:endParaRPr lang="en-GB" sz="1400" kern="0" dirty="0">
              <a:solidFill>
                <a:srgbClr val="AFC551"/>
              </a:solidFill>
              <a:ea typeface="Verdana" pitchFamily="34" charset="0"/>
            </a:endParaRPr>
          </a:p>
        </p:txBody>
      </p:sp>
      <p:sp>
        <p:nvSpPr>
          <p:cNvPr id="5136" name="TextBox 19"/>
          <p:cNvSpPr txBox="1">
            <a:spLocks noChangeArrowheads="1"/>
          </p:cNvSpPr>
          <p:nvPr/>
        </p:nvSpPr>
        <p:spPr bwMode="auto">
          <a:xfrm>
            <a:off x="5591175" y="4497388"/>
            <a:ext cx="2470150" cy="307975"/>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0F5494"/>
              </a:buClr>
              <a:buChar char="•"/>
              <a:defRPr sz="2400" i="1">
                <a:solidFill>
                  <a:srgbClr val="0F5494"/>
                </a:solidFill>
                <a:latin typeface="Verdana" pitchFamily="34" charset="0"/>
                <a:ea typeface="MS PGothic" pitchFamily="34" charset="-128"/>
                <a:cs typeface="Verdana" pitchFamily="34" charset="0"/>
              </a:defRPr>
            </a:lvl1pPr>
            <a:lvl2pPr marL="742950" indent="-285750" eaLnBrk="0" hangingPunct="0">
              <a:spcBef>
                <a:spcPct val="20000"/>
              </a:spcBef>
              <a:buClr>
                <a:srgbClr val="56932F"/>
              </a:buClr>
              <a:buChar char="•"/>
              <a:defRPr sz="2000" b="1">
                <a:solidFill>
                  <a:srgbClr val="0F5494"/>
                </a:solidFill>
                <a:latin typeface="Verdana" pitchFamily="34" charset="0"/>
                <a:ea typeface="MS PGothic" pitchFamily="34" charset="-128"/>
                <a:cs typeface="Verdana" pitchFamily="34" charset="0"/>
              </a:defRPr>
            </a:lvl2pPr>
            <a:lvl3pPr marL="1143000" indent="-228600" eaLnBrk="0" hangingPunct="0">
              <a:spcBef>
                <a:spcPct val="20000"/>
              </a:spcBef>
              <a:defRPr sz="1400">
                <a:solidFill>
                  <a:srgbClr val="0F5494"/>
                </a:solidFill>
                <a:latin typeface="Verdana" pitchFamily="34" charset="0"/>
                <a:ea typeface="MS PGothic" pitchFamily="34" charset="-128"/>
                <a:cs typeface="Verdana" pitchFamily="34" charset="0"/>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ClrTx/>
              <a:buFontTx/>
              <a:buNone/>
            </a:pPr>
            <a:r>
              <a:rPr lang="en-GB" altLang="en-US" sz="1400" i="0"/>
              <a:t>Safe and easier trade</a:t>
            </a:r>
          </a:p>
        </p:txBody>
      </p:sp>
      <p:sp>
        <p:nvSpPr>
          <p:cNvPr id="24" name="Rectangle 23"/>
          <p:cNvSpPr/>
          <p:nvPr/>
        </p:nvSpPr>
        <p:spPr>
          <a:xfrm>
            <a:off x="3340100" y="4833938"/>
            <a:ext cx="1709738" cy="338137"/>
          </a:xfrm>
          <a:prstGeom prst="rect">
            <a:avLst/>
          </a:prstGeom>
          <a:ln w="19050">
            <a:solidFill>
              <a:srgbClr val="C00000"/>
            </a:solidFill>
          </a:ln>
        </p:spPr>
        <p:txBody>
          <a:bodyPr>
            <a:spAutoFit/>
          </a:bodyPr>
          <a:lstStyle/>
          <a:p>
            <a:pPr>
              <a:defRPr/>
            </a:pPr>
            <a:r>
              <a:rPr lang="en-GB" sz="1600" u="sng" kern="0" dirty="0">
                <a:solidFill>
                  <a:srgbClr val="AFC551"/>
                </a:solidFill>
                <a:latin typeface="Verdana"/>
              </a:rPr>
              <a:t>"One Health" </a:t>
            </a:r>
            <a:endParaRPr lang="en-GB" sz="1600" dirty="0"/>
          </a:p>
        </p:txBody>
      </p:sp>
      <p:pic>
        <p:nvPicPr>
          <p:cNvPr id="5138" name="Picture 11" descr="C:\Users\logarbr\AppData\Local\Microsoft\Windows\Temporary Internet Files\Content.Outlook\EK1ADYBB\220px-20160208054949%21Wildschein%2C_N%C3%A4he_Pulverstampftor_%28cropped%29.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50975" y="4246563"/>
            <a:ext cx="11303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9" name="Picture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3343275"/>
            <a:ext cx="1109663" cy="110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311150" y="2806700"/>
            <a:ext cx="1787525" cy="276225"/>
          </a:xfrm>
          <a:prstGeom prst="rect">
            <a:avLst/>
          </a:prstGeom>
          <a:ln w="19050">
            <a:solidFill>
              <a:srgbClr val="C00000"/>
            </a:solidFill>
          </a:ln>
        </p:spPr>
        <p:txBody>
          <a:bodyPr>
            <a:spAutoFit/>
          </a:bodyPr>
          <a:lstStyle/>
          <a:p>
            <a:pPr>
              <a:defRPr/>
            </a:pPr>
            <a:r>
              <a:rPr lang="en-GB" sz="1200" u="sng" kern="0" dirty="0">
                <a:solidFill>
                  <a:srgbClr val="0F5494"/>
                </a:solidFill>
                <a:latin typeface="Verdana"/>
              </a:rPr>
              <a:t>Animal diseases</a:t>
            </a:r>
            <a:endParaRPr lang="en-GB" sz="1200" dirty="0">
              <a:solidFill>
                <a:srgbClr val="0F5494"/>
              </a:solidFill>
            </a:endParaRPr>
          </a:p>
        </p:txBody>
      </p:sp>
      <p:pic>
        <p:nvPicPr>
          <p:cNvPr id="5141" name="Picture 22" descr="P:\Images publication\iSTOCK\11_animals-farm\iStock_000025157560Small.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30338" y="3251200"/>
            <a:ext cx="1341437"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Explosion 2 19"/>
          <p:cNvSpPr/>
          <p:nvPr/>
        </p:nvSpPr>
        <p:spPr>
          <a:xfrm rot="20686726">
            <a:off x="2962275" y="2738438"/>
            <a:ext cx="1122363" cy="746125"/>
          </a:xfrm>
          <a:prstGeom prst="irregularSeal2">
            <a:avLst/>
          </a:prstGeom>
          <a:solidFill>
            <a:srgbClr val="FFFF00"/>
          </a:solidFill>
          <a:ln>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GB" altLang="en-US" sz="1200" dirty="0">
              <a:solidFill>
                <a:srgbClr val="FF0000"/>
              </a:solidFill>
            </a:endParaRPr>
          </a:p>
        </p:txBody>
      </p:sp>
      <p:sp>
        <p:nvSpPr>
          <p:cNvPr id="5143" name="TextBox 1"/>
          <p:cNvSpPr txBox="1">
            <a:spLocks noChangeArrowheads="1"/>
          </p:cNvSpPr>
          <p:nvPr/>
        </p:nvSpPr>
        <p:spPr bwMode="auto">
          <a:xfrm rot="-1729913">
            <a:off x="3187700" y="2984500"/>
            <a:ext cx="6715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600" b="1">
                <a:solidFill>
                  <a:srgbClr val="FFD624"/>
                </a:solidFill>
                <a:latin typeface="Verdana" pitchFamily="34" charset="0"/>
                <a:ea typeface="MS PGothic" pitchFamily="34" charset="-128"/>
              </a:defRPr>
            </a:lvl1pPr>
            <a:lvl2pPr marL="742950" indent="-285750" eaLnBrk="0" hangingPunct="0">
              <a:defRPr sz="7600" b="1">
                <a:solidFill>
                  <a:srgbClr val="FFD624"/>
                </a:solidFill>
                <a:latin typeface="Verdana" pitchFamily="34" charset="0"/>
                <a:ea typeface="MS PGothic" pitchFamily="34" charset="-128"/>
              </a:defRPr>
            </a:lvl2pPr>
            <a:lvl3pPr marL="1143000" indent="-228600" eaLnBrk="0" hangingPunct="0">
              <a:defRPr sz="7600" b="1">
                <a:solidFill>
                  <a:srgbClr val="FFD624"/>
                </a:solidFill>
                <a:latin typeface="Verdana" pitchFamily="34" charset="0"/>
                <a:ea typeface="MS PGothic" pitchFamily="34" charset="-128"/>
              </a:defRPr>
            </a:lvl3pPr>
            <a:lvl4pPr marL="1600200" indent="-228600" eaLnBrk="0" hangingPunct="0">
              <a:defRPr sz="7600" b="1">
                <a:solidFill>
                  <a:srgbClr val="FFD624"/>
                </a:solidFill>
                <a:latin typeface="Verdana" pitchFamily="34" charset="0"/>
                <a:ea typeface="MS PGothic" pitchFamily="34" charset="-128"/>
              </a:defRPr>
            </a:lvl4pPr>
            <a:lvl5pPr marL="2057400" indent="-228600" eaLnBrk="0" hangingPunct="0">
              <a:defRPr sz="7600" b="1">
                <a:solidFill>
                  <a:srgbClr val="FFD624"/>
                </a:solidFill>
                <a:latin typeface="Verdana" pitchFamily="34" charset="0"/>
                <a:ea typeface="MS PGothic" pitchFamily="34" charset="-128"/>
              </a:defRPr>
            </a:lvl5pPr>
            <a:lvl6pPr marL="2514600" indent="-228600" eaLnBrk="0" fontAlgn="base" hangingPunct="0">
              <a:spcBef>
                <a:spcPct val="0"/>
              </a:spcBef>
              <a:spcAft>
                <a:spcPct val="0"/>
              </a:spcAft>
              <a:defRPr sz="7600" b="1">
                <a:solidFill>
                  <a:srgbClr val="FFD624"/>
                </a:solidFill>
                <a:latin typeface="Verdana" pitchFamily="34" charset="0"/>
                <a:ea typeface="MS PGothic" pitchFamily="34" charset="-128"/>
              </a:defRPr>
            </a:lvl6pPr>
            <a:lvl7pPr marL="2971800" indent="-228600" eaLnBrk="0" fontAlgn="base" hangingPunct="0">
              <a:spcBef>
                <a:spcPct val="0"/>
              </a:spcBef>
              <a:spcAft>
                <a:spcPct val="0"/>
              </a:spcAft>
              <a:defRPr sz="7600" b="1">
                <a:solidFill>
                  <a:srgbClr val="FFD624"/>
                </a:solidFill>
                <a:latin typeface="Verdana" pitchFamily="34" charset="0"/>
                <a:ea typeface="MS PGothic" pitchFamily="34" charset="-128"/>
              </a:defRPr>
            </a:lvl7pPr>
            <a:lvl8pPr marL="3429000" indent="-228600" eaLnBrk="0" fontAlgn="base" hangingPunct="0">
              <a:spcBef>
                <a:spcPct val="0"/>
              </a:spcBef>
              <a:spcAft>
                <a:spcPct val="0"/>
              </a:spcAft>
              <a:defRPr sz="7600" b="1">
                <a:solidFill>
                  <a:srgbClr val="FFD624"/>
                </a:solidFill>
                <a:latin typeface="Verdana" pitchFamily="34" charset="0"/>
                <a:ea typeface="MS PGothic" pitchFamily="34" charset="-128"/>
              </a:defRPr>
            </a:lvl8pPr>
            <a:lvl9pPr marL="3886200" indent="-228600" eaLnBrk="0" fontAlgn="base" hangingPunct="0">
              <a:spcBef>
                <a:spcPct val="0"/>
              </a:spcBef>
              <a:spcAft>
                <a:spcPct val="0"/>
              </a:spcAft>
              <a:defRPr sz="7600" b="1">
                <a:solidFill>
                  <a:srgbClr val="FFD624"/>
                </a:solidFill>
                <a:latin typeface="Verdana" pitchFamily="34" charset="0"/>
                <a:ea typeface="MS PGothic" pitchFamily="34" charset="-128"/>
              </a:defRPr>
            </a:lvl9pPr>
          </a:lstStyle>
          <a:p>
            <a:pPr eaLnBrk="1" hangingPunct="1"/>
            <a:r>
              <a:rPr lang="en-GB" altLang="en-US" sz="1200">
                <a:solidFill>
                  <a:srgbClr val="FF0000"/>
                </a:solidFill>
              </a:rPr>
              <a:t>NEW</a:t>
            </a:r>
          </a:p>
        </p:txBody>
      </p:sp>
    </p:spTree>
    <p:extLst>
      <p:ext uri="{BB962C8B-B14F-4D97-AF65-F5344CB8AC3E}">
        <p14:creationId xmlns:p14="http://schemas.microsoft.com/office/powerpoint/2010/main" val="34225529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68313" y="836713"/>
            <a:ext cx="8229600" cy="1440159"/>
          </a:xfrm>
        </p:spPr>
        <p:txBody>
          <a:bodyPr/>
          <a:lstStyle/>
          <a:p>
            <a:pPr algn="ctr"/>
            <a:r>
              <a:rPr lang="en-US" dirty="0" smtClean="0"/>
              <a:t>EU Platform on Animal Welfare</a:t>
            </a:r>
            <a:endParaRPr lang="en-GB" dirty="0"/>
          </a:p>
        </p:txBody>
      </p:sp>
      <p:sp>
        <p:nvSpPr>
          <p:cNvPr id="7" name="Content Placeholder 2"/>
          <p:cNvSpPr>
            <a:spLocks noGrp="1"/>
          </p:cNvSpPr>
          <p:nvPr>
            <p:ph idx="1"/>
          </p:nvPr>
        </p:nvSpPr>
        <p:spPr/>
        <p:txBody>
          <a:bodyPr/>
          <a:lstStyle/>
          <a:p>
            <a:pPr marL="400050" lvl="2" indent="-342900" algn="just">
              <a:buClr>
                <a:srgbClr val="0F5494"/>
              </a:buClr>
              <a:buSzPct val="120000"/>
              <a:buFont typeface="Arial" pitchFamily="34" charset="0"/>
              <a:buChar char="•"/>
            </a:pPr>
            <a:r>
              <a:rPr lang="en-GB" sz="2400" b="0" kern="1200" dirty="0" smtClean="0">
                <a:ea typeface="MS PGothic" pitchFamily="34" charset="-128"/>
              </a:rPr>
              <a:t>24 January 2017: Commission Decision  establishing the Platform</a:t>
            </a:r>
          </a:p>
          <a:p>
            <a:pPr marL="0" lvl="1" indent="-342900">
              <a:buClr>
                <a:srgbClr val="0F5494"/>
              </a:buClr>
              <a:buSzPct val="120000"/>
              <a:buFont typeface="Arial" pitchFamily="34" charset="0"/>
              <a:buChar char="•"/>
            </a:pPr>
            <a:endParaRPr lang="en-GB" sz="600" b="0" kern="1200" dirty="0" smtClean="0">
              <a:ea typeface="MS PGothic" pitchFamily="34" charset="-128"/>
            </a:endParaRPr>
          </a:p>
          <a:p>
            <a:pPr marL="0" lvl="1" indent="-342900">
              <a:buClr>
                <a:srgbClr val="0F5494"/>
              </a:buClr>
              <a:buSzPct val="120000"/>
              <a:buFont typeface="Arial" pitchFamily="34" charset="0"/>
              <a:buChar char="•"/>
            </a:pPr>
            <a:r>
              <a:rPr lang="en-GB" sz="2400" b="0" kern="1200" dirty="0" smtClean="0">
                <a:ea typeface="MS PGothic" pitchFamily="34" charset="-128"/>
              </a:rPr>
              <a:t>75 members, 2 meetings per year</a:t>
            </a:r>
          </a:p>
          <a:p>
            <a:pPr marL="0" lvl="1" indent="-342900">
              <a:buClr>
                <a:srgbClr val="0F5494"/>
              </a:buClr>
              <a:buSzPct val="120000"/>
              <a:buFont typeface="Arial" pitchFamily="34" charset="0"/>
              <a:buChar char="•"/>
            </a:pPr>
            <a:endParaRPr lang="en-GB" sz="600" b="0" kern="1200" dirty="0" smtClean="0">
              <a:ea typeface="MS PGothic" pitchFamily="34" charset="-128"/>
            </a:endParaRPr>
          </a:p>
          <a:p>
            <a:r>
              <a:rPr lang="en-GB" i="0" dirty="0" smtClean="0"/>
              <a:t>Animal Transport sub-group already established</a:t>
            </a:r>
          </a:p>
          <a:p>
            <a:endParaRPr lang="en-GB" sz="600" i="0" dirty="0" smtClean="0"/>
          </a:p>
          <a:p>
            <a:r>
              <a:rPr lang="en-GB" i="0" dirty="0" smtClean="0"/>
              <a:t>Welfare of pigs sub-group to be launched soon</a:t>
            </a:r>
          </a:p>
          <a:p>
            <a:endParaRPr lang="en-US" i="0" dirty="0" smtClean="0"/>
          </a:p>
          <a:p>
            <a:endParaRPr lang="en-US" i="0" dirty="0"/>
          </a:p>
          <a:p>
            <a:endParaRPr lang="en-US" i="0" dirty="0" smtClean="0"/>
          </a:p>
          <a:p>
            <a:endParaRPr lang="en-GB" i="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640" y="5157192"/>
            <a:ext cx="6696744" cy="1224136"/>
          </a:xfrm>
          <a:prstGeom prst="rect">
            <a:avLst/>
          </a:prstGeom>
        </p:spPr>
      </p:pic>
    </p:spTree>
    <p:extLst>
      <p:ext uri="{BB962C8B-B14F-4D97-AF65-F5344CB8AC3E}">
        <p14:creationId xmlns:p14="http://schemas.microsoft.com/office/powerpoint/2010/main" val="1529419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pPr algn="ctr"/>
            <a:r>
              <a:rPr lang="en-US" dirty="0" smtClean="0"/>
              <a:t>The first EU Reference Centre</a:t>
            </a:r>
            <a:br>
              <a:rPr lang="en-US" dirty="0" smtClean="0"/>
            </a:br>
            <a:r>
              <a:rPr lang="en-US" dirty="0" smtClean="0"/>
              <a:t>for Animal Welfare</a:t>
            </a:r>
            <a:endParaRPr lang="en-GB" dirty="0"/>
          </a:p>
        </p:txBody>
      </p:sp>
      <p:sp>
        <p:nvSpPr>
          <p:cNvPr id="24583" name="Slide Number Placeholder 1"/>
          <p:cNvSpPr>
            <a:spLocks noGrp="1"/>
          </p:cNvSpPr>
          <p:nvPr>
            <p:ph type="sldNum" sz="quarter" idx="12"/>
          </p:nvPr>
        </p:nvSpPr>
        <p:spPr>
          <a:xfrm>
            <a:off x="7010400" y="60928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F5494"/>
              </a:buClr>
              <a:buChar char="•"/>
              <a:defRPr sz="2400" i="1">
                <a:solidFill>
                  <a:srgbClr val="0F5494"/>
                </a:solidFill>
                <a:latin typeface="Verdana" pitchFamily="34" charset="0"/>
                <a:ea typeface="ＭＳ Ｐゴシック" pitchFamily="34" charset="-128"/>
                <a:cs typeface="Verdana" pitchFamily="34" charset="0"/>
              </a:defRPr>
            </a:lvl1pPr>
            <a:lvl2pPr marL="742950" indent="-285750" eaLnBrk="0" hangingPunct="0">
              <a:spcBef>
                <a:spcPct val="20000"/>
              </a:spcBef>
              <a:buClr>
                <a:srgbClr val="56932F"/>
              </a:buClr>
              <a:buChar char="•"/>
              <a:defRPr sz="2000" b="1">
                <a:solidFill>
                  <a:srgbClr val="0F5494"/>
                </a:solidFill>
                <a:latin typeface="Verdana" pitchFamily="34" charset="0"/>
                <a:ea typeface="ＭＳ Ｐゴシック" pitchFamily="34" charset="-128"/>
                <a:cs typeface="Verdana" pitchFamily="34" charset="0"/>
              </a:defRPr>
            </a:lvl2pPr>
            <a:lvl3pPr marL="1143000" indent="-228600" eaLnBrk="0" hangingPunct="0">
              <a:spcBef>
                <a:spcPct val="20000"/>
              </a:spcBef>
              <a:defRPr sz="1400">
                <a:solidFill>
                  <a:srgbClr val="0F5494"/>
                </a:solidFill>
                <a:latin typeface="Verdana" pitchFamily="34" charset="0"/>
                <a:ea typeface="ＭＳ Ｐゴシック" pitchFamily="34" charset="-128"/>
                <a:cs typeface="Verdana" pitchFamily="34" charset="0"/>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ClrTx/>
              <a:buFontTx/>
              <a:buNone/>
            </a:pPr>
            <a:fld id="{B9881D31-30F8-4E85-8277-6876BEC15095}" type="slidenum">
              <a:rPr lang="en-GB" altLang="en-US" sz="1400" i="0" smtClean="0">
                <a:solidFill>
                  <a:srgbClr val="000000"/>
                </a:solidFill>
              </a:rPr>
              <a:pPr eaLnBrk="1" hangingPunct="1">
                <a:spcBef>
                  <a:spcPct val="0"/>
                </a:spcBef>
                <a:buClrTx/>
                <a:buFontTx/>
                <a:buNone/>
              </a:pPr>
              <a:t>12</a:t>
            </a:fld>
            <a:endParaRPr lang="en-GB" altLang="en-US" sz="1400" i="0" dirty="0" smtClean="0">
              <a:solidFill>
                <a:srgbClr val="000000"/>
              </a:solidFill>
            </a:endParaRPr>
          </a:p>
        </p:txBody>
      </p:sp>
      <p:sp>
        <p:nvSpPr>
          <p:cNvPr id="6" name="Content Placeholder 2"/>
          <p:cNvSpPr>
            <a:spLocks noGrp="1"/>
          </p:cNvSpPr>
          <p:nvPr>
            <p:ph idx="1"/>
          </p:nvPr>
        </p:nvSpPr>
        <p:spPr/>
        <p:txBody>
          <a:bodyPr/>
          <a:lstStyle/>
          <a:p>
            <a:pPr marL="400050" lvl="2" indent="-342900">
              <a:buClr>
                <a:srgbClr val="0F5494"/>
              </a:buClr>
              <a:buSzPct val="120000"/>
              <a:buFont typeface="Arial" pitchFamily="34" charset="0"/>
              <a:buChar char="•"/>
            </a:pPr>
            <a:r>
              <a:rPr lang="en-US" sz="2000" dirty="0"/>
              <a:t>Focus on welfare of </a:t>
            </a:r>
            <a:r>
              <a:rPr lang="en-US" sz="2000" b="1" dirty="0"/>
              <a:t>pigs</a:t>
            </a:r>
          </a:p>
          <a:p>
            <a:pPr marL="400050" lvl="2" indent="-342900">
              <a:buClr>
                <a:srgbClr val="0F5494"/>
              </a:buClr>
              <a:buSzPct val="120000"/>
              <a:buFont typeface="Arial" pitchFamily="34" charset="0"/>
              <a:buChar char="•"/>
            </a:pPr>
            <a:r>
              <a:rPr lang="en-US" sz="2000" dirty="0" smtClean="0"/>
              <a:t>Coordinated assistance with national centres</a:t>
            </a:r>
          </a:p>
          <a:p>
            <a:pPr marL="400050" lvl="2" indent="-342900">
              <a:buClr>
                <a:srgbClr val="0F5494"/>
              </a:buClr>
              <a:buSzPct val="120000"/>
              <a:buFont typeface="Arial" pitchFamily="34" charset="0"/>
              <a:buChar char="•"/>
            </a:pPr>
            <a:r>
              <a:rPr lang="en-US" sz="2000" dirty="0" smtClean="0"/>
              <a:t>Scientific </a:t>
            </a:r>
            <a:r>
              <a:rPr lang="en-US" sz="2000" dirty="0"/>
              <a:t>and technical </a:t>
            </a:r>
            <a:r>
              <a:rPr lang="en-US" sz="2000" dirty="0" smtClean="0"/>
              <a:t>studies</a:t>
            </a:r>
            <a:endParaRPr lang="en-US" sz="2000" dirty="0"/>
          </a:p>
          <a:p>
            <a:r>
              <a:rPr lang="en-GB" sz="2000" i="0" dirty="0" smtClean="0"/>
              <a:t>Animal </a:t>
            </a:r>
            <a:r>
              <a:rPr lang="en-GB" sz="2000" i="0" dirty="0"/>
              <a:t>welfare </a:t>
            </a:r>
            <a:r>
              <a:rPr lang="en-GB" sz="2000" i="0" dirty="0" smtClean="0"/>
              <a:t>indicators and assessment methods</a:t>
            </a:r>
          </a:p>
          <a:p>
            <a:r>
              <a:rPr lang="en-US" sz="2000" i="0" dirty="0" smtClean="0"/>
              <a:t>Conducting courses for officials</a:t>
            </a:r>
          </a:p>
          <a:p>
            <a:r>
              <a:rPr lang="en-US" sz="2000" i="0" dirty="0" smtClean="0"/>
              <a:t>Dissemination of research findings and innovations</a:t>
            </a:r>
            <a:endParaRPr lang="en-US" i="0" dirty="0" smtClean="0"/>
          </a:p>
          <a:p>
            <a:endParaRPr lang="en-US" i="0" dirty="0" smtClean="0"/>
          </a:p>
          <a:p>
            <a:endParaRPr lang="en-GB" i="0" dirty="0"/>
          </a:p>
        </p:txBody>
      </p:sp>
      <p:pic>
        <p:nvPicPr>
          <p:cNvPr id="9" name="Picture 2" descr="U:\0. Animal Welfare Sector\0. AW photos &amp; illustrations\pigs\pig iStock_000016539911X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3924" y="4877179"/>
            <a:ext cx="3070076" cy="1980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195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68313" y="2781300"/>
            <a:ext cx="3527425" cy="936625"/>
          </a:xfrm>
        </p:spPr>
        <p:txBody>
          <a:bodyPr/>
          <a:lstStyle/>
          <a:p>
            <a:r>
              <a:rPr lang="en-GB" altLang="en-US" sz="2000" smtClean="0">
                <a:solidFill>
                  <a:schemeClr val="bg1"/>
                </a:solidFill>
                <a:ea typeface="ＭＳ Ｐゴシック" pitchFamily="34" charset="-128"/>
              </a:rPr>
              <a:t>Adopted 29 June 2017</a:t>
            </a:r>
          </a:p>
        </p:txBody>
      </p:sp>
      <p:pic>
        <p:nvPicPr>
          <p:cNvPr id="21507" name="Picture 2"/>
          <p:cNvPicPr>
            <a:picLocks noChangeAspect="1" noChangeArrowheads="1"/>
          </p:cNvPicPr>
          <p:nvPr/>
        </p:nvPicPr>
        <p:blipFill>
          <a:blip r:embed="rId2">
            <a:extLst>
              <a:ext uri="{28A0092B-C50C-407E-A947-70E740481C1C}">
                <a14:useLocalDpi xmlns:a14="http://schemas.microsoft.com/office/drawing/2010/main" val="0"/>
              </a:ext>
            </a:extLst>
          </a:blip>
          <a:srcRect l="16068" t="8102" r="66516" b="5057"/>
          <a:stretch>
            <a:fillRect/>
          </a:stretch>
        </p:blipFill>
        <p:spPr bwMode="auto">
          <a:xfrm>
            <a:off x="5219700" y="1628775"/>
            <a:ext cx="3529013" cy="4948238"/>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98760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008063" y="1776413"/>
            <a:ext cx="1223962" cy="1289050"/>
          </a:xfrm>
          <a:prstGeom prst="rect">
            <a:avLst/>
          </a:prstGeom>
          <a:solidFill>
            <a:schemeClr val="bg1"/>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91437" tIns="45718" rIns="91437" bIns="45718" anchor="ctr"/>
          <a:lstStyle/>
          <a:p>
            <a:pPr algn="ctr" defTabSz="457182" fontAlgn="auto">
              <a:spcBef>
                <a:spcPts val="0"/>
              </a:spcBef>
              <a:spcAft>
                <a:spcPts val="0"/>
              </a:spcAft>
              <a:defRPr/>
            </a:pPr>
            <a:endParaRPr lang="en-US" sz="1800" b="0">
              <a:solidFill>
                <a:srgbClr val="FFFFFF"/>
              </a:solidFill>
            </a:endParaRPr>
          </a:p>
        </p:txBody>
      </p:sp>
      <p:pic>
        <p:nvPicPr>
          <p:cNvPr id="22531"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9038" y="1968500"/>
            <a:ext cx="8636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3995738" y="1776413"/>
            <a:ext cx="1223962" cy="1289050"/>
          </a:xfrm>
          <a:prstGeom prst="rect">
            <a:avLst/>
          </a:prstGeom>
          <a:solidFill>
            <a:schemeClr val="bg1"/>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91437" tIns="45718" rIns="91437" bIns="45718" anchor="ctr"/>
          <a:lstStyle/>
          <a:p>
            <a:pPr algn="ctr" defTabSz="457182" fontAlgn="auto">
              <a:spcBef>
                <a:spcPts val="0"/>
              </a:spcBef>
              <a:spcAft>
                <a:spcPts val="0"/>
              </a:spcAft>
              <a:defRPr/>
            </a:pPr>
            <a:endParaRPr lang="en-US" sz="1800" b="0">
              <a:solidFill>
                <a:srgbClr val="FFFFFF"/>
              </a:solidFill>
            </a:endParaRPr>
          </a:p>
        </p:txBody>
      </p:sp>
      <p:sp>
        <p:nvSpPr>
          <p:cNvPr id="18" name="Rectangle 17"/>
          <p:cNvSpPr/>
          <p:nvPr/>
        </p:nvSpPr>
        <p:spPr>
          <a:xfrm>
            <a:off x="6983413" y="1776413"/>
            <a:ext cx="1225550" cy="1289050"/>
          </a:xfrm>
          <a:prstGeom prst="rect">
            <a:avLst/>
          </a:prstGeom>
          <a:solidFill>
            <a:schemeClr val="bg1"/>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91437" tIns="45718" rIns="91437" bIns="45718" anchor="ctr"/>
          <a:lstStyle/>
          <a:p>
            <a:pPr algn="ctr" defTabSz="457182" fontAlgn="auto">
              <a:spcBef>
                <a:spcPts val="0"/>
              </a:spcBef>
              <a:spcAft>
                <a:spcPts val="0"/>
              </a:spcAft>
              <a:defRPr/>
            </a:pPr>
            <a:endParaRPr lang="en-US" sz="1800" b="0">
              <a:solidFill>
                <a:srgbClr val="FFFFFF"/>
              </a:solidFill>
            </a:endParaRPr>
          </a:p>
        </p:txBody>
      </p:sp>
      <p:pic>
        <p:nvPicPr>
          <p:cNvPr id="22534" name="Picture 1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1650" y="1992313"/>
            <a:ext cx="592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ounded Rectangle 19"/>
          <p:cNvSpPr/>
          <p:nvPr/>
        </p:nvSpPr>
        <p:spPr>
          <a:xfrm>
            <a:off x="180975" y="2928938"/>
            <a:ext cx="2879725" cy="3095625"/>
          </a:xfrm>
          <a:prstGeom prst="round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91437" tIns="45718" rIns="91437" bIns="45718"/>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457182" fontAlgn="auto">
              <a:spcBef>
                <a:spcPts val="0"/>
              </a:spcBef>
              <a:spcAft>
                <a:spcPts val="0"/>
              </a:spcAft>
              <a:defRPr/>
            </a:pPr>
            <a:r>
              <a:rPr lang="en-GB" sz="1200" dirty="0" smtClean="0">
                <a:solidFill>
                  <a:srgbClr val="3E9CE1"/>
                </a:solidFill>
              </a:rPr>
              <a:t>MAKING THE EU A BEST PRACTICE REGION ON AMR</a:t>
            </a:r>
          </a:p>
          <a:p>
            <a:pPr algn="ctr" defTabSz="457182" fontAlgn="auto">
              <a:spcBef>
                <a:spcPts val="0"/>
              </a:spcBef>
              <a:spcAft>
                <a:spcPts val="0"/>
              </a:spcAft>
              <a:defRPr/>
            </a:pPr>
            <a:endParaRPr lang="en-GB" sz="1200" dirty="0" smtClean="0">
              <a:solidFill>
                <a:srgbClr val="FFFFFF"/>
              </a:solidFill>
            </a:endParaRPr>
          </a:p>
          <a:p>
            <a:pPr marL="171450" indent="-171450" defTabSz="457182" fontAlgn="auto">
              <a:spcBef>
                <a:spcPts val="0"/>
              </a:spcBef>
              <a:spcAft>
                <a:spcPts val="600"/>
              </a:spcAft>
              <a:buFont typeface="Arial"/>
              <a:buChar char="•"/>
              <a:defRPr/>
            </a:pPr>
            <a:r>
              <a:rPr lang="en-GB" sz="1200" b="0" dirty="0" smtClean="0">
                <a:solidFill>
                  <a:srgbClr val="FFFFFF"/>
                </a:solidFill>
              </a:rPr>
              <a:t>Better </a:t>
            </a:r>
            <a:r>
              <a:rPr lang="en-GB" sz="1200" b="0" dirty="0">
                <a:solidFill>
                  <a:srgbClr val="FFFFFF"/>
                </a:solidFill>
              </a:rPr>
              <a:t>evidence and awareness </a:t>
            </a:r>
            <a:endParaRPr lang="en-GB" sz="1200" b="0" dirty="0" smtClean="0">
              <a:solidFill>
                <a:srgbClr val="FFFFFF"/>
              </a:solidFill>
            </a:endParaRPr>
          </a:p>
          <a:p>
            <a:pPr marL="171450" indent="-171450" defTabSz="457182" fontAlgn="auto">
              <a:spcBef>
                <a:spcPts val="0"/>
              </a:spcBef>
              <a:spcAft>
                <a:spcPts val="600"/>
              </a:spcAft>
              <a:buFont typeface="Arial"/>
              <a:buChar char="•"/>
              <a:defRPr/>
            </a:pPr>
            <a:r>
              <a:rPr lang="en-GB" sz="1200" b="0" dirty="0" smtClean="0">
                <a:solidFill>
                  <a:srgbClr val="FFFFFF"/>
                </a:solidFill>
              </a:rPr>
              <a:t>Better </a:t>
            </a:r>
            <a:r>
              <a:rPr lang="en-GB" sz="1200" b="0" dirty="0">
                <a:solidFill>
                  <a:srgbClr val="FFFFFF"/>
                </a:solidFill>
              </a:rPr>
              <a:t>coordination and implementation of EU </a:t>
            </a:r>
            <a:r>
              <a:rPr lang="en-GB" sz="1200" b="0" dirty="0" smtClean="0">
                <a:solidFill>
                  <a:srgbClr val="FFFFFF"/>
                </a:solidFill>
              </a:rPr>
              <a:t>rules</a:t>
            </a:r>
          </a:p>
          <a:p>
            <a:pPr marL="171450" indent="-171450" defTabSz="457182" fontAlgn="auto">
              <a:spcBef>
                <a:spcPts val="0"/>
              </a:spcBef>
              <a:spcAft>
                <a:spcPts val="600"/>
              </a:spcAft>
              <a:buFont typeface="Arial"/>
              <a:buChar char="•"/>
              <a:defRPr/>
            </a:pPr>
            <a:r>
              <a:rPr lang="en-GB" sz="1200" b="0" dirty="0" smtClean="0">
                <a:solidFill>
                  <a:srgbClr val="FFFFFF"/>
                </a:solidFill>
              </a:rPr>
              <a:t>Better </a:t>
            </a:r>
            <a:r>
              <a:rPr lang="en-GB" sz="1200" b="0" dirty="0">
                <a:solidFill>
                  <a:srgbClr val="FFFFFF"/>
                </a:solidFill>
              </a:rPr>
              <a:t>prevention and control  </a:t>
            </a:r>
            <a:endParaRPr lang="en-GB" sz="1200" b="0" dirty="0" smtClean="0">
              <a:solidFill>
                <a:srgbClr val="FFFFFF"/>
              </a:solidFill>
            </a:endParaRPr>
          </a:p>
          <a:p>
            <a:pPr marL="171450" indent="-171450" defTabSz="457182" fontAlgn="auto">
              <a:spcBef>
                <a:spcPts val="0"/>
              </a:spcBef>
              <a:spcAft>
                <a:spcPts val="600"/>
              </a:spcAft>
              <a:buFont typeface="Arial"/>
              <a:buChar char="•"/>
              <a:defRPr/>
            </a:pPr>
            <a:r>
              <a:rPr lang="en-GB" sz="1200" b="0" dirty="0">
                <a:solidFill>
                  <a:srgbClr val="FFFFFF"/>
                </a:solidFill>
              </a:rPr>
              <a:t>Better addressing the role of the environment</a:t>
            </a:r>
          </a:p>
          <a:p>
            <a:pPr marL="171450" lvl="1" indent="-171450" defTabSz="457182" fontAlgn="auto">
              <a:spcBef>
                <a:spcPts val="0"/>
              </a:spcBef>
              <a:spcAft>
                <a:spcPts val="600"/>
              </a:spcAft>
              <a:buFont typeface="Arial"/>
              <a:buChar char="•"/>
              <a:defRPr/>
            </a:pPr>
            <a:r>
              <a:rPr lang="en-GB" sz="1200" b="0" dirty="0">
                <a:solidFill>
                  <a:srgbClr val="FFFFFF"/>
                </a:solidFill>
              </a:rPr>
              <a:t>A stronger partnership against AMR and better availability of antimicrobials</a:t>
            </a:r>
          </a:p>
          <a:p>
            <a:pPr marL="171450" indent="-171450" defTabSz="457182" fontAlgn="auto">
              <a:spcBef>
                <a:spcPts val="0"/>
              </a:spcBef>
              <a:spcAft>
                <a:spcPts val="600"/>
              </a:spcAft>
              <a:buFont typeface="Arial"/>
              <a:buChar char="•"/>
              <a:defRPr/>
            </a:pPr>
            <a:endParaRPr lang="en-GB" sz="1000" b="0" dirty="0">
              <a:solidFill>
                <a:srgbClr val="FFFFFF"/>
              </a:solidFill>
            </a:endParaRPr>
          </a:p>
        </p:txBody>
      </p:sp>
      <p:pic>
        <p:nvPicPr>
          <p:cNvPr id="22536" name="Picture 2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850" y="1920875"/>
            <a:ext cx="5683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ounded Rectangle 22"/>
          <p:cNvSpPr/>
          <p:nvPr/>
        </p:nvSpPr>
        <p:spPr>
          <a:xfrm>
            <a:off x="3203575" y="2928938"/>
            <a:ext cx="2808288" cy="3095625"/>
          </a:xfrm>
          <a:prstGeom prst="round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91437" tIns="45718" rIns="91437" bIns="45718"/>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457182" fontAlgn="auto">
              <a:spcBef>
                <a:spcPts val="0"/>
              </a:spcBef>
              <a:spcAft>
                <a:spcPts val="0"/>
              </a:spcAft>
              <a:defRPr/>
            </a:pPr>
            <a:r>
              <a:rPr lang="en-GB" sz="1200" dirty="0">
                <a:solidFill>
                  <a:srgbClr val="3E9CE1"/>
                </a:solidFill>
              </a:rPr>
              <a:t>BOOSTING RESEARCH, DEVELOPMENT AND INNOVATION ON AMR</a:t>
            </a:r>
          </a:p>
          <a:p>
            <a:pPr algn="ctr" defTabSz="457182" fontAlgn="auto">
              <a:spcBef>
                <a:spcPts val="0"/>
              </a:spcBef>
              <a:spcAft>
                <a:spcPts val="0"/>
              </a:spcAft>
              <a:defRPr/>
            </a:pPr>
            <a:endParaRPr lang="en-GB" sz="1200" dirty="0" smtClean="0">
              <a:solidFill>
                <a:srgbClr val="FFFFFF"/>
              </a:solidFill>
            </a:endParaRPr>
          </a:p>
          <a:p>
            <a:pPr marL="171450" indent="-171450" defTabSz="457182" fontAlgn="auto">
              <a:spcBef>
                <a:spcPts val="0"/>
              </a:spcBef>
              <a:spcAft>
                <a:spcPts val="600"/>
              </a:spcAft>
              <a:buFont typeface="Arial"/>
              <a:buChar char="•"/>
              <a:defRPr/>
            </a:pPr>
            <a:r>
              <a:rPr lang="en-GB" sz="1200" b="0" dirty="0">
                <a:solidFill>
                  <a:srgbClr val="FFFFFF"/>
                </a:solidFill>
              </a:rPr>
              <a:t>New economic models </a:t>
            </a:r>
            <a:r>
              <a:rPr lang="en-GB" sz="1200" dirty="0">
                <a:solidFill>
                  <a:srgbClr val="FFFFFF"/>
                </a:solidFill>
              </a:rPr>
              <a:t>&amp; </a:t>
            </a:r>
            <a:r>
              <a:rPr lang="en-GB" sz="1200" b="0" dirty="0">
                <a:solidFill>
                  <a:srgbClr val="FFFFFF"/>
                </a:solidFill>
              </a:rPr>
              <a:t>incentives </a:t>
            </a:r>
          </a:p>
          <a:p>
            <a:pPr marL="171450" indent="-171450" defTabSz="457182" fontAlgn="auto">
              <a:spcBef>
                <a:spcPts val="0"/>
              </a:spcBef>
              <a:spcAft>
                <a:spcPts val="600"/>
              </a:spcAft>
              <a:buFont typeface="Arial"/>
              <a:buChar char="•"/>
              <a:defRPr/>
            </a:pPr>
            <a:r>
              <a:rPr lang="en-GB" sz="1200" b="0" dirty="0" smtClean="0">
                <a:solidFill>
                  <a:srgbClr val="FFFFFF"/>
                </a:solidFill>
              </a:rPr>
              <a:t>Better detection and control measures</a:t>
            </a:r>
          </a:p>
          <a:p>
            <a:pPr marL="171450" indent="-171450" defTabSz="457182" fontAlgn="auto">
              <a:spcBef>
                <a:spcPts val="0"/>
              </a:spcBef>
              <a:spcAft>
                <a:spcPts val="600"/>
              </a:spcAft>
              <a:buFont typeface="Arial"/>
              <a:buChar char="•"/>
              <a:defRPr/>
            </a:pPr>
            <a:r>
              <a:rPr lang="en-GB" sz="1200" b="0" dirty="0" smtClean="0">
                <a:solidFill>
                  <a:srgbClr val="FFFFFF"/>
                </a:solidFill>
              </a:rPr>
              <a:t>New </a:t>
            </a:r>
            <a:r>
              <a:rPr lang="en-GB" sz="1200" b="0" dirty="0">
                <a:solidFill>
                  <a:srgbClr val="FFFFFF"/>
                </a:solidFill>
              </a:rPr>
              <a:t>antimicrobials, rapid diagnostic tests, vaccines </a:t>
            </a:r>
            <a:r>
              <a:rPr lang="en-GB" sz="1200" dirty="0">
                <a:solidFill>
                  <a:srgbClr val="FFFFFF"/>
                </a:solidFill>
              </a:rPr>
              <a:t>&amp; </a:t>
            </a:r>
            <a:r>
              <a:rPr lang="en-GB" sz="1200" b="0" dirty="0">
                <a:solidFill>
                  <a:srgbClr val="FFFFFF"/>
                </a:solidFill>
              </a:rPr>
              <a:t>alternative </a:t>
            </a:r>
            <a:r>
              <a:rPr lang="en-GB" sz="1200" b="0" dirty="0" smtClean="0">
                <a:solidFill>
                  <a:srgbClr val="FFFFFF"/>
                </a:solidFill>
              </a:rPr>
              <a:t>therapies</a:t>
            </a:r>
          </a:p>
          <a:p>
            <a:pPr marL="171450" indent="-171450" defTabSz="457182" fontAlgn="auto">
              <a:spcBef>
                <a:spcPts val="0"/>
              </a:spcBef>
              <a:spcAft>
                <a:spcPts val="600"/>
              </a:spcAft>
              <a:buFont typeface="Arial"/>
              <a:buChar char="•"/>
              <a:defRPr/>
            </a:pPr>
            <a:r>
              <a:rPr lang="fr-BE" sz="1200" b="0" dirty="0" smtClean="0">
                <a:solidFill>
                  <a:srgbClr val="FFFFFF"/>
                </a:solidFill>
              </a:rPr>
              <a:t>AMR in the </a:t>
            </a:r>
            <a:r>
              <a:rPr lang="fr-BE" sz="1200" b="0" dirty="0" err="1" smtClean="0">
                <a:solidFill>
                  <a:srgbClr val="FFFFFF"/>
                </a:solidFill>
              </a:rPr>
              <a:t>environment</a:t>
            </a:r>
            <a:endParaRPr lang="en-GB" sz="1200" b="0" dirty="0">
              <a:solidFill>
                <a:srgbClr val="FFFFFF"/>
              </a:solidFill>
            </a:endParaRPr>
          </a:p>
        </p:txBody>
      </p:sp>
      <p:sp>
        <p:nvSpPr>
          <p:cNvPr id="24" name="Rounded Rectangle 23"/>
          <p:cNvSpPr/>
          <p:nvPr/>
        </p:nvSpPr>
        <p:spPr>
          <a:xfrm>
            <a:off x="6156325" y="2928938"/>
            <a:ext cx="2879725" cy="3095625"/>
          </a:xfrm>
          <a:prstGeom prst="round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91437" tIns="45718" rIns="91437" bIns="45718"/>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457182" fontAlgn="auto">
              <a:spcBef>
                <a:spcPts val="0"/>
              </a:spcBef>
              <a:spcAft>
                <a:spcPts val="0"/>
              </a:spcAft>
              <a:defRPr/>
            </a:pPr>
            <a:r>
              <a:rPr lang="en-GB" sz="1200" dirty="0">
                <a:solidFill>
                  <a:srgbClr val="3E9CE1"/>
                </a:solidFill>
              </a:rPr>
              <a:t>SHAPING THE GLOBAL AGENDA ON </a:t>
            </a:r>
            <a:r>
              <a:rPr lang="en-GB" sz="1200" dirty="0" smtClean="0">
                <a:solidFill>
                  <a:srgbClr val="3E9CE1"/>
                </a:solidFill>
              </a:rPr>
              <a:t>AMR</a:t>
            </a:r>
          </a:p>
          <a:p>
            <a:pPr algn="ctr" defTabSz="457182" fontAlgn="auto">
              <a:spcBef>
                <a:spcPts val="0"/>
              </a:spcBef>
              <a:spcAft>
                <a:spcPts val="0"/>
              </a:spcAft>
              <a:defRPr/>
            </a:pPr>
            <a:endParaRPr lang="en-GB" sz="1200" dirty="0">
              <a:solidFill>
                <a:srgbClr val="3E9CE1"/>
              </a:solidFill>
            </a:endParaRPr>
          </a:p>
          <a:p>
            <a:pPr algn="ctr" defTabSz="457182" fontAlgn="auto">
              <a:spcBef>
                <a:spcPts val="0"/>
              </a:spcBef>
              <a:spcAft>
                <a:spcPts val="0"/>
              </a:spcAft>
              <a:defRPr/>
            </a:pPr>
            <a:endParaRPr lang="en-GB" sz="100" dirty="0">
              <a:solidFill>
                <a:srgbClr val="FFFFFF"/>
              </a:solidFill>
            </a:endParaRPr>
          </a:p>
          <a:p>
            <a:pPr marL="171450" indent="-171450" defTabSz="457182" fontAlgn="auto">
              <a:spcBef>
                <a:spcPts val="0"/>
              </a:spcBef>
              <a:spcAft>
                <a:spcPts val="600"/>
              </a:spcAft>
              <a:buFont typeface="Arial"/>
              <a:buChar char="•"/>
              <a:defRPr/>
            </a:pPr>
            <a:r>
              <a:rPr lang="en-GB" sz="1200" b="0" dirty="0" smtClean="0">
                <a:solidFill>
                  <a:srgbClr val="FFFFFF"/>
                </a:solidFill>
              </a:rPr>
              <a:t>Stronger EU global presence, partnering </a:t>
            </a:r>
          </a:p>
          <a:p>
            <a:pPr marL="171450" indent="-171450" defTabSz="457182" fontAlgn="auto">
              <a:spcBef>
                <a:spcPts val="0"/>
              </a:spcBef>
              <a:spcAft>
                <a:spcPts val="600"/>
              </a:spcAft>
              <a:buFont typeface="Arial"/>
              <a:buChar char="•"/>
              <a:defRPr/>
            </a:pPr>
            <a:r>
              <a:rPr lang="en-GB" sz="1200" b="0" dirty="0" smtClean="0">
                <a:solidFill>
                  <a:srgbClr val="FFFFFF"/>
                </a:solidFill>
              </a:rPr>
              <a:t>Stronger bilateral partnership for stronger cooperation</a:t>
            </a:r>
            <a:endParaRPr lang="en-GB" sz="1200" b="0" dirty="0">
              <a:solidFill>
                <a:srgbClr val="FFFFFF"/>
              </a:solidFill>
            </a:endParaRPr>
          </a:p>
          <a:p>
            <a:pPr marL="171450" indent="-171450" defTabSz="457182" fontAlgn="auto">
              <a:spcBef>
                <a:spcPts val="0"/>
              </a:spcBef>
              <a:spcAft>
                <a:spcPts val="600"/>
              </a:spcAft>
              <a:buFont typeface="Arial"/>
              <a:buChar char="•"/>
              <a:defRPr/>
            </a:pPr>
            <a:r>
              <a:rPr lang="en-GB" sz="1200" b="0" dirty="0" smtClean="0">
                <a:solidFill>
                  <a:srgbClr val="FFFFFF"/>
                </a:solidFill>
              </a:rPr>
              <a:t>Cooperating with developing countries</a:t>
            </a:r>
          </a:p>
          <a:p>
            <a:pPr marL="171450" indent="-171450" defTabSz="457182" fontAlgn="auto">
              <a:spcBef>
                <a:spcPts val="0"/>
              </a:spcBef>
              <a:spcAft>
                <a:spcPts val="600"/>
              </a:spcAft>
              <a:buFont typeface="Arial"/>
              <a:buChar char="•"/>
              <a:defRPr/>
            </a:pPr>
            <a:r>
              <a:rPr lang="en-GB" sz="1200" b="0" dirty="0" smtClean="0">
                <a:solidFill>
                  <a:srgbClr val="FFFFFF"/>
                </a:solidFill>
              </a:rPr>
              <a:t>Developing a global research agenda</a:t>
            </a:r>
          </a:p>
          <a:p>
            <a:pPr marL="171450" indent="-171450" defTabSz="457182" fontAlgn="auto">
              <a:spcBef>
                <a:spcPts val="0"/>
              </a:spcBef>
              <a:spcAft>
                <a:spcPts val="600"/>
              </a:spcAft>
              <a:buFont typeface="Arial"/>
              <a:buChar char="•"/>
              <a:defRPr/>
            </a:pPr>
            <a:endParaRPr lang="en-GB" sz="1200" b="0" dirty="0">
              <a:solidFill>
                <a:srgbClr val="FFFFFF"/>
              </a:solidFill>
            </a:endParaRPr>
          </a:p>
        </p:txBody>
      </p:sp>
    </p:spTree>
    <p:extLst>
      <p:ext uri="{BB962C8B-B14F-4D97-AF65-F5344CB8AC3E}">
        <p14:creationId xmlns:p14="http://schemas.microsoft.com/office/powerpoint/2010/main" val="3086166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Reply to the European Citizens' Initiative on glyphosate</a:t>
            </a:r>
            <a:endParaRPr lang="en-GB" dirty="0"/>
          </a:p>
        </p:txBody>
      </p:sp>
      <p:sp>
        <p:nvSpPr>
          <p:cNvPr id="3" name="Content Placeholder 2"/>
          <p:cNvSpPr>
            <a:spLocks noGrp="1"/>
          </p:cNvSpPr>
          <p:nvPr>
            <p:ph idx="1"/>
          </p:nvPr>
        </p:nvSpPr>
        <p:spPr>
          <a:xfrm>
            <a:off x="457200" y="2564904"/>
            <a:ext cx="8507288" cy="3633788"/>
          </a:xfrm>
        </p:spPr>
        <p:txBody>
          <a:bodyPr/>
          <a:lstStyle/>
          <a:p>
            <a:pPr marL="0" indent="0">
              <a:buNone/>
            </a:pPr>
            <a:r>
              <a:rPr lang="en-GB" dirty="0" smtClean="0"/>
              <a:t>Adding value to meet citizen's expectations:</a:t>
            </a:r>
          </a:p>
          <a:p>
            <a:pPr marL="0" indent="0">
              <a:buNone/>
            </a:pPr>
            <a:endParaRPr lang="en-GB" sz="800" dirty="0" smtClean="0"/>
          </a:p>
          <a:p>
            <a:r>
              <a:rPr lang="en-GB" dirty="0" smtClean="0"/>
              <a:t>increase </a:t>
            </a:r>
            <a:r>
              <a:rPr lang="en-GB" dirty="0"/>
              <a:t>transparency </a:t>
            </a:r>
            <a:r>
              <a:rPr lang="en-GB" dirty="0" smtClean="0"/>
              <a:t>of risk assessment while </a:t>
            </a:r>
            <a:r>
              <a:rPr lang="en-GB" dirty="0"/>
              <a:t>respecting confidential business information</a:t>
            </a:r>
            <a:r>
              <a:rPr lang="en-GB" dirty="0" smtClean="0"/>
              <a:t>;</a:t>
            </a:r>
          </a:p>
          <a:p>
            <a:endParaRPr lang="en-GB" sz="600" dirty="0" smtClean="0"/>
          </a:p>
          <a:p>
            <a:r>
              <a:rPr lang="en-GB" dirty="0" smtClean="0"/>
              <a:t>strengthen the governance of studies underpinning risk assessment, in particular in the area of regulated products</a:t>
            </a:r>
            <a:endParaRPr lang="en-GB" sz="2000" dirty="0"/>
          </a:p>
        </p:txBody>
      </p:sp>
    </p:spTree>
    <p:extLst>
      <p:ext uri="{BB962C8B-B14F-4D97-AF65-F5344CB8AC3E}">
        <p14:creationId xmlns:p14="http://schemas.microsoft.com/office/powerpoint/2010/main" val="13497388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484785"/>
            <a:ext cx="8229600" cy="360040"/>
          </a:xfrm>
        </p:spPr>
        <p:txBody>
          <a:bodyPr>
            <a:normAutofit fontScale="90000"/>
          </a:bodyPr>
          <a:lstStyle/>
          <a:p>
            <a:r>
              <a:rPr lang="en-IE" sz="2600" dirty="0"/>
              <a:t>The Sustainable Use of Pesticides </a:t>
            </a:r>
            <a:r>
              <a:rPr lang="en-IE" sz="2600" dirty="0" smtClean="0"/>
              <a:t>Directive</a:t>
            </a:r>
            <a:endParaRPr lang="en-GB" sz="2600" dirty="0"/>
          </a:p>
        </p:txBody>
      </p:sp>
      <p:sp>
        <p:nvSpPr>
          <p:cNvPr id="3" name="Content Placeholder 2"/>
          <p:cNvSpPr>
            <a:spLocks noGrp="1"/>
          </p:cNvSpPr>
          <p:nvPr>
            <p:ph idx="1"/>
          </p:nvPr>
        </p:nvSpPr>
        <p:spPr>
          <a:xfrm>
            <a:off x="4788024" y="2136685"/>
            <a:ext cx="3600400" cy="3993828"/>
          </a:xfrm>
        </p:spPr>
        <p:txBody>
          <a:bodyPr/>
          <a:lstStyle/>
          <a:p>
            <a:pPr marL="0" indent="0">
              <a:buNone/>
            </a:pPr>
            <a:r>
              <a:rPr lang="en-IE" sz="1800" dirty="0" smtClean="0"/>
              <a:t>Member States </a:t>
            </a:r>
            <a:r>
              <a:rPr lang="en-IE" sz="1800" dirty="0"/>
              <a:t>adopt </a:t>
            </a:r>
            <a:r>
              <a:rPr lang="en-IE" sz="1800" b="1" dirty="0"/>
              <a:t>legislation to </a:t>
            </a:r>
            <a:r>
              <a:rPr lang="en-IE" sz="1800" b="1" dirty="0" smtClean="0"/>
              <a:t>implement</a:t>
            </a:r>
            <a:r>
              <a:rPr lang="en-IE" sz="1800" dirty="0" smtClean="0"/>
              <a:t>; </a:t>
            </a:r>
            <a:r>
              <a:rPr lang="en-IE" sz="1800" dirty="0"/>
              <a:t>phased </a:t>
            </a:r>
            <a:r>
              <a:rPr lang="en-IE" sz="1800" dirty="0" smtClean="0"/>
              <a:t>implementation, </a:t>
            </a:r>
            <a:r>
              <a:rPr lang="en-IE" sz="1800" dirty="0"/>
              <a:t>fully in force </a:t>
            </a:r>
            <a:r>
              <a:rPr lang="en-IE" sz="1800" dirty="0" smtClean="0"/>
              <a:t>by </a:t>
            </a:r>
            <a:r>
              <a:rPr lang="en-IE" sz="1800" dirty="0"/>
              <a:t>November 2016</a:t>
            </a:r>
          </a:p>
          <a:p>
            <a:pPr marL="0" indent="0" algn="just">
              <a:buNone/>
            </a:pPr>
            <a:endParaRPr lang="en-IE" sz="1800" dirty="0"/>
          </a:p>
          <a:p>
            <a:pPr marL="0" indent="0">
              <a:buNone/>
            </a:pPr>
            <a:r>
              <a:rPr lang="en-IE" sz="1800" b="1" dirty="0"/>
              <a:t>National Action Plans </a:t>
            </a:r>
            <a:r>
              <a:rPr lang="en-IE" sz="1800" dirty="0" smtClean="0"/>
              <a:t>should be </a:t>
            </a:r>
            <a:r>
              <a:rPr lang="en-IE" sz="1800" dirty="0"/>
              <a:t>adopted with measurable objectives, </a:t>
            </a:r>
            <a:r>
              <a:rPr lang="en-IE" sz="1800" dirty="0" smtClean="0"/>
              <a:t>targets, measures and timetables</a:t>
            </a:r>
            <a:endParaRPr lang="en-IE" sz="1800" dirty="0"/>
          </a:p>
          <a:p>
            <a:pPr marL="0" indent="0" algn="just">
              <a:buNone/>
            </a:pPr>
            <a:endParaRPr lang="en-IE" sz="1800" dirty="0"/>
          </a:p>
          <a:p>
            <a:pPr marL="0" indent="0" algn="just">
              <a:buNone/>
            </a:pPr>
            <a:r>
              <a:rPr lang="en-IE" sz="1800" b="1" dirty="0"/>
              <a:t>Commission Reports</a:t>
            </a:r>
          </a:p>
          <a:p>
            <a:pPr marL="0" indent="0">
              <a:buNone/>
            </a:pPr>
            <a:endParaRPr lang="en-GB"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2132855"/>
            <a:ext cx="2736304" cy="42058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576488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556271"/>
            <a:ext cx="8229600" cy="432569"/>
          </a:xfrm>
        </p:spPr>
        <p:txBody>
          <a:bodyPr>
            <a:normAutofit fontScale="90000"/>
          </a:bodyPr>
          <a:lstStyle/>
          <a:p>
            <a:r>
              <a:rPr lang="en-US" sz="2400" dirty="0" smtClean="0"/>
              <a:t>Sustainable Use of Pesticides – Main Actions</a:t>
            </a:r>
            <a:endParaRPr lang="en-GB" sz="2400" dirty="0"/>
          </a:p>
        </p:txBody>
      </p:sp>
      <p:sp>
        <p:nvSpPr>
          <p:cNvPr id="3" name="Content Placeholder 2"/>
          <p:cNvSpPr>
            <a:spLocks noGrp="1"/>
          </p:cNvSpPr>
          <p:nvPr>
            <p:ph idx="1"/>
          </p:nvPr>
        </p:nvSpPr>
        <p:spPr>
          <a:xfrm>
            <a:off x="503477" y="4051597"/>
            <a:ext cx="8075240" cy="2193628"/>
          </a:xfrm>
        </p:spPr>
        <p:txBody>
          <a:bodyPr/>
          <a:lstStyle/>
          <a:p>
            <a:r>
              <a:rPr lang="en-IE" sz="1800" dirty="0" smtClean="0"/>
              <a:t>The </a:t>
            </a:r>
            <a:r>
              <a:rPr lang="en-IE" sz="1800" u="sng" dirty="0" smtClean="0"/>
              <a:t>National Action Plans </a:t>
            </a:r>
            <a:r>
              <a:rPr lang="en-IE" sz="1800" dirty="0" smtClean="0"/>
              <a:t>are the basis of Member State controls, but there is some diversity in their completeness and coverage</a:t>
            </a:r>
          </a:p>
          <a:p>
            <a:r>
              <a:rPr lang="en-IE" sz="1800" dirty="0" smtClean="0"/>
              <a:t>Member States should improve their plans significantly to address the shortcomings and establish more precise and measurable targets</a:t>
            </a:r>
            <a:endParaRPr lang="en-GB"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792" y="2060848"/>
            <a:ext cx="7648575" cy="17811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259490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BE" dirty="0" smtClean="0"/>
              <a:t>Common Agriculture Policy</a:t>
            </a:r>
            <a:br>
              <a:rPr lang="fr-BE" dirty="0" smtClean="0"/>
            </a:br>
            <a:r>
              <a:rPr lang="fr-BE" sz="2200" dirty="0" smtClean="0"/>
              <a:t>New </a:t>
            </a:r>
            <a:r>
              <a:rPr lang="en-GB" sz="2200" dirty="0" smtClean="0"/>
              <a:t>proposal</a:t>
            </a:r>
            <a:r>
              <a:rPr lang="fr-BE" sz="2200" dirty="0" smtClean="0"/>
              <a:t> 31 May 2018</a:t>
            </a:r>
            <a:endParaRPr lang="fr-BE" sz="2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39345408"/>
              </p:ext>
            </p:extLst>
          </p:nvPr>
        </p:nvGraphicFramePr>
        <p:xfrm>
          <a:off x="457200" y="2565400"/>
          <a:ext cx="8229600" cy="3633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9016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750" y="1700213"/>
            <a:ext cx="8229600" cy="3816350"/>
          </a:xfrm>
        </p:spPr>
        <p:txBody>
          <a:bodyPr>
            <a:normAutofit lnSpcReduction="10000"/>
          </a:bodyPr>
          <a:lstStyle/>
          <a:p>
            <a:pPr indent="0" algn="ctr">
              <a:buFont typeface="Arial" pitchFamily="34" charset="0"/>
              <a:buNone/>
              <a:defRPr/>
            </a:pPr>
            <a:r>
              <a:rPr lang="en-GB" sz="3200" b="1" i="0" dirty="0" smtClean="0">
                <a:solidFill>
                  <a:srgbClr val="3166CF"/>
                </a:solidFill>
              </a:rPr>
              <a:t>Thank you! </a:t>
            </a:r>
          </a:p>
          <a:p>
            <a:pPr indent="0" algn="ctr">
              <a:buFont typeface="Arial" pitchFamily="34" charset="0"/>
              <a:buNone/>
              <a:defRPr/>
            </a:pPr>
            <a:endParaRPr lang="en-GB" sz="3200" b="1" i="0" dirty="0" smtClean="0">
              <a:solidFill>
                <a:srgbClr val="3166CF"/>
              </a:solidFill>
            </a:endParaRPr>
          </a:p>
          <a:p>
            <a:pPr indent="0" algn="ctr">
              <a:buFont typeface="Arial" pitchFamily="34" charset="0"/>
              <a:buNone/>
              <a:defRPr/>
            </a:pPr>
            <a:r>
              <a:rPr lang="en-GB" sz="3200" b="1" i="0" dirty="0" smtClean="0">
                <a:solidFill>
                  <a:srgbClr val="3166CF"/>
                </a:solidFill>
              </a:rPr>
              <a:t>Contact me:</a:t>
            </a:r>
          </a:p>
          <a:p>
            <a:pPr indent="0" algn="ctr">
              <a:buFont typeface="Arial" pitchFamily="34" charset="0"/>
              <a:buNone/>
              <a:defRPr/>
            </a:pPr>
            <a:endParaRPr lang="en-GB" sz="3200" dirty="0" smtClean="0">
              <a:solidFill>
                <a:srgbClr val="FFC000"/>
              </a:solidFill>
            </a:endParaRPr>
          </a:p>
          <a:p>
            <a:pPr indent="0">
              <a:buFont typeface="Arial" pitchFamily="34" charset="0"/>
              <a:buNone/>
              <a:defRPr/>
            </a:pPr>
            <a:r>
              <a:rPr lang="en-GB" sz="3200" dirty="0" smtClean="0">
                <a:solidFill>
                  <a:srgbClr val="FFC000"/>
                </a:solidFill>
              </a:rPr>
              <a:t>		</a:t>
            </a:r>
          </a:p>
          <a:p>
            <a:pPr indent="0">
              <a:buFont typeface="Arial" pitchFamily="34" charset="0"/>
              <a:buNone/>
              <a:defRPr/>
            </a:pPr>
            <a:endParaRPr lang="en-GB" sz="3200" dirty="0" smtClean="0">
              <a:solidFill>
                <a:srgbClr val="FFC000"/>
              </a:solidFill>
            </a:endParaRPr>
          </a:p>
          <a:p>
            <a:pPr indent="0">
              <a:buFont typeface="Arial" pitchFamily="34" charset="0"/>
              <a:buNone/>
              <a:defRPr/>
            </a:pPr>
            <a:r>
              <a:rPr lang="en-GB" sz="1800" dirty="0" smtClean="0">
                <a:solidFill>
                  <a:srgbClr val="FFC000"/>
                </a:solidFill>
              </a:rPr>
              <a:t>            @V_Andriukaitis </a:t>
            </a:r>
            <a:r>
              <a:rPr lang="en-GB" sz="1800" smtClean="0">
                <a:solidFill>
                  <a:srgbClr val="FFC000"/>
                </a:solidFill>
              </a:rPr>
              <a:t>	 facebook.com/</a:t>
            </a:r>
            <a:r>
              <a:rPr lang="en-GB" sz="1800" dirty="0" err="1" smtClean="0">
                <a:solidFill>
                  <a:srgbClr val="FFC000"/>
                </a:solidFill>
              </a:rPr>
              <a:t>vytenisandriukaitis</a:t>
            </a:r>
            <a:endParaRPr lang="en-GB" sz="1800" dirty="0" smtClean="0">
              <a:solidFill>
                <a:srgbClr val="FFC000"/>
              </a:solidFill>
            </a:endParaRPr>
          </a:p>
          <a:p>
            <a:pPr>
              <a:defRPr/>
            </a:pPr>
            <a:endParaRPr lang="en-GB" dirty="0" smtClean="0">
              <a:solidFill>
                <a:srgbClr val="FFC000"/>
              </a:solidFill>
            </a:endParaRPr>
          </a:p>
          <a:p>
            <a:pPr>
              <a:defRPr/>
            </a:pPr>
            <a:endParaRPr lang="en-GB" dirty="0" smtClean="0">
              <a:solidFill>
                <a:srgbClr val="FFC000"/>
              </a:solidFill>
            </a:endParaRPr>
          </a:p>
          <a:p>
            <a:pPr>
              <a:defRPr/>
            </a:pPr>
            <a:endParaRPr lang="fr-BE" dirty="0" smtClean="0"/>
          </a:p>
          <a:p>
            <a:pPr>
              <a:defRPr/>
            </a:pPr>
            <a:endParaRPr lang="fr-BE" dirty="0"/>
          </a:p>
          <a:p>
            <a:pPr>
              <a:defRPr/>
            </a:pPr>
            <a:endParaRPr lang="fr-BE" dirty="0" smtClean="0"/>
          </a:p>
          <a:p>
            <a:pPr>
              <a:defRPr/>
            </a:pPr>
            <a:endParaRPr lang="fr-BE" dirty="0"/>
          </a:p>
          <a:p>
            <a:pPr>
              <a:defRPr/>
            </a:pPr>
            <a:endParaRPr lang="fr-BE" dirty="0" smtClean="0"/>
          </a:p>
          <a:p>
            <a:pPr>
              <a:defRPr/>
            </a:pPr>
            <a:endParaRPr lang="fr-BE" dirty="0" smtClean="0"/>
          </a:p>
          <a:p>
            <a:pPr>
              <a:defRPr/>
            </a:pPr>
            <a:endParaRPr lang="fr-BE" sz="1100" dirty="0" smtClean="0"/>
          </a:p>
          <a:p>
            <a:pPr>
              <a:defRPr/>
            </a:pPr>
            <a:endParaRPr lang="fr-BE" sz="1100" dirty="0"/>
          </a:p>
        </p:txBody>
      </p:sp>
      <p:pic>
        <p:nvPicPr>
          <p:cNvPr id="512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425" y="4048125"/>
            <a:ext cx="839788"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4044190"/>
            <a:ext cx="800100" cy="804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6126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Central Challenge...</a:t>
            </a:r>
            <a:endParaRPr lang="en-GB" dirty="0"/>
          </a:p>
        </p:txBody>
      </p:sp>
      <p:sp>
        <p:nvSpPr>
          <p:cNvPr id="3" name="Content Placeholder 2"/>
          <p:cNvSpPr>
            <a:spLocks noGrp="1"/>
          </p:cNvSpPr>
          <p:nvPr>
            <p:ph idx="1"/>
          </p:nvPr>
        </p:nvSpPr>
        <p:spPr>
          <a:xfrm>
            <a:off x="457200" y="2459508"/>
            <a:ext cx="8229600" cy="3633788"/>
          </a:xfrm>
        </p:spPr>
        <p:txBody>
          <a:bodyPr/>
          <a:lstStyle/>
          <a:p>
            <a:pPr marL="0" indent="0">
              <a:buNone/>
            </a:pPr>
            <a:endParaRPr lang="en-GB" sz="2200" dirty="0" smtClean="0"/>
          </a:p>
          <a:p>
            <a:r>
              <a:rPr lang="en-GB" sz="2200" b="1" dirty="0" smtClean="0"/>
              <a:t>2050</a:t>
            </a:r>
            <a:r>
              <a:rPr lang="en-GB" sz="2200" dirty="0" smtClean="0"/>
              <a:t> – world population of </a:t>
            </a:r>
            <a:r>
              <a:rPr lang="en-GB" sz="2200" b="1" dirty="0" smtClean="0"/>
              <a:t>10 billion people</a:t>
            </a:r>
            <a:endParaRPr lang="en-GB" b="1" dirty="0" smtClean="0"/>
          </a:p>
          <a:p>
            <a:endParaRPr lang="en-GB" sz="600" dirty="0" smtClean="0"/>
          </a:p>
          <a:p>
            <a:r>
              <a:rPr lang="en-GB" sz="2200" dirty="0" smtClean="0"/>
              <a:t>Need a sufficient supply of </a:t>
            </a:r>
            <a:r>
              <a:rPr lang="en-GB" sz="2200" b="1" dirty="0" smtClean="0"/>
              <a:t>safe, nutritious food</a:t>
            </a:r>
          </a:p>
          <a:p>
            <a:endParaRPr lang="en-GB" sz="600" dirty="0" smtClean="0"/>
          </a:p>
          <a:p>
            <a:r>
              <a:rPr lang="en-GB" sz="2200" dirty="0" smtClean="0"/>
              <a:t>Plus need for:</a:t>
            </a:r>
          </a:p>
          <a:p>
            <a:pPr lvl="1"/>
            <a:r>
              <a:rPr lang="en-GB" sz="1800" dirty="0" smtClean="0"/>
              <a:t>Sustainability</a:t>
            </a:r>
          </a:p>
          <a:p>
            <a:pPr lvl="1"/>
            <a:r>
              <a:rPr lang="en-GB" sz="1800" dirty="0" smtClean="0"/>
              <a:t>Action to address climate change</a:t>
            </a:r>
          </a:p>
          <a:p>
            <a:pPr lvl="1"/>
            <a:r>
              <a:rPr lang="en-GB" sz="1800" dirty="0" smtClean="0"/>
              <a:t>Circular Economy</a:t>
            </a:r>
          </a:p>
          <a:p>
            <a:pPr marL="0" indent="0">
              <a:buNone/>
            </a:pPr>
            <a:endParaRPr lang="en-GB" sz="2200" dirty="0" smtClean="0"/>
          </a:p>
          <a:p>
            <a:endParaRPr lang="en-GB" sz="2200" dirty="0"/>
          </a:p>
          <a:p>
            <a:endParaRPr lang="en-GB" sz="2200" dirty="0"/>
          </a:p>
        </p:txBody>
      </p:sp>
    </p:spTree>
    <p:extLst>
      <p:ext uri="{BB962C8B-B14F-4D97-AF65-F5344CB8AC3E}">
        <p14:creationId xmlns:p14="http://schemas.microsoft.com/office/powerpoint/2010/main" val="21879393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Food </a:t>
            </a:r>
            <a:r>
              <a:rPr lang="en-GB" dirty="0" smtClean="0"/>
              <a:t>Priorities</a:t>
            </a:r>
            <a:r>
              <a:rPr lang="fr-BE" dirty="0" smtClean="0"/>
              <a:t> 2018</a:t>
            </a:r>
            <a:endParaRPr lang="fr-BE" dirty="0"/>
          </a:p>
        </p:txBody>
      </p:sp>
      <p:graphicFrame>
        <p:nvGraphicFramePr>
          <p:cNvPr id="6" name="Diagram 5"/>
          <p:cNvGraphicFramePr/>
          <p:nvPr>
            <p:extLst>
              <p:ext uri="{D42A27DB-BD31-4B8C-83A1-F6EECF244321}">
                <p14:modId xmlns:p14="http://schemas.microsoft.com/office/powerpoint/2010/main" val="3584822281"/>
              </p:ext>
            </p:extLst>
          </p:nvPr>
        </p:nvGraphicFramePr>
        <p:xfrm>
          <a:off x="1547664" y="2636912"/>
          <a:ext cx="5435377" cy="3707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9246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Food losses and Food Waste</a:t>
            </a:r>
            <a:endParaRPr lang="en-GB" dirty="0"/>
          </a:p>
        </p:txBody>
      </p:sp>
      <p:sp>
        <p:nvSpPr>
          <p:cNvPr id="3" name="Content Placeholder 2"/>
          <p:cNvSpPr>
            <a:spLocks noGrp="1"/>
          </p:cNvSpPr>
          <p:nvPr>
            <p:ph idx="1"/>
          </p:nvPr>
        </p:nvSpPr>
        <p:spPr>
          <a:xfrm>
            <a:off x="457200" y="2459508"/>
            <a:ext cx="8229600" cy="3633788"/>
          </a:xfrm>
        </p:spPr>
        <p:txBody>
          <a:bodyPr/>
          <a:lstStyle/>
          <a:p>
            <a:pPr marL="0" indent="0">
              <a:buNone/>
            </a:pPr>
            <a:endParaRPr lang="en-GB" sz="2200" dirty="0" smtClean="0"/>
          </a:p>
          <a:p>
            <a:r>
              <a:rPr lang="en-GB" sz="2200" b="1" dirty="0" smtClean="0"/>
              <a:t>800 million people </a:t>
            </a:r>
            <a:r>
              <a:rPr lang="en-GB" sz="2200" dirty="0" smtClean="0"/>
              <a:t>have </a:t>
            </a:r>
            <a:r>
              <a:rPr lang="en-GB" sz="2200" b="1" dirty="0" smtClean="0"/>
              <a:t>insufficient food</a:t>
            </a:r>
            <a:r>
              <a:rPr lang="en-GB" sz="2200" dirty="0" smtClean="0"/>
              <a:t>, while</a:t>
            </a:r>
            <a:endParaRPr lang="en-GB" b="0" dirty="0" smtClean="0"/>
          </a:p>
          <a:p>
            <a:endParaRPr lang="en-GB" sz="600" dirty="0" smtClean="0"/>
          </a:p>
          <a:p>
            <a:r>
              <a:rPr lang="en-GB" sz="2200" b="1" dirty="0" smtClean="0"/>
              <a:t>One third </a:t>
            </a:r>
            <a:r>
              <a:rPr lang="en-GB" sz="2200" dirty="0" smtClean="0"/>
              <a:t>of food is </a:t>
            </a:r>
            <a:r>
              <a:rPr lang="en-GB" sz="2200" b="1" dirty="0" smtClean="0"/>
              <a:t>lost or wasted</a:t>
            </a:r>
            <a:r>
              <a:rPr lang="en-GB" sz="2200" dirty="0" smtClean="0"/>
              <a:t>.</a:t>
            </a:r>
          </a:p>
          <a:p>
            <a:endParaRPr lang="en-GB" sz="2200" dirty="0" smtClean="0"/>
          </a:p>
          <a:p>
            <a:endParaRPr lang="en-GB" sz="600" dirty="0" smtClean="0"/>
          </a:p>
          <a:p>
            <a:r>
              <a:rPr lang="en-GB" sz="2200" b="1" dirty="0" smtClean="0"/>
              <a:t>Sustainable Development Goals</a:t>
            </a:r>
            <a:r>
              <a:rPr lang="en-GB" sz="2200" dirty="0" smtClean="0"/>
              <a:t>: </a:t>
            </a:r>
            <a:endParaRPr lang="en-GB" sz="2200" dirty="0"/>
          </a:p>
          <a:p>
            <a:pPr lvl="1"/>
            <a:r>
              <a:rPr lang="en-GB" sz="1800" dirty="0" smtClean="0"/>
              <a:t>Reduce food waste by 50%</a:t>
            </a:r>
          </a:p>
          <a:p>
            <a:pPr lvl="1"/>
            <a:r>
              <a:rPr lang="en-GB" sz="1800" dirty="0" smtClean="0"/>
              <a:t>Reduce food losses at all stages of food chain</a:t>
            </a:r>
          </a:p>
          <a:p>
            <a:endParaRPr lang="en-GB" sz="2200" dirty="0"/>
          </a:p>
          <a:p>
            <a:endParaRPr lang="en-GB" sz="2200" dirty="0"/>
          </a:p>
        </p:txBody>
      </p:sp>
    </p:spTree>
    <p:extLst>
      <p:ext uri="{BB962C8B-B14F-4D97-AF65-F5344CB8AC3E}">
        <p14:creationId xmlns:p14="http://schemas.microsoft.com/office/powerpoint/2010/main" val="8309672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8313" y="1555750"/>
            <a:ext cx="8229600" cy="936625"/>
          </a:xfrm>
        </p:spPr>
        <p:txBody>
          <a:bodyPr/>
          <a:lstStyle/>
          <a:p>
            <a:pPr algn="ctr"/>
            <a:r>
              <a:rPr lang="en-GB" altLang="en-US" smtClean="0">
                <a:ea typeface="MS PGothic" pitchFamily="34" charset="-128"/>
              </a:rPr>
              <a:t>EU Platform dedicated to </a:t>
            </a:r>
            <a:br>
              <a:rPr lang="en-GB" altLang="en-US" smtClean="0">
                <a:ea typeface="MS PGothic" pitchFamily="34" charset="-128"/>
              </a:rPr>
            </a:br>
            <a:r>
              <a:rPr lang="en-GB" altLang="en-US" smtClean="0">
                <a:ea typeface="MS PGothic" pitchFamily="34" charset="-128"/>
              </a:rPr>
              <a:t>food waste prevention – since 2016</a:t>
            </a:r>
          </a:p>
        </p:txBody>
      </p:sp>
      <p:pic>
        <p:nvPicPr>
          <p:cNvPr id="10243" name="Picture 2" descr="U:\03 BRIEFINGS\2016\11. November 2016\11 29 EU Platform_MV\Communication Food Waste Platform Launch\Social Media Food Waste Visuals\08_FoodWasteLossesPlatform.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20616"/>
          <a:stretch>
            <a:fillRect/>
          </a:stretch>
        </p:blipFill>
        <p:spPr>
          <a:xfrm>
            <a:off x="195263" y="2636838"/>
            <a:ext cx="8753475" cy="3476625"/>
          </a:xfrm>
        </p:spPr>
      </p:pic>
    </p:spTree>
    <p:extLst>
      <p:ext uri="{BB962C8B-B14F-4D97-AF65-F5344CB8AC3E}">
        <p14:creationId xmlns:p14="http://schemas.microsoft.com/office/powerpoint/2010/main" val="23458125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50825" y="1484313"/>
            <a:ext cx="8785225" cy="649287"/>
          </a:xfrm>
        </p:spPr>
        <p:txBody>
          <a:bodyPr/>
          <a:lstStyle/>
          <a:p>
            <a:pPr algn="ctr"/>
            <a:r>
              <a:rPr lang="fr-BE" altLang="en-US" sz="2800" smtClean="0">
                <a:ea typeface="MS PGothic" pitchFamily="34" charset="-128"/>
              </a:rPr>
              <a:t/>
            </a:r>
            <a:br>
              <a:rPr lang="fr-BE" altLang="en-US" sz="2800" smtClean="0">
                <a:ea typeface="MS PGothic" pitchFamily="34" charset="-128"/>
              </a:rPr>
            </a:br>
            <a:r>
              <a:rPr lang="fr-BE" altLang="en-US" sz="2800" smtClean="0">
                <a:ea typeface="MS PGothic" pitchFamily="34" charset="-128"/>
              </a:rPr>
              <a:t>Waste legislation – state of play</a:t>
            </a:r>
            <a:r>
              <a:rPr lang="fr-BE" altLang="en-US" sz="2400" smtClean="0">
                <a:ea typeface="MS PGothic" pitchFamily="34" charset="-128"/>
              </a:rPr>
              <a:t/>
            </a:r>
            <a:br>
              <a:rPr lang="fr-BE" altLang="en-US" sz="2400" smtClean="0">
                <a:ea typeface="MS PGothic" pitchFamily="34" charset="-128"/>
              </a:rPr>
            </a:br>
            <a:endParaRPr lang="en-GB" altLang="en-US" sz="2400" smtClean="0">
              <a:ea typeface="MS PGothic" pitchFamily="34" charset="-128"/>
            </a:endParaRPr>
          </a:p>
        </p:txBody>
      </p:sp>
      <p:sp>
        <p:nvSpPr>
          <p:cNvPr id="3" name="Content Placeholder 2"/>
          <p:cNvSpPr>
            <a:spLocks noGrp="1"/>
          </p:cNvSpPr>
          <p:nvPr>
            <p:ph idx="1"/>
          </p:nvPr>
        </p:nvSpPr>
        <p:spPr>
          <a:xfrm>
            <a:off x="539750" y="1989138"/>
            <a:ext cx="8137525" cy="4175125"/>
          </a:xfrm>
        </p:spPr>
        <p:txBody>
          <a:bodyPr/>
          <a:lstStyle/>
          <a:p>
            <a:pPr>
              <a:buClr>
                <a:schemeClr val="accent2"/>
              </a:buClr>
              <a:defRPr/>
            </a:pPr>
            <a:endParaRPr lang="fr-BE" sz="2000" b="1" dirty="0" smtClean="0"/>
          </a:p>
          <a:p>
            <a:pPr indent="0">
              <a:buClr>
                <a:schemeClr val="accent2"/>
              </a:buClr>
              <a:buFont typeface="Arial" pitchFamily="34" charset="0"/>
              <a:buNone/>
              <a:defRPr/>
            </a:pPr>
            <a:r>
              <a:rPr lang="fr-BE" sz="2000" b="1" dirty="0" err="1" smtClean="0"/>
              <a:t>Political</a:t>
            </a:r>
            <a:r>
              <a:rPr lang="fr-BE" sz="2000" b="1" dirty="0" smtClean="0"/>
              <a:t> agreement </a:t>
            </a:r>
            <a:r>
              <a:rPr lang="fr-BE" sz="2000" b="1" dirty="0" err="1" smtClean="0"/>
              <a:t>reached</a:t>
            </a:r>
            <a:r>
              <a:rPr lang="fr-BE" sz="2000" b="1" dirty="0" smtClean="0"/>
              <a:t> (</a:t>
            </a:r>
            <a:r>
              <a:rPr lang="fr-BE" sz="2000" b="1" dirty="0" err="1" smtClean="0"/>
              <a:t>December</a:t>
            </a:r>
            <a:r>
              <a:rPr lang="fr-BE" sz="2000" b="1" dirty="0" smtClean="0"/>
              <a:t> 2017) – </a:t>
            </a:r>
            <a:r>
              <a:rPr lang="fr-BE" sz="2000" u="sng" dirty="0" err="1" smtClean="0"/>
              <a:t>revision</a:t>
            </a:r>
            <a:r>
              <a:rPr lang="fr-BE" sz="2000" u="sng" dirty="0" smtClean="0"/>
              <a:t> of </a:t>
            </a:r>
            <a:r>
              <a:rPr lang="fr-BE" sz="2000" u="sng" dirty="0" err="1"/>
              <a:t>Waste</a:t>
            </a:r>
            <a:r>
              <a:rPr lang="fr-BE" sz="2000" u="sng" dirty="0"/>
              <a:t> Framework Directive </a:t>
            </a:r>
            <a:r>
              <a:rPr lang="fr-BE" sz="2000" dirty="0"/>
              <a:t>(COM(2015)595 final</a:t>
            </a:r>
            <a:r>
              <a:rPr lang="fr-BE" sz="2000" dirty="0" smtClean="0"/>
              <a:t>)</a:t>
            </a:r>
          </a:p>
          <a:p>
            <a:pPr indent="0">
              <a:buClr>
                <a:schemeClr val="accent2"/>
              </a:buClr>
              <a:buFont typeface="Arial" pitchFamily="34" charset="0"/>
              <a:buNone/>
              <a:defRPr/>
            </a:pPr>
            <a:endParaRPr lang="fr-BE" sz="2000" dirty="0" smtClean="0"/>
          </a:p>
          <a:p>
            <a:pPr indent="0">
              <a:spcBef>
                <a:spcPts val="0"/>
              </a:spcBef>
              <a:buClr>
                <a:schemeClr val="accent2"/>
              </a:buClr>
              <a:buFont typeface="Arial" pitchFamily="34" charset="0"/>
              <a:buNone/>
              <a:defRPr/>
            </a:pPr>
            <a:r>
              <a:rPr lang="fr-BE" sz="2000" b="1" dirty="0" smtClean="0"/>
              <a:t>Food </a:t>
            </a:r>
            <a:r>
              <a:rPr lang="fr-BE" sz="2000" b="1" dirty="0" err="1" smtClean="0"/>
              <a:t>waste</a:t>
            </a:r>
            <a:r>
              <a:rPr lang="fr-BE" sz="2000" b="1" dirty="0" smtClean="0"/>
              <a:t> </a:t>
            </a:r>
            <a:r>
              <a:rPr lang="fr-BE" sz="2000" b="1" dirty="0" err="1" smtClean="0"/>
              <a:t>prevention</a:t>
            </a:r>
            <a:r>
              <a:rPr lang="fr-BE" sz="2000" b="1" dirty="0" smtClean="0"/>
              <a:t>: new obligations for </a:t>
            </a:r>
            <a:r>
              <a:rPr lang="fr-BE" sz="2000" b="1" dirty="0" err="1" smtClean="0"/>
              <a:t>Member</a:t>
            </a:r>
            <a:r>
              <a:rPr lang="fr-BE" sz="2000" b="1" dirty="0" smtClean="0"/>
              <a:t> States:</a:t>
            </a:r>
          </a:p>
          <a:p>
            <a:pPr lvl="1">
              <a:buClr>
                <a:schemeClr val="accent2"/>
              </a:buClr>
              <a:defRPr/>
            </a:pPr>
            <a:r>
              <a:rPr lang="fr-BE" dirty="0" err="1" smtClean="0"/>
              <a:t>reduce</a:t>
            </a:r>
            <a:r>
              <a:rPr lang="fr-BE" dirty="0" smtClean="0"/>
              <a:t> </a:t>
            </a:r>
            <a:r>
              <a:rPr lang="fr-BE" dirty="0" err="1"/>
              <a:t>food</a:t>
            </a:r>
            <a:r>
              <a:rPr lang="fr-BE" dirty="0"/>
              <a:t> </a:t>
            </a:r>
            <a:r>
              <a:rPr lang="fr-BE" dirty="0" err="1"/>
              <a:t>waste</a:t>
            </a:r>
            <a:r>
              <a:rPr lang="fr-BE" dirty="0"/>
              <a:t> </a:t>
            </a:r>
            <a:r>
              <a:rPr lang="fr-BE" dirty="0" err="1"/>
              <a:t>generation</a:t>
            </a:r>
            <a:r>
              <a:rPr lang="fr-BE" dirty="0"/>
              <a:t> at </a:t>
            </a:r>
            <a:r>
              <a:rPr lang="fr-BE" dirty="0" err="1"/>
              <a:t>each</a:t>
            </a:r>
            <a:r>
              <a:rPr lang="fr-BE" dirty="0"/>
              <a:t> stage in the </a:t>
            </a:r>
            <a:r>
              <a:rPr lang="fr-BE" dirty="0" err="1"/>
              <a:t>food</a:t>
            </a:r>
            <a:r>
              <a:rPr lang="fr-BE" dirty="0"/>
              <a:t> </a:t>
            </a:r>
            <a:r>
              <a:rPr lang="fr-BE" dirty="0" err="1"/>
              <a:t>supply</a:t>
            </a:r>
            <a:r>
              <a:rPr lang="fr-BE" dirty="0"/>
              <a:t> </a:t>
            </a:r>
            <a:r>
              <a:rPr lang="fr-BE" dirty="0" err="1"/>
              <a:t>chain</a:t>
            </a:r>
            <a:r>
              <a:rPr lang="fr-BE" dirty="0"/>
              <a:t> </a:t>
            </a:r>
            <a:r>
              <a:rPr lang="fr-BE" dirty="0" smtClean="0"/>
              <a:t>to </a:t>
            </a:r>
            <a:r>
              <a:rPr lang="fr-BE" dirty="0" err="1" smtClean="0"/>
              <a:t>progress</a:t>
            </a:r>
            <a:r>
              <a:rPr lang="fr-BE" dirty="0" smtClean="0"/>
              <a:t> </a:t>
            </a:r>
            <a:r>
              <a:rPr lang="fr-BE" dirty="0" err="1" smtClean="0"/>
              <a:t>towards</a:t>
            </a:r>
            <a:r>
              <a:rPr lang="fr-BE" dirty="0" smtClean="0"/>
              <a:t> SDG 12.3</a:t>
            </a:r>
          </a:p>
          <a:p>
            <a:pPr marL="457200" lvl="1" indent="0">
              <a:buClr>
                <a:schemeClr val="accent2"/>
              </a:buClr>
              <a:buFontTx/>
              <a:buNone/>
              <a:defRPr/>
            </a:pPr>
            <a:r>
              <a:rPr lang="fr-BE" dirty="0" smtClean="0"/>
              <a:t> </a:t>
            </a:r>
          </a:p>
          <a:p>
            <a:pPr lvl="1">
              <a:buClr>
                <a:schemeClr val="accent2"/>
              </a:buClr>
              <a:defRPr/>
            </a:pPr>
            <a:r>
              <a:rPr lang="fr-BE" dirty="0" smtClean="0"/>
              <a:t>Monitor and report </a:t>
            </a:r>
            <a:r>
              <a:rPr lang="fr-BE" b="0" dirty="0" err="1" smtClean="0"/>
              <a:t>regularly</a:t>
            </a:r>
            <a:r>
              <a:rPr lang="fr-BE" b="0" dirty="0" smtClean="0"/>
              <a:t> on </a:t>
            </a:r>
            <a:r>
              <a:rPr lang="fr-BE" b="0" dirty="0" err="1" smtClean="0"/>
              <a:t>food</a:t>
            </a:r>
            <a:r>
              <a:rPr lang="fr-BE" b="0" dirty="0" smtClean="0"/>
              <a:t> </a:t>
            </a:r>
            <a:r>
              <a:rPr lang="fr-BE" b="0" dirty="0" err="1"/>
              <a:t>waste</a:t>
            </a:r>
            <a:r>
              <a:rPr lang="fr-BE" b="0" dirty="0"/>
              <a:t> </a:t>
            </a:r>
            <a:r>
              <a:rPr lang="fr-BE" b="0" dirty="0" err="1"/>
              <a:t>levels</a:t>
            </a:r>
            <a:r>
              <a:rPr lang="fr-BE" b="0" dirty="0"/>
              <a:t>, </a:t>
            </a:r>
            <a:r>
              <a:rPr lang="fr-BE" b="0" dirty="0" err="1"/>
              <a:t>based</a:t>
            </a:r>
            <a:r>
              <a:rPr lang="fr-BE" b="0" dirty="0"/>
              <a:t> on </a:t>
            </a:r>
            <a:r>
              <a:rPr lang="fr-BE" dirty="0" err="1"/>
              <a:t>common</a:t>
            </a:r>
            <a:r>
              <a:rPr lang="fr-BE" dirty="0"/>
              <a:t> EU </a:t>
            </a:r>
            <a:r>
              <a:rPr lang="fr-BE" dirty="0" err="1" smtClean="0"/>
              <a:t>methodology</a:t>
            </a:r>
            <a:r>
              <a:rPr lang="fr-BE" dirty="0" smtClean="0"/>
              <a:t> </a:t>
            </a:r>
            <a:r>
              <a:rPr lang="fr-BE" b="0" dirty="0" smtClean="0"/>
              <a:t>(</a:t>
            </a:r>
            <a:r>
              <a:rPr lang="fr-BE" b="0" dirty="0" err="1" smtClean="0"/>
              <a:t>Delegated</a:t>
            </a:r>
            <a:r>
              <a:rPr lang="fr-BE" b="0" dirty="0" smtClean="0"/>
              <a:t> </a:t>
            </a:r>
            <a:r>
              <a:rPr lang="fr-BE" b="0" dirty="0" err="1" smtClean="0"/>
              <a:t>Act</a:t>
            </a:r>
            <a:r>
              <a:rPr lang="fr-BE" b="0" dirty="0" smtClean="0"/>
              <a:t>)</a:t>
            </a:r>
            <a:endParaRPr lang="fr-BE" i="1" dirty="0" smtClean="0"/>
          </a:p>
          <a:p>
            <a:pPr indent="0">
              <a:buClr>
                <a:schemeClr val="accent2"/>
              </a:buClr>
              <a:buFont typeface="Arial" pitchFamily="34" charset="0"/>
              <a:buNone/>
              <a:defRPr/>
            </a:pPr>
            <a:endParaRPr lang="fr-BE" sz="2000" dirty="0" smtClean="0"/>
          </a:p>
          <a:p>
            <a:pPr indent="0">
              <a:buClr>
                <a:schemeClr val="accent2"/>
              </a:buClr>
              <a:buFont typeface="Arial" pitchFamily="34" charset="0"/>
              <a:buNone/>
              <a:defRPr/>
            </a:pPr>
            <a:endParaRPr lang="fr-BE" sz="2000" dirty="0"/>
          </a:p>
          <a:p>
            <a:pPr lvl="1">
              <a:buClr>
                <a:schemeClr val="accent2"/>
              </a:buClr>
              <a:defRPr/>
            </a:pPr>
            <a:endParaRPr lang="fr-BE" sz="1600" b="0" dirty="0"/>
          </a:p>
          <a:p>
            <a:pPr marL="457200" lvl="1" indent="0">
              <a:buClr>
                <a:schemeClr val="accent2"/>
              </a:buClr>
              <a:buFontTx/>
              <a:buNone/>
              <a:defRPr/>
            </a:pPr>
            <a:endParaRPr lang="fr-BE" sz="1600" b="0" dirty="0"/>
          </a:p>
          <a:p>
            <a:pPr indent="0">
              <a:buClr>
                <a:schemeClr val="accent2"/>
              </a:buClr>
              <a:buFont typeface="Arial" pitchFamily="34" charset="0"/>
              <a:buNone/>
              <a:defRPr/>
            </a:pPr>
            <a:endParaRPr lang="fr-BE" sz="1600" i="0" dirty="0"/>
          </a:p>
        </p:txBody>
      </p:sp>
    </p:spTree>
    <p:extLst>
      <p:ext uri="{BB962C8B-B14F-4D97-AF65-F5344CB8AC3E}">
        <p14:creationId xmlns:p14="http://schemas.microsoft.com/office/powerpoint/2010/main" val="11352357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68313" y="1555750"/>
            <a:ext cx="8229600" cy="936625"/>
          </a:xfrm>
        </p:spPr>
        <p:txBody>
          <a:bodyPr/>
          <a:lstStyle/>
          <a:p>
            <a:pPr algn="ctr"/>
            <a:r>
              <a:rPr lang="en-GB" altLang="en-US" smtClean="0">
                <a:ea typeface="MS PGothic" pitchFamily="34" charset="-128"/>
              </a:rPr>
              <a:t>EU food donation guidelines</a:t>
            </a:r>
          </a:p>
        </p:txBody>
      </p:sp>
      <p:pic>
        <p:nvPicPr>
          <p:cNvPr id="13315"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539750" y="2420938"/>
            <a:ext cx="8064500" cy="4027487"/>
          </a:xfrm>
        </p:spPr>
      </p:pic>
      <p:pic>
        <p:nvPicPr>
          <p:cNvPr id="1331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2538" y="2009775"/>
            <a:ext cx="1281112" cy="136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7053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81663" y="4581525"/>
            <a:ext cx="3462337"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84438" y="4581525"/>
            <a:ext cx="320040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581525"/>
            <a:ext cx="2516188"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8"/>
          <p:cNvSpPr>
            <a:spLocks noChangeArrowheads="1"/>
          </p:cNvSpPr>
          <p:nvPr/>
        </p:nvSpPr>
        <p:spPr bwMode="auto">
          <a:xfrm>
            <a:off x="2286000" y="-43983275"/>
            <a:ext cx="4572000"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F5494"/>
              </a:buClr>
              <a:buChar char="•"/>
              <a:defRPr sz="2400" i="1">
                <a:solidFill>
                  <a:srgbClr val="0F5494"/>
                </a:solidFill>
                <a:latin typeface="Verdana" pitchFamily="34" charset="0"/>
                <a:ea typeface="MS PGothic" pitchFamily="34" charset="-128"/>
                <a:cs typeface="Verdana" pitchFamily="34" charset="0"/>
              </a:defRPr>
            </a:lvl1pPr>
            <a:lvl2pPr marL="742950" indent="-285750" eaLnBrk="0" hangingPunct="0">
              <a:spcBef>
                <a:spcPct val="20000"/>
              </a:spcBef>
              <a:buClr>
                <a:srgbClr val="56932F"/>
              </a:buClr>
              <a:buChar char="•"/>
              <a:defRPr sz="2000" b="1">
                <a:solidFill>
                  <a:srgbClr val="0F5494"/>
                </a:solidFill>
                <a:latin typeface="Verdana" pitchFamily="34" charset="0"/>
                <a:ea typeface="MS PGothic" pitchFamily="34" charset="-128"/>
                <a:cs typeface="Verdana" pitchFamily="34" charset="0"/>
              </a:defRPr>
            </a:lvl2pPr>
            <a:lvl3pPr marL="1143000" indent="-228600" eaLnBrk="0" hangingPunct="0">
              <a:spcBef>
                <a:spcPct val="20000"/>
              </a:spcBef>
              <a:defRPr sz="1400">
                <a:solidFill>
                  <a:srgbClr val="0F5494"/>
                </a:solidFill>
                <a:latin typeface="Verdana" pitchFamily="34" charset="0"/>
                <a:ea typeface="MS PGothic" pitchFamily="34" charset="-128"/>
                <a:cs typeface="Verdana" pitchFamily="34" charset="0"/>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ClrTx/>
              <a:buFontTx/>
              <a:buNone/>
            </a:pPr>
            <a:r>
              <a:rPr lang="en-GB" altLang="en-US" b="0" i="0">
                <a:solidFill>
                  <a:schemeClr val="tx1"/>
                </a:solidFill>
                <a:latin typeface="Times New Roman" pitchFamily="18" charset="0"/>
                <a:cs typeface="Times New Roman" pitchFamily="18" charset="0"/>
              </a:rPr>
              <a:t>We are also taking steps to facilitate the use of food which is mainly for commercial reasons no more intended for human consumption as a</a:t>
            </a:r>
            <a:r>
              <a:rPr lang="en-GB" altLang="en-US" b="0" i="0" u="sng">
                <a:solidFill>
                  <a:schemeClr val="tx1"/>
                </a:solidFill>
                <a:latin typeface="Times New Roman" pitchFamily="18" charset="0"/>
                <a:cs typeface="Times New Roman" pitchFamily="18" charset="0"/>
              </a:rPr>
              <a:t> resource for animal feed.</a:t>
            </a:r>
            <a:r>
              <a:rPr lang="en-GB" altLang="en-US" b="0" i="0">
                <a:solidFill>
                  <a:schemeClr val="tx1"/>
                </a:solidFill>
                <a:latin typeface="Times New Roman" pitchFamily="18" charset="0"/>
                <a:cs typeface="Times New Roman" pitchFamily="18" charset="0"/>
              </a:rPr>
              <a:t>  Let me be clear that all activities in this field shall not undermine the safety standard of the food chain. Any new product streams shall ascertain full traceability, safety of manufacturing, storage and transport. The elaboration of EU guidelines intends to support </a:t>
            </a:r>
            <a:r>
              <a:rPr lang="en-GB" altLang="en-US" b="0" i="0" u="sng">
                <a:solidFill>
                  <a:schemeClr val="tx1"/>
                </a:solidFill>
                <a:latin typeface="Times New Roman" pitchFamily="18" charset="0"/>
                <a:cs typeface="Times New Roman" pitchFamily="18" charset="0"/>
              </a:rPr>
              <a:t>the activities of food and feed business operators</a:t>
            </a:r>
            <a:r>
              <a:rPr lang="en-GB" altLang="en-US" b="0" i="0">
                <a:solidFill>
                  <a:schemeClr val="tx1"/>
                </a:solidFill>
                <a:latin typeface="Times New Roman" pitchFamily="18" charset="0"/>
                <a:cs typeface="Times New Roman" pitchFamily="18" charset="0"/>
              </a:rPr>
              <a:t> but also </a:t>
            </a:r>
            <a:r>
              <a:rPr lang="en-GB" altLang="en-US" b="0" i="0" u="sng">
                <a:solidFill>
                  <a:schemeClr val="tx1"/>
                </a:solidFill>
                <a:latin typeface="Times New Roman" pitchFamily="18" charset="0"/>
                <a:cs typeface="Times New Roman" pitchFamily="18" charset="0"/>
              </a:rPr>
              <a:t>control authorities. </a:t>
            </a:r>
            <a:endParaRPr lang="en-GB" altLang="en-US" b="0" i="0">
              <a:solidFill>
                <a:schemeClr val="tx1"/>
              </a:solidFill>
              <a:latin typeface="Times New Roman" pitchFamily="18" charset="0"/>
              <a:cs typeface="Times New Roman" pitchFamily="18" charset="0"/>
            </a:endParaRPr>
          </a:p>
        </p:txBody>
      </p:sp>
      <p:sp>
        <p:nvSpPr>
          <p:cNvPr id="13" name="Title 1"/>
          <p:cNvSpPr txBox="1">
            <a:spLocks/>
          </p:cNvSpPr>
          <p:nvPr/>
        </p:nvSpPr>
        <p:spPr bwMode="auto">
          <a:xfrm>
            <a:off x="323850" y="1412875"/>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58775" indent="-358775" algn="l" rtl="0" eaLnBrk="0" fontAlgn="base" hangingPunct="0">
              <a:spcBef>
                <a:spcPct val="0"/>
              </a:spcBef>
              <a:spcAft>
                <a:spcPct val="0"/>
              </a:spcAft>
              <a:defRPr sz="3000" b="1">
                <a:solidFill>
                  <a:srgbClr val="0F5494"/>
                </a:solidFill>
                <a:latin typeface="Verdana" pitchFamily="34" charset="0"/>
                <a:ea typeface="Verdana" pitchFamily="34" charset="0"/>
                <a:cs typeface="Verdana" pitchFamily="34" charset="0"/>
              </a:defRPr>
            </a:lvl1pPr>
            <a:lvl2pPr marL="358775" indent="-358775" algn="l" rtl="0" eaLnBrk="0" fontAlgn="base" hangingPunct="0">
              <a:spcBef>
                <a:spcPct val="0"/>
              </a:spcBef>
              <a:spcAft>
                <a:spcPct val="0"/>
              </a:spcAft>
              <a:defRPr sz="3000" b="1">
                <a:solidFill>
                  <a:srgbClr val="0F5494"/>
                </a:solidFill>
                <a:latin typeface="Verdana" pitchFamily="34" charset="0"/>
                <a:ea typeface="MS PGothic" pitchFamily="34" charset="-128"/>
                <a:cs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ea typeface="MS PGothic" pitchFamily="34" charset="-128"/>
                <a:cs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ea typeface="MS PGothic" pitchFamily="34" charset="-128"/>
                <a:cs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ea typeface="MS PGothic" pitchFamily="34" charset="-128"/>
                <a:cs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defRPr/>
            </a:pPr>
            <a:r>
              <a:rPr lang="en-GB" altLang="en-US" kern="0" dirty="0" smtClean="0">
                <a:ea typeface="MS PGothic" pitchFamily="34" charset="-128"/>
              </a:rPr>
              <a:t>EU guidelines: former food to feed:</a:t>
            </a:r>
          </a:p>
          <a:p>
            <a:pPr algn="ctr">
              <a:defRPr/>
            </a:pPr>
            <a:r>
              <a:rPr lang="en-GB" altLang="en-US" kern="0" dirty="0" smtClean="0">
                <a:ea typeface="MS PGothic" pitchFamily="34" charset="-128"/>
              </a:rPr>
              <a:t>adopted 13 April 2018!</a:t>
            </a:r>
          </a:p>
        </p:txBody>
      </p:sp>
      <p:sp>
        <p:nvSpPr>
          <p:cNvPr id="14343" name="TextBox 1"/>
          <p:cNvSpPr txBox="1">
            <a:spLocks noChangeArrowheads="1"/>
          </p:cNvSpPr>
          <p:nvPr/>
        </p:nvSpPr>
        <p:spPr bwMode="auto">
          <a:xfrm>
            <a:off x="269875" y="2492375"/>
            <a:ext cx="84709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rgbClr val="0F5494"/>
              </a:buClr>
              <a:buChar char="•"/>
              <a:defRPr sz="2400" i="1">
                <a:solidFill>
                  <a:srgbClr val="0F5494"/>
                </a:solidFill>
                <a:latin typeface="Verdana" pitchFamily="34" charset="0"/>
                <a:ea typeface="MS PGothic" pitchFamily="34" charset="-128"/>
                <a:cs typeface="Verdana" pitchFamily="34" charset="0"/>
              </a:defRPr>
            </a:lvl1pPr>
            <a:lvl2pPr marL="742950" indent="-285750" eaLnBrk="0" hangingPunct="0">
              <a:spcBef>
                <a:spcPct val="20000"/>
              </a:spcBef>
              <a:buClr>
                <a:srgbClr val="56932F"/>
              </a:buClr>
              <a:buChar char="•"/>
              <a:defRPr sz="2000" b="1">
                <a:solidFill>
                  <a:srgbClr val="0F5494"/>
                </a:solidFill>
                <a:latin typeface="Verdana" pitchFamily="34" charset="0"/>
                <a:ea typeface="MS PGothic" pitchFamily="34" charset="-128"/>
                <a:cs typeface="Verdana" pitchFamily="34" charset="0"/>
              </a:defRPr>
            </a:lvl2pPr>
            <a:lvl3pPr marL="1143000" indent="-228600" eaLnBrk="0" hangingPunct="0">
              <a:spcBef>
                <a:spcPct val="20000"/>
              </a:spcBef>
              <a:defRPr sz="1400">
                <a:solidFill>
                  <a:srgbClr val="0F5494"/>
                </a:solidFill>
                <a:latin typeface="Verdana" pitchFamily="34" charset="0"/>
                <a:ea typeface="MS PGothic" pitchFamily="34" charset="-128"/>
                <a:cs typeface="Verdana" pitchFamily="34" charset="0"/>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lgn="just" eaLnBrk="1" hangingPunct="1">
              <a:spcBef>
                <a:spcPct val="0"/>
              </a:spcBef>
              <a:spcAft>
                <a:spcPts val="1200"/>
              </a:spcAft>
              <a:buClrTx/>
            </a:pPr>
            <a:r>
              <a:rPr lang="en-GB" altLang="en-US" sz="2000" b="0" i="0"/>
              <a:t>Facilitate the safe feed use of former food, in line with "food use" hierarchy, and prevent food waste.</a:t>
            </a:r>
          </a:p>
          <a:p>
            <a:pPr algn="just" eaLnBrk="1" hangingPunct="1">
              <a:spcBef>
                <a:spcPct val="0"/>
              </a:spcBef>
              <a:spcAft>
                <a:spcPts val="1200"/>
              </a:spcAft>
              <a:buClrTx/>
            </a:pPr>
            <a:r>
              <a:rPr lang="en-GB" altLang="en-US" sz="2000" b="0" i="0"/>
              <a:t>Clarify application of relevant EU rules: food, feed and waste. </a:t>
            </a:r>
          </a:p>
          <a:p>
            <a:pPr algn="just" eaLnBrk="1" hangingPunct="1">
              <a:spcBef>
                <a:spcPct val="0"/>
              </a:spcBef>
              <a:spcAft>
                <a:spcPts val="1200"/>
              </a:spcAft>
              <a:buClrTx/>
            </a:pPr>
            <a:r>
              <a:rPr lang="en-GB" altLang="en-US" sz="2000" b="0" i="0"/>
              <a:t>Present best practice examples which comply with regulatory framework and prevent unnecessary administrative burden.</a:t>
            </a:r>
          </a:p>
        </p:txBody>
      </p:sp>
    </p:spTree>
    <p:extLst>
      <p:ext uri="{BB962C8B-B14F-4D97-AF65-F5344CB8AC3E}">
        <p14:creationId xmlns:p14="http://schemas.microsoft.com/office/powerpoint/2010/main" val="27849006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68313" y="1555750"/>
            <a:ext cx="8229600" cy="936625"/>
          </a:xfrm>
        </p:spPr>
        <p:txBody>
          <a:bodyPr/>
          <a:lstStyle/>
          <a:p>
            <a:pPr algn="ctr"/>
            <a:r>
              <a:rPr lang="en-GB" altLang="en-US" smtClean="0">
                <a:ea typeface="MS PGothic" pitchFamily="34" charset="-128"/>
              </a:rPr>
              <a:t>Date marking</a:t>
            </a:r>
          </a:p>
        </p:txBody>
      </p:sp>
      <p:pic>
        <p:nvPicPr>
          <p:cNvPr id="15363" name="Picture 2" descr="U:\03 BRIEFINGS\2016\11. November 2016\11 29 EU Platform_MV\Communication Food Waste Platform Launch\Social Media Food Waste Visuals\06_FoodWasteDateMarkin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21626"/>
          <a:stretch>
            <a:fillRect/>
          </a:stretch>
        </p:blipFill>
        <p:spPr>
          <a:xfrm>
            <a:off x="423863" y="2852738"/>
            <a:ext cx="8296275" cy="3252787"/>
          </a:xfrm>
        </p:spPr>
      </p:pic>
    </p:spTree>
    <p:extLst>
      <p:ext uri="{BB962C8B-B14F-4D97-AF65-F5344CB8AC3E}">
        <p14:creationId xmlns:p14="http://schemas.microsoft.com/office/powerpoint/2010/main" val="526312022"/>
      </p:ext>
    </p:extLst>
  </p:cSld>
  <p:clrMapOvr>
    <a:masterClrMapping/>
  </p:clrMapOvr>
  <p:timing>
    <p:tnLst>
      <p:par>
        <p:cTn id="1" dur="indefinite" restart="never" nodeType="tmRoot"/>
      </p:par>
    </p:tnLst>
  </p:timing>
</p:sld>
</file>

<file path=ppt/theme/theme1.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2065</TotalTime>
  <Words>712</Words>
  <Application>Microsoft Office PowerPoint</Application>
  <PresentationFormat>On-screen Show (4:3)</PresentationFormat>
  <Paragraphs>146</Paragraphs>
  <Slides>19</Slides>
  <Notes>7</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3_Default Design</vt:lpstr>
      <vt:lpstr>4_Default Design</vt:lpstr>
      <vt:lpstr>Conference  “Towards a sustainable eu food chain”</vt:lpstr>
      <vt:lpstr>Central Challenge...</vt:lpstr>
      <vt:lpstr>Food Priorities 2018</vt:lpstr>
      <vt:lpstr>Food losses and Food Waste</vt:lpstr>
      <vt:lpstr>EU Platform dedicated to  food waste prevention – since 2016</vt:lpstr>
      <vt:lpstr> Waste legislation – state of play </vt:lpstr>
      <vt:lpstr>EU food donation guidelines</vt:lpstr>
      <vt:lpstr>PowerPoint Presentation</vt:lpstr>
      <vt:lpstr>Date marking</vt:lpstr>
      <vt:lpstr>Animal Health</vt:lpstr>
      <vt:lpstr>EU Platform on Animal Welfare</vt:lpstr>
      <vt:lpstr>The first EU Reference Centre for Animal Welfare</vt:lpstr>
      <vt:lpstr>Adopted 29 June 2017</vt:lpstr>
      <vt:lpstr>PowerPoint Presentation</vt:lpstr>
      <vt:lpstr>Reply to the European Citizens' Initiative on glyphosate</vt:lpstr>
      <vt:lpstr>The Sustainable Use of Pesticides Directive</vt:lpstr>
      <vt:lpstr>Sustainable Use of Pesticides – Main Actions</vt:lpstr>
      <vt:lpstr>Common Agriculture Policy New proposal 31 May 2018</vt:lpstr>
      <vt:lpstr>PowerPoint Presentation</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turneem</dc:creator>
  <cp:lastModifiedBy>VALLETTA Marco (CAB-ANDRIUKAITIS)</cp:lastModifiedBy>
  <cp:revision>134</cp:revision>
  <dcterms:created xsi:type="dcterms:W3CDTF">2011-10-28T10:25:18Z</dcterms:created>
  <dcterms:modified xsi:type="dcterms:W3CDTF">2018-06-01T12:15:19Z</dcterms:modified>
</cp:coreProperties>
</file>