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4" r:id="rId5"/>
    <p:sldId id="265" r:id="rId6"/>
    <p:sldId id="267" r:id="rId7"/>
  </p:sldIdLst>
  <p:sldSz cx="12192000" cy="6858000"/>
  <p:notesSz cx="6724650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CFB3-06F0-45C1-83EB-F15B1E9A0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091169-0802-493B-969A-DF331E66C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8424FB-F8C5-49C1-AA81-9A23B04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54E3A-AB36-495A-8677-0689C799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EDDC5-8A4B-4078-A5F0-2A014D24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17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BC387-C08D-488E-8A78-A2C8483E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4C179A-3044-46FA-9F7A-592F46C2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03A0D-DB8E-4EB6-AB81-7A235613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47E7F-2633-48BF-ACFD-C5AE0551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1C4D0A-559F-4ADF-BC39-3B045748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31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1FF2EC-7001-4B9A-BBED-747AC5D9A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D32BFB-59A1-40D3-B8D2-7A6D24AFF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26A2CA-855D-4C6C-8C0E-A712A3D1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1F924-BE53-4203-84F1-6C14D4F0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A97892-5740-44ED-88DF-C8886A89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9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E4025-9116-44FE-881C-0B7D2622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6804D-06F7-417F-BBE4-9DF45F68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7142F-3477-4CB3-BADB-A0E5CD42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799761-9A03-48AC-A482-FDC43AB0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E1F13-F368-41CE-ADA4-07C9067B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7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44196-4BCB-4E9D-B44F-868F06D6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BA94B0-ACBB-4E1F-B092-414260B1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8D6950-87BE-4BD3-92A1-3D264C35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698E7-A7DB-4EB2-A045-1E34CA85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CFB14-CE70-44C7-BF93-3D0FE031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82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7BF4-06FB-47E1-9584-4F3ED9EA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D7206B-C41A-4EA8-A064-5098CD49C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D57A50-E8E0-4722-B819-9238F2520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04CE33-BF29-4797-83CD-78294126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7C633-B4ED-4171-9736-7BE892F3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B00C97-27A8-4A0C-B4C6-2C74CFB0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1D2F-5BA2-48BC-96E8-FC83621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054B72-B3D0-4E73-969B-BDB5EEC3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E851EE-A3F8-447E-AAFA-900D303D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6E7E76-2986-4705-A728-F9EAF410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3939C6-059F-44DF-BA3A-915296BE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9DC5E2-6B47-4320-8C58-A1246A76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A73600-BE86-4FCB-ABFD-D62B9F02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BE9C50-D15F-450A-BA8F-E90E846D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0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0BDF2-8D3C-4389-B088-509D451D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3E713-31B4-411D-AD55-E0624DFD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9061D9-BE02-42A2-88E1-2477CCB6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029035-AAD8-48D7-9112-6432BAEC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9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0DF44F-A5DD-45DB-9EE9-D9DBC784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1A86D7-755C-43B3-B814-04C8DA8D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7473F5-3832-4B59-A474-5AC569C9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7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A73B6-9D1C-40B3-9DEB-BF0BB74B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92675-8A5F-4B18-A3D4-18FAF786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D998B8-DF7B-4D3D-B0A5-A4120CE6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FBA9EB-1610-4A64-8668-BEE51251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CC68D7-3E35-4F7F-A742-8AB4F339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25D32-8A7D-4029-BA6E-83151E1A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09FB1-83BF-4E5F-A827-B870BFC7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CDE896-0F8D-49E4-A325-661C1D126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182594-898C-4549-AF57-E1C023CF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C9217-E89C-4322-BF78-B937DE6D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B82C98-4695-44A4-B710-90702D7A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B08155-32FA-40D4-8765-8CEC5359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1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9B66A-E214-4FC2-A33A-4552C4BA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1571F-5C8F-4859-B133-582B859E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1EFE47-B3E3-4BED-8A8C-B5178B2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AE7D-96AC-493D-AC52-DD66D470B9F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4153C0-CF65-44DF-926C-A2E29C482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B2095F-AFF3-40A3-8062-22312594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3AF4-99F3-46E7-B02D-30E49099BC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7A1DDD-511E-4AA6-AEA1-895F2901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819" y="-1"/>
            <a:ext cx="9570181" cy="6858001"/>
          </a:xfrm>
          <a:prstGeom prst="rect">
            <a:avLst/>
          </a:prstGeom>
        </p:spPr>
      </p:pic>
      <p:sp>
        <p:nvSpPr>
          <p:cNvPr id="5" name="Untertitel 4">
            <a:extLst>
              <a:ext uri="{FF2B5EF4-FFF2-40B4-BE49-F238E27FC236}">
                <a16:creationId xmlns:a16="http://schemas.microsoft.com/office/drawing/2014/main" id="{DEA61371-D895-416B-AB72-C4E2BAF26E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7658" y="50182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Landeshauptmann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FB2C07-3434-4683-8D46-2BA42937D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58" y="4025100"/>
            <a:ext cx="4636817" cy="14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7A1DDD-511E-4AA6-AEA1-895F2901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819" y="-1"/>
            <a:ext cx="9570181" cy="6858001"/>
          </a:xfrm>
          <a:prstGeom prst="rect">
            <a:avLst/>
          </a:prstGeom>
        </p:spPr>
      </p:pic>
      <p:sp>
        <p:nvSpPr>
          <p:cNvPr id="5" name="Untertitel 4">
            <a:extLst>
              <a:ext uri="{FF2B5EF4-FFF2-40B4-BE49-F238E27FC236}">
                <a16:creationId xmlns:a16="http://schemas.microsoft.com/office/drawing/2014/main" id="{DEA61371-D895-416B-AB72-C4E2BAF26E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7658" y="50182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#5Jahre5anni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DD98ED-5A63-4E4A-8CE3-138DC5035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58" y="3371850"/>
            <a:ext cx="1814018" cy="15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C5CA957-47EB-4795-A51A-EF66B3CE2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334609"/>
            <a:ext cx="7228800" cy="77400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4AFA1756-2FF3-40FE-AC60-944A21920507}"/>
              </a:ext>
            </a:extLst>
          </p:cNvPr>
          <p:cNvSpPr txBox="1"/>
          <p:nvPr/>
        </p:nvSpPr>
        <p:spPr>
          <a:xfrm>
            <a:off x="117390" y="1311933"/>
            <a:ext cx="756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Asylbewerber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4F35857-2F24-489D-B260-7789BE55F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319" y="-1"/>
            <a:ext cx="3371681" cy="26943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6D48C54-890A-48B0-BF70-6BBD0BAC1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90" y="2039286"/>
            <a:ext cx="3780307" cy="1724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6C021F-1582-4277-A8B0-5846D19B74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4758"/>
            <a:ext cx="4431640" cy="30135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472107E-E7C0-4D2A-8447-EE68544F76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640" y="1958264"/>
            <a:ext cx="5386209" cy="32963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FBFE5BF-4F6B-4260-9694-A2FCE23663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009" y="5367528"/>
            <a:ext cx="3221736" cy="149047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C1B40D2-22B2-468F-B86C-BAFC8417B4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7850" y="3242211"/>
            <a:ext cx="2382148" cy="361578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7BCE97F-6096-44B9-B219-3A458C0C0D34}"/>
              </a:ext>
            </a:extLst>
          </p:cNvPr>
          <p:cNvSpPr/>
          <p:nvPr/>
        </p:nvSpPr>
        <p:spPr>
          <a:xfrm>
            <a:off x="7124744" y="5254625"/>
            <a:ext cx="876256" cy="36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858EB78-6258-4DD6-B0C2-90FB1574806A}"/>
              </a:ext>
            </a:extLst>
          </p:cNvPr>
          <p:cNvSpPr/>
          <p:nvPr/>
        </p:nvSpPr>
        <p:spPr>
          <a:xfrm>
            <a:off x="9659595" y="6565392"/>
            <a:ext cx="876256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64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C5CA957-47EB-4795-A51A-EF66B3CE2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334609"/>
            <a:ext cx="7228800" cy="77400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4AFA1756-2FF3-40FE-AC60-944A21920507}"/>
              </a:ext>
            </a:extLst>
          </p:cNvPr>
          <p:cNvSpPr txBox="1"/>
          <p:nvPr/>
        </p:nvSpPr>
        <p:spPr>
          <a:xfrm>
            <a:off x="117390" y="1311933"/>
            <a:ext cx="756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Aufschwung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4F35857-2F24-489D-B260-7789BE55F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319" y="-1"/>
            <a:ext cx="3371681" cy="26943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91AF4F-1DD4-4240-9137-B596F0844E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58828"/>
            <a:ext cx="4684104" cy="37895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39B415E-26FA-4D1B-9D19-EE64D23196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398" y="2694386"/>
            <a:ext cx="4074210" cy="400347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3893AB4-598C-4A19-9F25-AE976211AF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104" y="1273101"/>
            <a:ext cx="3424902" cy="26698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08D426E-E906-4D93-BDDB-9AD135D694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49" y="4113187"/>
            <a:ext cx="1933575" cy="2744813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F455BBF-4D65-475D-8925-D3AFEDBD7160}"/>
              </a:ext>
            </a:extLst>
          </p:cNvPr>
          <p:cNvSpPr/>
          <p:nvPr/>
        </p:nvSpPr>
        <p:spPr>
          <a:xfrm>
            <a:off x="7455378" y="1273101"/>
            <a:ext cx="876256" cy="36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914FA7F-5405-470A-BBF0-7AA24331D3DA}"/>
              </a:ext>
            </a:extLst>
          </p:cNvPr>
          <p:cNvSpPr/>
          <p:nvPr/>
        </p:nvSpPr>
        <p:spPr>
          <a:xfrm>
            <a:off x="117390" y="5959475"/>
            <a:ext cx="1806660" cy="36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C5CA957-47EB-4795-A51A-EF66B3CE2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334609"/>
            <a:ext cx="7228800" cy="77400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4AFA1756-2FF3-40FE-AC60-944A21920507}"/>
              </a:ext>
            </a:extLst>
          </p:cNvPr>
          <p:cNvSpPr txBox="1"/>
          <p:nvPr/>
        </p:nvSpPr>
        <p:spPr>
          <a:xfrm>
            <a:off x="117390" y="1311933"/>
            <a:ext cx="756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Autonomie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4F35857-2F24-489D-B260-7789BE55F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319" y="-1"/>
            <a:ext cx="3371681" cy="26943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7BA8C6C-0A37-40A8-A0C1-B484A3258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1857375"/>
            <a:ext cx="4809117" cy="32587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EEC38F-BE5E-4193-97C2-62C341D39C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346" y="2495551"/>
            <a:ext cx="3375654" cy="4362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F186E9-6EC3-4BF6-9B0C-227A9E470F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5133975"/>
            <a:ext cx="4809119" cy="17240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0BDB33-F6E6-4E3F-B318-B82B35245E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067" y="1958264"/>
            <a:ext cx="4084597" cy="48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7A1DDD-511E-4AA6-AEA1-895F2901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819" y="-1"/>
            <a:ext cx="9570181" cy="6858001"/>
          </a:xfrm>
          <a:prstGeom prst="rect">
            <a:avLst/>
          </a:prstGeom>
        </p:spPr>
      </p:pic>
      <p:sp>
        <p:nvSpPr>
          <p:cNvPr id="5" name="Untertitel 4">
            <a:extLst>
              <a:ext uri="{FF2B5EF4-FFF2-40B4-BE49-F238E27FC236}">
                <a16:creationId xmlns:a16="http://schemas.microsoft.com/office/drawing/2014/main" id="{DEA61371-D895-416B-AB72-C4E2BAF26E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7658" y="5018243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</a:t>
            </a:r>
          </a:p>
        </p:txBody>
      </p:sp>
    </p:spTree>
    <p:extLst>
      <p:ext uri="{BB962C8B-B14F-4D97-AF65-F5344CB8AC3E}">
        <p14:creationId xmlns:p14="http://schemas.microsoft.com/office/powerpoint/2010/main" val="16272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Gruber, Lotte</dc:creator>
  <cp:lastModifiedBy>Holzer, Dominik</cp:lastModifiedBy>
  <cp:revision>13</cp:revision>
  <cp:lastPrinted>2018-07-18T15:45:18Z</cp:lastPrinted>
  <dcterms:created xsi:type="dcterms:W3CDTF">2018-07-02T09:44:43Z</dcterms:created>
  <dcterms:modified xsi:type="dcterms:W3CDTF">2018-07-18T15:58:49Z</dcterms:modified>
</cp:coreProperties>
</file>