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4ED78C-877F-4F27-8B8F-78D74F5ADC5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5287FFE5-BBA9-4E36-B7E6-E1BA8D59E2EA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de-DE" sz="1200" dirty="0"/>
            <a:t>Direzione</a:t>
          </a:r>
        </a:p>
      </dgm:t>
    </dgm:pt>
    <dgm:pt modelId="{E7AEEA4E-2B38-4521-8C1D-44599008448B}" type="parTrans" cxnId="{58B0D70E-7D08-466A-811C-B9FB9BFB8003}">
      <dgm:prSet/>
      <dgm:spPr/>
      <dgm:t>
        <a:bodyPr/>
        <a:lstStyle/>
        <a:p>
          <a:endParaRPr lang="de-DE"/>
        </a:p>
      </dgm:t>
    </dgm:pt>
    <dgm:pt modelId="{F9E02C2C-A139-437A-8A7E-4D85364A6F26}" type="sibTrans" cxnId="{58B0D70E-7D08-466A-811C-B9FB9BFB8003}">
      <dgm:prSet/>
      <dgm:spPr/>
      <dgm:t>
        <a:bodyPr/>
        <a:lstStyle/>
        <a:p>
          <a:endParaRPr lang="de-DE"/>
        </a:p>
      </dgm:t>
    </dgm:pt>
    <dgm:pt modelId="{0BFB02CD-6988-4B53-B38B-44529A060968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de-DE" sz="1200" dirty="0"/>
            <a:t>Marketing</a:t>
          </a:r>
        </a:p>
      </dgm:t>
    </dgm:pt>
    <dgm:pt modelId="{9884E1CE-9AEB-4186-8FEE-F8734076CAC0}" type="parTrans" cxnId="{58F8F2DF-3000-44CF-AF0F-63FBFFE1936D}">
      <dgm:prSet/>
      <dgm:spPr/>
      <dgm:t>
        <a:bodyPr/>
        <a:lstStyle/>
        <a:p>
          <a:endParaRPr lang="de-DE"/>
        </a:p>
      </dgm:t>
    </dgm:pt>
    <dgm:pt modelId="{C0254E99-0D1A-4AA9-9F55-AF106956A0E3}" type="sibTrans" cxnId="{58F8F2DF-3000-44CF-AF0F-63FBFFE1936D}">
      <dgm:prSet/>
      <dgm:spPr/>
      <dgm:t>
        <a:bodyPr/>
        <a:lstStyle/>
        <a:p>
          <a:endParaRPr lang="de-DE"/>
        </a:p>
      </dgm:t>
    </dgm:pt>
    <dgm:pt modelId="{E6D130A4-7AF3-49A4-8DC9-D20931721152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de-DE" sz="1200" dirty="0" err="1"/>
            <a:t>Sviluppo</a:t>
          </a:r>
          <a:r>
            <a:rPr lang="de-DE" sz="1200" dirty="0"/>
            <a:t> </a:t>
          </a:r>
          <a:r>
            <a:rPr lang="de-DE" sz="1200" dirty="0" err="1"/>
            <a:t>aziendale</a:t>
          </a:r>
          <a:r>
            <a:rPr lang="de-DE" sz="1200" dirty="0"/>
            <a:t> (</a:t>
          </a:r>
          <a:r>
            <a:rPr lang="de-DE" sz="1200" dirty="0" err="1"/>
            <a:t>nuovo</a:t>
          </a:r>
          <a:r>
            <a:rPr lang="de-DE" sz="1200" dirty="0"/>
            <a:t>)</a:t>
          </a:r>
        </a:p>
      </dgm:t>
    </dgm:pt>
    <dgm:pt modelId="{985D5492-BD9A-4512-8D0C-F0DB329148A3}" type="parTrans" cxnId="{06958D23-88E4-40C8-BFB7-7B4FBAAA0A8B}">
      <dgm:prSet/>
      <dgm:spPr/>
      <dgm:t>
        <a:bodyPr/>
        <a:lstStyle/>
        <a:p>
          <a:endParaRPr lang="de-DE"/>
        </a:p>
      </dgm:t>
    </dgm:pt>
    <dgm:pt modelId="{BB4AC6A6-97B7-468A-B59B-97E1F39D8A36}" type="sibTrans" cxnId="{06958D23-88E4-40C8-BFB7-7B4FBAAA0A8B}">
      <dgm:prSet/>
      <dgm:spPr/>
      <dgm:t>
        <a:bodyPr/>
        <a:lstStyle/>
        <a:p>
          <a:endParaRPr lang="de-DE"/>
        </a:p>
      </dgm:t>
    </dgm:pt>
    <dgm:pt modelId="{1BF6F90C-90AB-4CCC-A8AC-EAAD3887B0EE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de-DE" sz="1200" dirty="0" err="1"/>
            <a:t>Amministrazione</a:t>
          </a:r>
          <a:endParaRPr lang="de-DE" sz="1200" dirty="0"/>
        </a:p>
      </dgm:t>
    </dgm:pt>
    <dgm:pt modelId="{A49CD42C-6D19-41B2-936D-B0BD87C22796}" type="parTrans" cxnId="{8F946EE8-DA7F-460F-BB09-3391B8D3798C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endParaRPr lang="de-DE"/>
        </a:p>
      </dgm:t>
    </dgm:pt>
    <dgm:pt modelId="{7A57E94F-8343-470B-AD60-46DEC9CB3F1A}" type="sibTrans" cxnId="{8F946EE8-DA7F-460F-BB09-3391B8D3798C}">
      <dgm:prSet/>
      <dgm:spPr/>
      <dgm:t>
        <a:bodyPr/>
        <a:lstStyle/>
        <a:p>
          <a:endParaRPr lang="de-DE"/>
        </a:p>
      </dgm:t>
    </dgm:pt>
    <dgm:pt modelId="{3DF5CF0D-D817-4DE5-969D-A0AA3EED183A}">
      <dgm:prSet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de-DE" dirty="0"/>
            <a:t>Marketing territoriale a </a:t>
          </a:r>
          <a:r>
            <a:rPr lang="de-DE" dirty="0" err="1"/>
            <a:t>livello</a:t>
          </a:r>
          <a:r>
            <a:rPr lang="de-DE" dirty="0"/>
            <a:t> </a:t>
          </a:r>
          <a:r>
            <a:rPr lang="de-DE" dirty="0" err="1"/>
            <a:t>provinciale</a:t>
          </a:r>
          <a:r>
            <a:rPr lang="de-DE" dirty="0"/>
            <a:t> e </a:t>
          </a:r>
          <a:r>
            <a:rPr lang="de-DE" dirty="0" err="1"/>
            <a:t>comprensoriale</a:t>
          </a:r>
          <a:r>
            <a:rPr lang="de-DE" dirty="0"/>
            <a:t>, </a:t>
          </a:r>
          <a:r>
            <a:rPr lang="de-DE" dirty="0" err="1"/>
            <a:t>marketing</a:t>
          </a:r>
          <a:r>
            <a:rPr lang="de-DE" dirty="0"/>
            <a:t> </a:t>
          </a:r>
          <a:r>
            <a:rPr lang="de-DE" dirty="0" err="1"/>
            <a:t>prodotti</a:t>
          </a:r>
          <a:r>
            <a:rPr lang="de-DE" dirty="0"/>
            <a:t> </a:t>
          </a:r>
          <a:r>
            <a:rPr lang="de-DE" dirty="0" err="1"/>
            <a:t>agroalimentari</a:t>
          </a:r>
          <a:endParaRPr lang="de-DE" dirty="0"/>
        </a:p>
      </dgm:t>
    </dgm:pt>
    <dgm:pt modelId="{BD2C4358-E040-4946-844F-5FD9DE01B4F5}" type="parTrans" cxnId="{8A4219F2-3A7B-4CFB-AC9E-6AED67E75E18}">
      <dgm:prSet/>
      <dgm:spPr/>
      <dgm:t>
        <a:bodyPr/>
        <a:lstStyle/>
        <a:p>
          <a:endParaRPr lang="de-DE"/>
        </a:p>
      </dgm:t>
    </dgm:pt>
    <dgm:pt modelId="{B1C44767-9D3F-4899-B213-71B4DA22B028}" type="sibTrans" cxnId="{8A4219F2-3A7B-4CFB-AC9E-6AED67E75E18}">
      <dgm:prSet/>
      <dgm:spPr/>
      <dgm:t>
        <a:bodyPr/>
        <a:lstStyle/>
        <a:p>
          <a:endParaRPr lang="de-DE"/>
        </a:p>
      </dgm:t>
    </dgm:pt>
    <dgm:pt modelId="{24CC5D5E-15D5-4539-B2B8-371C3BFD36BB}">
      <dgm:prSet phldrT="[Text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de-DE" dirty="0" err="1"/>
            <a:t>Internationalizazzione</a:t>
          </a:r>
          <a:r>
            <a:rPr lang="de-DE" dirty="0"/>
            <a:t> e fiere, </a:t>
          </a:r>
          <a:r>
            <a:rPr lang="de-DE" dirty="0" err="1">
              <a:highlight>
                <a:srgbClr val="FA6400"/>
              </a:highlight>
            </a:rPr>
            <a:t>Consulenza</a:t>
          </a:r>
          <a:r>
            <a:rPr lang="de-DE" dirty="0">
              <a:highlight>
                <a:srgbClr val="FA6400"/>
              </a:highlight>
            </a:rPr>
            <a:t> </a:t>
          </a:r>
          <a:r>
            <a:rPr lang="de-DE" dirty="0" err="1">
              <a:highlight>
                <a:srgbClr val="FA6400"/>
              </a:highlight>
            </a:rPr>
            <a:t>generale</a:t>
          </a:r>
          <a:r>
            <a:rPr lang="de-DE" dirty="0">
              <a:highlight>
                <a:srgbClr val="FA6400"/>
              </a:highlight>
            </a:rPr>
            <a:t> (Export, </a:t>
          </a:r>
          <a:r>
            <a:rPr lang="de-DE" dirty="0" err="1">
              <a:highlight>
                <a:srgbClr val="FA6400"/>
              </a:highlight>
            </a:rPr>
            <a:t>Innovazione</a:t>
          </a:r>
          <a:r>
            <a:rPr lang="de-DE" dirty="0">
              <a:highlight>
                <a:srgbClr val="FA6400"/>
              </a:highlight>
            </a:rPr>
            <a:t> </a:t>
          </a:r>
          <a:r>
            <a:rPr lang="de-DE" dirty="0" err="1">
              <a:highlight>
                <a:srgbClr val="FA6400"/>
              </a:highlight>
            </a:rPr>
            <a:t>ecc</a:t>
          </a:r>
          <a:r>
            <a:rPr lang="de-DE" dirty="0">
              <a:highlight>
                <a:srgbClr val="FA6400"/>
              </a:highlight>
            </a:rPr>
            <a:t>.)</a:t>
          </a:r>
          <a:r>
            <a:rPr lang="de-DE" dirty="0"/>
            <a:t>, </a:t>
          </a:r>
          <a:r>
            <a:rPr lang="de-DE" dirty="0" err="1"/>
            <a:t>Sales</a:t>
          </a:r>
          <a:r>
            <a:rPr lang="de-DE" dirty="0"/>
            <a:t> </a:t>
          </a:r>
          <a:r>
            <a:rPr lang="de-DE" dirty="0" err="1"/>
            <a:t>Agroalimentare</a:t>
          </a:r>
          <a:r>
            <a:rPr lang="de-DE" dirty="0"/>
            <a:t> e </a:t>
          </a:r>
          <a:r>
            <a:rPr lang="de-DE" dirty="0" err="1"/>
            <a:t>turismo</a:t>
          </a:r>
          <a:r>
            <a:rPr lang="de-DE" dirty="0"/>
            <a:t>, </a:t>
          </a:r>
          <a:r>
            <a:rPr lang="de-DE" dirty="0">
              <a:highlight>
                <a:srgbClr val="FA6400"/>
              </a:highlight>
            </a:rPr>
            <a:t>Film, Fund &amp; </a:t>
          </a:r>
          <a:r>
            <a:rPr lang="de-DE" dirty="0" err="1">
              <a:highlight>
                <a:srgbClr val="FA6400"/>
              </a:highlight>
            </a:rPr>
            <a:t>Commission</a:t>
          </a:r>
          <a:r>
            <a:rPr lang="de-DE" dirty="0">
              <a:highlight>
                <a:srgbClr val="FA6400"/>
              </a:highlight>
            </a:rPr>
            <a:t> </a:t>
          </a:r>
        </a:p>
      </dgm:t>
    </dgm:pt>
    <dgm:pt modelId="{655FBCE7-5DC1-4B0F-A3BE-9B359D4ACE28}" type="parTrans" cxnId="{C9AC1853-1243-4073-A991-7C725C59C2C0}">
      <dgm:prSet/>
      <dgm:spPr/>
      <dgm:t>
        <a:bodyPr/>
        <a:lstStyle/>
        <a:p>
          <a:endParaRPr lang="de-DE"/>
        </a:p>
      </dgm:t>
    </dgm:pt>
    <dgm:pt modelId="{96E2ADA6-D0D6-48C2-A7E3-36EDA4B32A9A}" type="sibTrans" cxnId="{C9AC1853-1243-4073-A991-7C725C59C2C0}">
      <dgm:prSet/>
      <dgm:spPr/>
      <dgm:t>
        <a:bodyPr/>
        <a:lstStyle/>
        <a:p>
          <a:endParaRPr lang="de-DE"/>
        </a:p>
      </dgm:t>
    </dgm:pt>
    <dgm:pt modelId="{F2082007-CEF6-493E-940A-4C8DE748FAFF}">
      <dgm:prSet custT="1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de-DE" sz="1200" dirty="0"/>
            <a:t>CDA</a:t>
          </a:r>
        </a:p>
      </dgm:t>
    </dgm:pt>
    <dgm:pt modelId="{7D27B596-D2B7-4761-8651-6C128E61CFDE}" type="parTrans" cxnId="{1EE12F22-0687-4AC9-B1C0-D84F6D256887}">
      <dgm:prSet/>
      <dgm:spPr/>
      <dgm:t>
        <a:bodyPr/>
        <a:lstStyle/>
        <a:p>
          <a:endParaRPr lang="de-DE"/>
        </a:p>
      </dgm:t>
    </dgm:pt>
    <dgm:pt modelId="{0E40B195-3A36-412D-99F1-CDF3A87F11D4}" type="sibTrans" cxnId="{1EE12F22-0687-4AC9-B1C0-D84F6D256887}">
      <dgm:prSet/>
      <dgm:spPr/>
      <dgm:t>
        <a:bodyPr/>
        <a:lstStyle/>
        <a:p>
          <a:endParaRPr lang="de-DE"/>
        </a:p>
      </dgm:t>
    </dgm:pt>
    <dgm:pt modelId="{E6FC1021-8658-4FC4-A25C-D5387D5ECDD9}" type="pres">
      <dgm:prSet presAssocID="{074ED78C-877F-4F27-8B8F-78D74F5ADC5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0985FE8-550E-403A-87C1-B5A95A5B1511}" type="pres">
      <dgm:prSet presAssocID="{F2082007-CEF6-493E-940A-4C8DE748FAFF}" presName="hierRoot1" presStyleCnt="0">
        <dgm:presLayoutVars>
          <dgm:hierBranch val="init"/>
        </dgm:presLayoutVars>
      </dgm:prSet>
      <dgm:spPr/>
    </dgm:pt>
    <dgm:pt modelId="{DB10721B-4AB1-4231-A0D4-AEDA245ED66E}" type="pres">
      <dgm:prSet presAssocID="{F2082007-CEF6-493E-940A-4C8DE748FAFF}" presName="rootComposite1" presStyleCnt="0"/>
      <dgm:spPr/>
    </dgm:pt>
    <dgm:pt modelId="{8E2457FD-5539-440E-8D82-416880C94EE3}" type="pres">
      <dgm:prSet presAssocID="{F2082007-CEF6-493E-940A-4C8DE748FAFF}" presName="rootText1" presStyleLbl="node0" presStyleIdx="0" presStyleCnt="1">
        <dgm:presLayoutVars>
          <dgm:chPref val="3"/>
        </dgm:presLayoutVars>
      </dgm:prSet>
      <dgm:spPr/>
    </dgm:pt>
    <dgm:pt modelId="{244522EB-FD28-41B2-9A9D-FB79038ADE65}" type="pres">
      <dgm:prSet presAssocID="{F2082007-CEF6-493E-940A-4C8DE748FAFF}" presName="rootConnector1" presStyleLbl="node1" presStyleIdx="0" presStyleCnt="0"/>
      <dgm:spPr/>
    </dgm:pt>
    <dgm:pt modelId="{D61A59A3-244C-422F-86AC-03522E8DE591}" type="pres">
      <dgm:prSet presAssocID="{F2082007-CEF6-493E-940A-4C8DE748FAFF}" presName="hierChild2" presStyleCnt="0"/>
      <dgm:spPr/>
    </dgm:pt>
    <dgm:pt modelId="{20583D36-84BA-44C3-A521-CD6FBCBAE3C7}" type="pres">
      <dgm:prSet presAssocID="{E7AEEA4E-2B38-4521-8C1D-44599008448B}" presName="Name37" presStyleLbl="parChTrans1D2" presStyleIdx="0" presStyleCnt="1"/>
      <dgm:spPr/>
    </dgm:pt>
    <dgm:pt modelId="{D5FE76C6-C508-414F-9B3D-2637296B4C64}" type="pres">
      <dgm:prSet presAssocID="{5287FFE5-BBA9-4E36-B7E6-E1BA8D59E2EA}" presName="hierRoot2" presStyleCnt="0">
        <dgm:presLayoutVars>
          <dgm:hierBranch val="init"/>
        </dgm:presLayoutVars>
      </dgm:prSet>
      <dgm:spPr/>
    </dgm:pt>
    <dgm:pt modelId="{01B16776-10A1-4747-B179-31D4A79C095C}" type="pres">
      <dgm:prSet presAssocID="{5287FFE5-BBA9-4E36-B7E6-E1BA8D59E2EA}" presName="rootComposite" presStyleCnt="0"/>
      <dgm:spPr/>
    </dgm:pt>
    <dgm:pt modelId="{96487092-8B81-4CBF-8C20-0A9F2C35CD9A}" type="pres">
      <dgm:prSet presAssocID="{5287FFE5-BBA9-4E36-B7E6-E1BA8D59E2EA}" presName="rootText" presStyleLbl="node2" presStyleIdx="0" presStyleCnt="1">
        <dgm:presLayoutVars>
          <dgm:chPref val="3"/>
        </dgm:presLayoutVars>
      </dgm:prSet>
      <dgm:spPr/>
    </dgm:pt>
    <dgm:pt modelId="{5ADCFD8F-B820-45EC-9CE6-F72EA58BDC93}" type="pres">
      <dgm:prSet presAssocID="{5287FFE5-BBA9-4E36-B7E6-E1BA8D59E2EA}" presName="rootConnector" presStyleLbl="node2" presStyleIdx="0" presStyleCnt="1"/>
      <dgm:spPr/>
    </dgm:pt>
    <dgm:pt modelId="{B8D937AF-1364-4540-B9D6-637BD577A2C4}" type="pres">
      <dgm:prSet presAssocID="{5287FFE5-BBA9-4E36-B7E6-E1BA8D59E2EA}" presName="hierChild4" presStyleCnt="0"/>
      <dgm:spPr/>
    </dgm:pt>
    <dgm:pt modelId="{A3786083-A463-47CE-8C93-653FBE6571B9}" type="pres">
      <dgm:prSet presAssocID="{9884E1CE-9AEB-4186-8FEE-F8734076CAC0}" presName="Name37" presStyleLbl="parChTrans1D3" presStyleIdx="0" presStyleCnt="3"/>
      <dgm:spPr/>
    </dgm:pt>
    <dgm:pt modelId="{DAFA23C7-4F45-4398-9B45-C8D38D9EEAC7}" type="pres">
      <dgm:prSet presAssocID="{0BFB02CD-6988-4B53-B38B-44529A060968}" presName="hierRoot2" presStyleCnt="0">
        <dgm:presLayoutVars>
          <dgm:hierBranch val="init"/>
        </dgm:presLayoutVars>
      </dgm:prSet>
      <dgm:spPr/>
    </dgm:pt>
    <dgm:pt modelId="{BAB3B514-635F-4822-BDFF-326E315351A7}" type="pres">
      <dgm:prSet presAssocID="{0BFB02CD-6988-4B53-B38B-44529A060968}" presName="rootComposite" presStyleCnt="0"/>
      <dgm:spPr/>
    </dgm:pt>
    <dgm:pt modelId="{D6667D21-52A4-4C51-8C10-F87BC2E81FD5}" type="pres">
      <dgm:prSet presAssocID="{0BFB02CD-6988-4B53-B38B-44529A060968}" presName="rootText" presStyleLbl="node3" presStyleIdx="0" presStyleCnt="3">
        <dgm:presLayoutVars>
          <dgm:chPref val="3"/>
        </dgm:presLayoutVars>
      </dgm:prSet>
      <dgm:spPr/>
    </dgm:pt>
    <dgm:pt modelId="{304800B9-F281-49C7-A566-70EF95AD74E6}" type="pres">
      <dgm:prSet presAssocID="{0BFB02CD-6988-4B53-B38B-44529A060968}" presName="rootConnector" presStyleLbl="node3" presStyleIdx="0" presStyleCnt="3"/>
      <dgm:spPr/>
    </dgm:pt>
    <dgm:pt modelId="{8BB3CE9B-C973-4E5A-AA80-BF3BE3391A41}" type="pres">
      <dgm:prSet presAssocID="{0BFB02CD-6988-4B53-B38B-44529A060968}" presName="hierChild4" presStyleCnt="0"/>
      <dgm:spPr/>
    </dgm:pt>
    <dgm:pt modelId="{3FA1B959-E7E3-4F84-B887-312ED1859079}" type="pres">
      <dgm:prSet presAssocID="{BD2C4358-E040-4946-844F-5FD9DE01B4F5}" presName="Name37" presStyleLbl="parChTrans1D4" presStyleIdx="0" presStyleCnt="2"/>
      <dgm:spPr/>
    </dgm:pt>
    <dgm:pt modelId="{E10ED06C-8906-4F37-9F00-934C7D872FE9}" type="pres">
      <dgm:prSet presAssocID="{3DF5CF0D-D817-4DE5-969D-A0AA3EED183A}" presName="hierRoot2" presStyleCnt="0">
        <dgm:presLayoutVars>
          <dgm:hierBranch val="init"/>
        </dgm:presLayoutVars>
      </dgm:prSet>
      <dgm:spPr/>
    </dgm:pt>
    <dgm:pt modelId="{5D0F487A-0D7D-4B27-92BE-0AFE82CB75C9}" type="pres">
      <dgm:prSet presAssocID="{3DF5CF0D-D817-4DE5-969D-A0AA3EED183A}" presName="rootComposite" presStyleCnt="0"/>
      <dgm:spPr/>
    </dgm:pt>
    <dgm:pt modelId="{B378F96C-4BFC-4D5E-9981-76EDAB564422}" type="pres">
      <dgm:prSet presAssocID="{3DF5CF0D-D817-4DE5-969D-A0AA3EED183A}" presName="rootText" presStyleLbl="node4" presStyleIdx="0" presStyleCnt="2" custScaleY="200847">
        <dgm:presLayoutVars>
          <dgm:chPref val="3"/>
        </dgm:presLayoutVars>
      </dgm:prSet>
      <dgm:spPr/>
    </dgm:pt>
    <dgm:pt modelId="{7B76D6F2-EBE0-4230-A884-C697297B9F70}" type="pres">
      <dgm:prSet presAssocID="{3DF5CF0D-D817-4DE5-969D-A0AA3EED183A}" presName="rootConnector" presStyleLbl="node4" presStyleIdx="0" presStyleCnt="2"/>
      <dgm:spPr/>
    </dgm:pt>
    <dgm:pt modelId="{CA1A54F2-AF08-42A8-AB80-EB51F7BFE256}" type="pres">
      <dgm:prSet presAssocID="{3DF5CF0D-D817-4DE5-969D-A0AA3EED183A}" presName="hierChild4" presStyleCnt="0"/>
      <dgm:spPr/>
    </dgm:pt>
    <dgm:pt modelId="{C5AB2C81-DB4B-45DB-B9FC-F49CD153ADA6}" type="pres">
      <dgm:prSet presAssocID="{3DF5CF0D-D817-4DE5-969D-A0AA3EED183A}" presName="hierChild5" presStyleCnt="0"/>
      <dgm:spPr/>
    </dgm:pt>
    <dgm:pt modelId="{6131711A-D882-4E8C-A4DD-3769133753B9}" type="pres">
      <dgm:prSet presAssocID="{0BFB02CD-6988-4B53-B38B-44529A060968}" presName="hierChild5" presStyleCnt="0"/>
      <dgm:spPr/>
    </dgm:pt>
    <dgm:pt modelId="{FE1E701A-A098-41E7-A44D-9429BCD2265A}" type="pres">
      <dgm:prSet presAssocID="{985D5492-BD9A-4512-8D0C-F0DB329148A3}" presName="Name37" presStyleLbl="parChTrans1D3" presStyleIdx="1" presStyleCnt="3"/>
      <dgm:spPr/>
    </dgm:pt>
    <dgm:pt modelId="{4C161CF9-1CAD-4BA2-A4F8-EC55A572CE38}" type="pres">
      <dgm:prSet presAssocID="{E6D130A4-7AF3-49A4-8DC9-D20931721152}" presName="hierRoot2" presStyleCnt="0">
        <dgm:presLayoutVars>
          <dgm:hierBranch val="init"/>
        </dgm:presLayoutVars>
      </dgm:prSet>
      <dgm:spPr/>
    </dgm:pt>
    <dgm:pt modelId="{E35F0645-AED3-47CA-BF66-94FB48E61126}" type="pres">
      <dgm:prSet presAssocID="{E6D130A4-7AF3-49A4-8DC9-D20931721152}" presName="rootComposite" presStyleCnt="0"/>
      <dgm:spPr/>
    </dgm:pt>
    <dgm:pt modelId="{55AFD1A1-1337-48E9-AB5C-2636ED7608DA}" type="pres">
      <dgm:prSet presAssocID="{E6D130A4-7AF3-49A4-8DC9-D20931721152}" presName="rootText" presStyleLbl="node3" presStyleIdx="1" presStyleCnt="3">
        <dgm:presLayoutVars>
          <dgm:chPref val="3"/>
        </dgm:presLayoutVars>
      </dgm:prSet>
      <dgm:spPr/>
    </dgm:pt>
    <dgm:pt modelId="{60EACA06-EEBA-4968-8789-08EBEF3729A7}" type="pres">
      <dgm:prSet presAssocID="{E6D130A4-7AF3-49A4-8DC9-D20931721152}" presName="rootConnector" presStyleLbl="node3" presStyleIdx="1" presStyleCnt="3"/>
      <dgm:spPr/>
    </dgm:pt>
    <dgm:pt modelId="{D64BAD44-3E3E-4DA7-AB16-DC9DF68F9448}" type="pres">
      <dgm:prSet presAssocID="{E6D130A4-7AF3-49A4-8DC9-D20931721152}" presName="hierChild4" presStyleCnt="0"/>
      <dgm:spPr/>
    </dgm:pt>
    <dgm:pt modelId="{C8BC1C09-C89D-4E03-86B3-1642C6D5A961}" type="pres">
      <dgm:prSet presAssocID="{655FBCE7-5DC1-4B0F-A3BE-9B359D4ACE28}" presName="Name37" presStyleLbl="parChTrans1D4" presStyleIdx="1" presStyleCnt="2"/>
      <dgm:spPr/>
    </dgm:pt>
    <dgm:pt modelId="{D202FF7A-0C36-4D6B-945B-F31EB4399A47}" type="pres">
      <dgm:prSet presAssocID="{24CC5D5E-15D5-4539-B2B8-371C3BFD36BB}" presName="hierRoot2" presStyleCnt="0">
        <dgm:presLayoutVars>
          <dgm:hierBranch val="init"/>
        </dgm:presLayoutVars>
      </dgm:prSet>
      <dgm:spPr/>
    </dgm:pt>
    <dgm:pt modelId="{8BF887E8-2FC9-472A-A48A-408F3DC43E24}" type="pres">
      <dgm:prSet presAssocID="{24CC5D5E-15D5-4539-B2B8-371C3BFD36BB}" presName="rootComposite" presStyleCnt="0"/>
      <dgm:spPr/>
    </dgm:pt>
    <dgm:pt modelId="{B3C90B36-2381-4846-9962-A52796FBF588}" type="pres">
      <dgm:prSet presAssocID="{24CC5D5E-15D5-4539-B2B8-371C3BFD36BB}" presName="rootText" presStyleLbl="node4" presStyleIdx="1" presStyleCnt="2" custScaleY="201941">
        <dgm:presLayoutVars>
          <dgm:chPref val="3"/>
        </dgm:presLayoutVars>
      </dgm:prSet>
      <dgm:spPr/>
    </dgm:pt>
    <dgm:pt modelId="{6262D029-8C8F-4FA3-AC9B-6F28D6D716D7}" type="pres">
      <dgm:prSet presAssocID="{24CC5D5E-15D5-4539-B2B8-371C3BFD36BB}" presName="rootConnector" presStyleLbl="node4" presStyleIdx="1" presStyleCnt="2"/>
      <dgm:spPr/>
    </dgm:pt>
    <dgm:pt modelId="{B02BE4A0-1E0C-4506-B0FB-421352F8977D}" type="pres">
      <dgm:prSet presAssocID="{24CC5D5E-15D5-4539-B2B8-371C3BFD36BB}" presName="hierChild4" presStyleCnt="0"/>
      <dgm:spPr/>
    </dgm:pt>
    <dgm:pt modelId="{E53DB0AD-3FF1-414D-BD55-E00AD5B63FBD}" type="pres">
      <dgm:prSet presAssocID="{24CC5D5E-15D5-4539-B2B8-371C3BFD36BB}" presName="hierChild5" presStyleCnt="0"/>
      <dgm:spPr/>
    </dgm:pt>
    <dgm:pt modelId="{359C5B14-6608-4D70-8F2D-E5193C60FA56}" type="pres">
      <dgm:prSet presAssocID="{E6D130A4-7AF3-49A4-8DC9-D20931721152}" presName="hierChild5" presStyleCnt="0"/>
      <dgm:spPr/>
    </dgm:pt>
    <dgm:pt modelId="{4A2CF8E0-1D23-41BA-910D-8A2A2A824EC8}" type="pres">
      <dgm:prSet presAssocID="{A49CD42C-6D19-41B2-936D-B0BD87C22796}" presName="Name37" presStyleLbl="parChTrans1D3" presStyleIdx="2" presStyleCnt="3"/>
      <dgm:spPr/>
    </dgm:pt>
    <dgm:pt modelId="{0B5AA114-EBF3-4B42-AACE-16F89042625C}" type="pres">
      <dgm:prSet presAssocID="{1BF6F90C-90AB-4CCC-A8AC-EAAD3887B0EE}" presName="hierRoot2" presStyleCnt="0">
        <dgm:presLayoutVars>
          <dgm:hierBranch val="init"/>
        </dgm:presLayoutVars>
      </dgm:prSet>
      <dgm:spPr/>
    </dgm:pt>
    <dgm:pt modelId="{97E46E4D-1E71-4A09-A68F-00BE05B30FB9}" type="pres">
      <dgm:prSet presAssocID="{1BF6F90C-90AB-4CCC-A8AC-EAAD3887B0EE}" presName="rootComposite" presStyleCnt="0"/>
      <dgm:spPr/>
    </dgm:pt>
    <dgm:pt modelId="{15C9AC4E-D1C9-4F64-8569-F3010DC69F4F}" type="pres">
      <dgm:prSet presAssocID="{1BF6F90C-90AB-4CCC-A8AC-EAAD3887B0EE}" presName="rootText" presStyleLbl="node3" presStyleIdx="2" presStyleCnt="3">
        <dgm:presLayoutVars>
          <dgm:chPref val="3"/>
        </dgm:presLayoutVars>
      </dgm:prSet>
      <dgm:spPr/>
    </dgm:pt>
    <dgm:pt modelId="{83470D6E-7A41-43DE-9437-3E15B1E90E7F}" type="pres">
      <dgm:prSet presAssocID="{1BF6F90C-90AB-4CCC-A8AC-EAAD3887B0EE}" presName="rootConnector" presStyleLbl="node3" presStyleIdx="2" presStyleCnt="3"/>
      <dgm:spPr/>
    </dgm:pt>
    <dgm:pt modelId="{1801C23D-E3DD-4A28-8377-33A062AC958F}" type="pres">
      <dgm:prSet presAssocID="{1BF6F90C-90AB-4CCC-A8AC-EAAD3887B0EE}" presName="hierChild4" presStyleCnt="0"/>
      <dgm:spPr/>
    </dgm:pt>
    <dgm:pt modelId="{2B73C83A-92AE-432E-9674-01F00C67E791}" type="pres">
      <dgm:prSet presAssocID="{1BF6F90C-90AB-4CCC-A8AC-EAAD3887B0EE}" presName="hierChild5" presStyleCnt="0"/>
      <dgm:spPr/>
    </dgm:pt>
    <dgm:pt modelId="{6F8C8043-8D38-4031-ABCE-E7CAFEC2E7F4}" type="pres">
      <dgm:prSet presAssocID="{5287FFE5-BBA9-4E36-B7E6-E1BA8D59E2EA}" presName="hierChild5" presStyleCnt="0"/>
      <dgm:spPr/>
    </dgm:pt>
    <dgm:pt modelId="{B00D8C07-9403-4FD9-B50D-F9203362EFF6}" type="pres">
      <dgm:prSet presAssocID="{F2082007-CEF6-493E-940A-4C8DE748FAFF}" presName="hierChild3" presStyleCnt="0"/>
      <dgm:spPr/>
    </dgm:pt>
  </dgm:ptLst>
  <dgm:cxnLst>
    <dgm:cxn modelId="{7BBF8F03-2FF9-45DF-B938-64D4C7F56AF9}" type="presOf" srcId="{BD2C4358-E040-4946-844F-5FD9DE01B4F5}" destId="{3FA1B959-E7E3-4F84-B887-312ED1859079}" srcOrd="0" destOrd="0" presId="urn:microsoft.com/office/officeart/2005/8/layout/orgChart1"/>
    <dgm:cxn modelId="{01427F07-E11E-4CF0-8C52-A60233FBE7E7}" type="presOf" srcId="{E6D130A4-7AF3-49A4-8DC9-D20931721152}" destId="{60EACA06-EEBA-4968-8789-08EBEF3729A7}" srcOrd="1" destOrd="0" presId="urn:microsoft.com/office/officeart/2005/8/layout/orgChart1"/>
    <dgm:cxn modelId="{9F2C6C0D-103B-43FC-8B63-1F23942B14CF}" type="presOf" srcId="{1BF6F90C-90AB-4CCC-A8AC-EAAD3887B0EE}" destId="{15C9AC4E-D1C9-4F64-8569-F3010DC69F4F}" srcOrd="0" destOrd="0" presId="urn:microsoft.com/office/officeart/2005/8/layout/orgChart1"/>
    <dgm:cxn modelId="{58B0D70E-7D08-466A-811C-B9FB9BFB8003}" srcId="{F2082007-CEF6-493E-940A-4C8DE748FAFF}" destId="{5287FFE5-BBA9-4E36-B7E6-E1BA8D59E2EA}" srcOrd="0" destOrd="0" parTransId="{E7AEEA4E-2B38-4521-8C1D-44599008448B}" sibTransId="{F9E02C2C-A139-437A-8A7E-4D85364A6F26}"/>
    <dgm:cxn modelId="{1EE12F22-0687-4AC9-B1C0-D84F6D256887}" srcId="{074ED78C-877F-4F27-8B8F-78D74F5ADC5E}" destId="{F2082007-CEF6-493E-940A-4C8DE748FAFF}" srcOrd="0" destOrd="0" parTransId="{7D27B596-D2B7-4761-8651-6C128E61CFDE}" sibTransId="{0E40B195-3A36-412D-99F1-CDF3A87F11D4}"/>
    <dgm:cxn modelId="{06958D23-88E4-40C8-BFB7-7B4FBAAA0A8B}" srcId="{5287FFE5-BBA9-4E36-B7E6-E1BA8D59E2EA}" destId="{E6D130A4-7AF3-49A4-8DC9-D20931721152}" srcOrd="1" destOrd="0" parTransId="{985D5492-BD9A-4512-8D0C-F0DB329148A3}" sibTransId="{BB4AC6A6-97B7-468A-B59B-97E1F39D8A36}"/>
    <dgm:cxn modelId="{8349823D-42FC-4525-B1B1-B8A7337B383F}" type="presOf" srcId="{0BFB02CD-6988-4B53-B38B-44529A060968}" destId="{D6667D21-52A4-4C51-8C10-F87BC2E81FD5}" srcOrd="0" destOrd="0" presId="urn:microsoft.com/office/officeart/2005/8/layout/orgChart1"/>
    <dgm:cxn modelId="{63899361-65EC-493C-9671-319F429BE555}" type="presOf" srcId="{0BFB02CD-6988-4B53-B38B-44529A060968}" destId="{304800B9-F281-49C7-A566-70EF95AD74E6}" srcOrd="1" destOrd="0" presId="urn:microsoft.com/office/officeart/2005/8/layout/orgChart1"/>
    <dgm:cxn modelId="{63767E44-25BE-4581-A573-D2569AEDD9BF}" type="presOf" srcId="{24CC5D5E-15D5-4539-B2B8-371C3BFD36BB}" destId="{B3C90B36-2381-4846-9962-A52796FBF588}" srcOrd="0" destOrd="0" presId="urn:microsoft.com/office/officeart/2005/8/layout/orgChart1"/>
    <dgm:cxn modelId="{656DBB44-9B1C-49B4-A994-F8F1211357F9}" type="presOf" srcId="{F2082007-CEF6-493E-940A-4C8DE748FAFF}" destId="{8E2457FD-5539-440E-8D82-416880C94EE3}" srcOrd="0" destOrd="0" presId="urn:microsoft.com/office/officeart/2005/8/layout/orgChart1"/>
    <dgm:cxn modelId="{960FA448-15FC-4720-96BF-DB20CB9E2919}" type="presOf" srcId="{F2082007-CEF6-493E-940A-4C8DE748FAFF}" destId="{244522EB-FD28-41B2-9A9D-FB79038ADE65}" srcOrd="1" destOrd="0" presId="urn:microsoft.com/office/officeart/2005/8/layout/orgChart1"/>
    <dgm:cxn modelId="{C9AC1853-1243-4073-A991-7C725C59C2C0}" srcId="{E6D130A4-7AF3-49A4-8DC9-D20931721152}" destId="{24CC5D5E-15D5-4539-B2B8-371C3BFD36BB}" srcOrd="0" destOrd="0" parTransId="{655FBCE7-5DC1-4B0F-A3BE-9B359D4ACE28}" sibTransId="{96E2ADA6-D0D6-48C2-A7E3-36EDA4B32A9A}"/>
    <dgm:cxn modelId="{1FFD997B-976C-4CF9-B2F6-D31EDDF08DFA}" type="presOf" srcId="{985D5492-BD9A-4512-8D0C-F0DB329148A3}" destId="{FE1E701A-A098-41E7-A44D-9429BCD2265A}" srcOrd="0" destOrd="0" presId="urn:microsoft.com/office/officeart/2005/8/layout/orgChart1"/>
    <dgm:cxn modelId="{CBE0B480-42FD-4F77-B1EF-550BF5760EC6}" type="presOf" srcId="{5287FFE5-BBA9-4E36-B7E6-E1BA8D59E2EA}" destId="{96487092-8B81-4CBF-8C20-0A9F2C35CD9A}" srcOrd="0" destOrd="0" presId="urn:microsoft.com/office/officeart/2005/8/layout/orgChart1"/>
    <dgm:cxn modelId="{E3E6CB85-DA02-4763-BA7D-B984F429F1A1}" type="presOf" srcId="{24CC5D5E-15D5-4539-B2B8-371C3BFD36BB}" destId="{6262D029-8C8F-4FA3-AC9B-6F28D6D716D7}" srcOrd="1" destOrd="0" presId="urn:microsoft.com/office/officeart/2005/8/layout/orgChart1"/>
    <dgm:cxn modelId="{FDD3108B-FB3B-46F1-931E-6E2A37D9E3B3}" type="presOf" srcId="{3DF5CF0D-D817-4DE5-969D-A0AA3EED183A}" destId="{B378F96C-4BFC-4D5E-9981-76EDAB564422}" srcOrd="0" destOrd="0" presId="urn:microsoft.com/office/officeart/2005/8/layout/orgChart1"/>
    <dgm:cxn modelId="{A608CC8D-289B-4290-9D78-099990313258}" type="presOf" srcId="{A49CD42C-6D19-41B2-936D-B0BD87C22796}" destId="{4A2CF8E0-1D23-41BA-910D-8A2A2A824EC8}" srcOrd="0" destOrd="0" presId="urn:microsoft.com/office/officeart/2005/8/layout/orgChart1"/>
    <dgm:cxn modelId="{17C5A6AA-B295-41B1-8378-0C0F850EB5EA}" type="presOf" srcId="{1BF6F90C-90AB-4CCC-A8AC-EAAD3887B0EE}" destId="{83470D6E-7A41-43DE-9437-3E15B1E90E7F}" srcOrd="1" destOrd="0" presId="urn:microsoft.com/office/officeart/2005/8/layout/orgChart1"/>
    <dgm:cxn modelId="{D640A8B4-78CC-4305-9CF7-E5CA39D3652E}" type="presOf" srcId="{074ED78C-877F-4F27-8B8F-78D74F5ADC5E}" destId="{E6FC1021-8658-4FC4-A25C-D5387D5ECDD9}" srcOrd="0" destOrd="0" presId="urn:microsoft.com/office/officeart/2005/8/layout/orgChart1"/>
    <dgm:cxn modelId="{25A450C7-914C-435D-B612-3DFAA041D46C}" type="presOf" srcId="{E7AEEA4E-2B38-4521-8C1D-44599008448B}" destId="{20583D36-84BA-44C3-A521-CD6FBCBAE3C7}" srcOrd="0" destOrd="0" presId="urn:microsoft.com/office/officeart/2005/8/layout/orgChart1"/>
    <dgm:cxn modelId="{283778C7-1935-4D02-9F2D-088A09469FD9}" type="presOf" srcId="{9884E1CE-9AEB-4186-8FEE-F8734076CAC0}" destId="{A3786083-A463-47CE-8C93-653FBE6571B9}" srcOrd="0" destOrd="0" presId="urn:microsoft.com/office/officeart/2005/8/layout/orgChart1"/>
    <dgm:cxn modelId="{0987F2D3-BA5C-4119-9C0D-951F48D18729}" type="presOf" srcId="{E6D130A4-7AF3-49A4-8DC9-D20931721152}" destId="{55AFD1A1-1337-48E9-AB5C-2636ED7608DA}" srcOrd="0" destOrd="0" presId="urn:microsoft.com/office/officeart/2005/8/layout/orgChart1"/>
    <dgm:cxn modelId="{58F8F2DF-3000-44CF-AF0F-63FBFFE1936D}" srcId="{5287FFE5-BBA9-4E36-B7E6-E1BA8D59E2EA}" destId="{0BFB02CD-6988-4B53-B38B-44529A060968}" srcOrd="0" destOrd="0" parTransId="{9884E1CE-9AEB-4186-8FEE-F8734076CAC0}" sibTransId="{C0254E99-0D1A-4AA9-9F55-AF106956A0E3}"/>
    <dgm:cxn modelId="{A50486E7-5C5A-4480-A519-6B6FAB143FA3}" type="presOf" srcId="{655FBCE7-5DC1-4B0F-A3BE-9B359D4ACE28}" destId="{C8BC1C09-C89D-4E03-86B3-1642C6D5A961}" srcOrd="0" destOrd="0" presId="urn:microsoft.com/office/officeart/2005/8/layout/orgChart1"/>
    <dgm:cxn modelId="{8F946EE8-DA7F-460F-BB09-3391B8D3798C}" srcId="{5287FFE5-BBA9-4E36-B7E6-E1BA8D59E2EA}" destId="{1BF6F90C-90AB-4CCC-A8AC-EAAD3887B0EE}" srcOrd="2" destOrd="0" parTransId="{A49CD42C-6D19-41B2-936D-B0BD87C22796}" sibTransId="{7A57E94F-8343-470B-AD60-46DEC9CB3F1A}"/>
    <dgm:cxn modelId="{79962CE9-CD09-4A1F-858C-7661234B47AC}" type="presOf" srcId="{3DF5CF0D-D817-4DE5-969D-A0AA3EED183A}" destId="{7B76D6F2-EBE0-4230-A884-C697297B9F70}" srcOrd="1" destOrd="0" presId="urn:microsoft.com/office/officeart/2005/8/layout/orgChart1"/>
    <dgm:cxn modelId="{8A4219F2-3A7B-4CFB-AC9E-6AED67E75E18}" srcId="{0BFB02CD-6988-4B53-B38B-44529A060968}" destId="{3DF5CF0D-D817-4DE5-969D-A0AA3EED183A}" srcOrd="0" destOrd="0" parTransId="{BD2C4358-E040-4946-844F-5FD9DE01B4F5}" sibTransId="{B1C44767-9D3F-4899-B213-71B4DA22B028}"/>
    <dgm:cxn modelId="{EE654CF4-3F1E-4F9D-8C64-F9ECAF35C371}" type="presOf" srcId="{5287FFE5-BBA9-4E36-B7E6-E1BA8D59E2EA}" destId="{5ADCFD8F-B820-45EC-9CE6-F72EA58BDC93}" srcOrd="1" destOrd="0" presId="urn:microsoft.com/office/officeart/2005/8/layout/orgChart1"/>
    <dgm:cxn modelId="{A86FCDC6-DCDB-40FC-A6DE-DAEB76D39F1E}" type="presParOf" srcId="{E6FC1021-8658-4FC4-A25C-D5387D5ECDD9}" destId="{E0985FE8-550E-403A-87C1-B5A95A5B1511}" srcOrd="0" destOrd="0" presId="urn:microsoft.com/office/officeart/2005/8/layout/orgChart1"/>
    <dgm:cxn modelId="{CB245FBE-3B70-4801-84CE-5BF82006D068}" type="presParOf" srcId="{E0985FE8-550E-403A-87C1-B5A95A5B1511}" destId="{DB10721B-4AB1-4231-A0D4-AEDA245ED66E}" srcOrd="0" destOrd="0" presId="urn:microsoft.com/office/officeart/2005/8/layout/orgChart1"/>
    <dgm:cxn modelId="{B2E40029-1A50-49E7-A424-7354E58ADA83}" type="presParOf" srcId="{DB10721B-4AB1-4231-A0D4-AEDA245ED66E}" destId="{8E2457FD-5539-440E-8D82-416880C94EE3}" srcOrd="0" destOrd="0" presId="urn:microsoft.com/office/officeart/2005/8/layout/orgChart1"/>
    <dgm:cxn modelId="{FA917339-C6B2-4377-ACB2-1B071F5DFF9A}" type="presParOf" srcId="{DB10721B-4AB1-4231-A0D4-AEDA245ED66E}" destId="{244522EB-FD28-41B2-9A9D-FB79038ADE65}" srcOrd="1" destOrd="0" presId="urn:microsoft.com/office/officeart/2005/8/layout/orgChart1"/>
    <dgm:cxn modelId="{3A2945BF-F1C9-45E4-AA13-CA7429869B68}" type="presParOf" srcId="{E0985FE8-550E-403A-87C1-B5A95A5B1511}" destId="{D61A59A3-244C-422F-86AC-03522E8DE591}" srcOrd="1" destOrd="0" presId="urn:microsoft.com/office/officeart/2005/8/layout/orgChart1"/>
    <dgm:cxn modelId="{F5673B27-3EC6-4D7B-8722-EC5E903AF45C}" type="presParOf" srcId="{D61A59A3-244C-422F-86AC-03522E8DE591}" destId="{20583D36-84BA-44C3-A521-CD6FBCBAE3C7}" srcOrd="0" destOrd="0" presId="urn:microsoft.com/office/officeart/2005/8/layout/orgChart1"/>
    <dgm:cxn modelId="{0AB28D0E-E945-4158-A2B4-10626A97DCDC}" type="presParOf" srcId="{D61A59A3-244C-422F-86AC-03522E8DE591}" destId="{D5FE76C6-C508-414F-9B3D-2637296B4C64}" srcOrd="1" destOrd="0" presId="urn:microsoft.com/office/officeart/2005/8/layout/orgChart1"/>
    <dgm:cxn modelId="{F29241A1-0CE9-49BD-B258-DEAB0103FAF4}" type="presParOf" srcId="{D5FE76C6-C508-414F-9B3D-2637296B4C64}" destId="{01B16776-10A1-4747-B179-31D4A79C095C}" srcOrd="0" destOrd="0" presId="urn:microsoft.com/office/officeart/2005/8/layout/orgChart1"/>
    <dgm:cxn modelId="{A7496913-B824-4720-85D4-124D09033CF9}" type="presParOf" srcId="{01B16776-10A1-4747-B179-31D4A79C095C}" destId="{96487092-8B81-4CBF-8C20-0A9F2C35CD9A}" srcOrd="0" destOrd="0" presId="urn:microsoft.com/office/officeart/2005/8/layout/orgChart1"/>
    <dgm:cxn modelId="{9C7C54D6-9D8E-41F5-BA42-41137BFFF40C}" type="presParOf" srcId="{01B16776-10A1-4747-B179-31D4A79C095C}" destId="{5ADCFD8F-B820-45EC-9CE6-F72EA58BDC93}" srcOrd="1" destOrd="0" presId="urn:microsoft.com/office/officeart/2005/8/layout/orgChart1"/>
    <dgm:cxn modelId="{55966BD8-CC24-4ECA-B469-F16141781B5C}" type="presParOf" srcId="{D5FE76C6-C508-414F-9B3D-2637296B4C64}" destId="{B8D937AF-1364-4540-B9D6-637BD577A2C4}" srcOrd="1" destOrd="0" presId="urn:microsoft.com/office/officeart/2005/8/layout/orgChart1"/>
    <dgm:cxn modelId="{0DC62B90-1848-42D3-9C85-376AD3BF6C62}" type="presParOf" srcId="{B8D937AF-1364-4540-B9D6-637BD577A2C4}" destId="{A3786083-A463-47CE-8C93-653FBE6571B9}" srcOrd="0" destOrd="0" presId="urn:microsoft.com/office/officeart/2005/8/layout/orgChart1"/>
    <dgm:cxn modelId="{520302B5-79AF-42FF-85A7-6FCBFE00C8D3}" type="presParOf" srcId="{B8D937AF-1364-4540-B9D6-637BD577A2C4}" destId="{DAFA23C7-4F45-4398-9B45-C8D38D9EEAC7}" srcOrd="1" destOrd="0" presId="urn:microsoft.com/office/officeart/2005/8/layout/orgChart1"/>
    <dgm:cxn modelId="{E6B2E8CA-7BE3-433F-ADFD-0048F0D94788}" type="presParOf" srcId="{DAFA23C7-4F45-4398-9B45-C8D38D9EEAC7}" destId="{BAB3B514-635F-4822-BDFF-326E315351A7}" srcOrd="0" destOrd="0" presId="urn:microsoft.com/office/officeart/2005/8/layout/orgChart1"/>
    <dgm:cxn modelId="{6CBF2E53-8588-4460-8CF9-1293E1FE7795}" type="presParOf" srcId="{BAB3B514-635F-4822-BDFF-326E315351A7}" destId="{D6667D21-52A4-4C51-8C10-F87BC2E81FD5}" srcOrd="0" destOrd="0" presId="urn:microsoft.com/office/officeart/2005/8/layout/orgChart1"/>
    <dgm:cxn modelId="{3BE19FD3-3C0D-4209-A565-7DF5953739AD}" type="presParOf" srcId="{BAB3B514-635F-4822-BDFF-326E315351A7}" destId="{304800B9-F281-49C7-A566-70EF95AD74E6}" srcOrd="1" destOrd="0" presId="urn:microsoft.com/office/officeart/2005/8/layout/orgChart1"/>
    <dgm:cxn modelId="{D366D234-A9B5-4062-B109-7810C84DB268}" type="presParOf" srcId="{DAFA23C7-4F45-4398-9B45-C8D38D9EEAC7}" destId="{8BB3CE9B-C973-4E5A-AA80-BF3BE3391A41}" srcOrd="1" destOrd="0" presId="urn:microsoft.com/office/officeart/2005/8/layout/orgChart1"/>
    <dgm:cxn modelId="{8E99BC18-8A4E-4130-84EB-3DB3689EE94E}" type="presParOf" srcId="{8BB3CE9B-C973-4E5A-AA80-BF3BE3391A41}" destId="{3FA1B959-E7E3-4F84-B887-312ED1859079}" srcOrd="0" destOrd="0" presId="urn:microsoft.com/office/officeart/2005/8/layout/orgChart1"/>
    <dgm:cxn modelId="{F88C3035-9E5B-4822-83D8-DFD84B9EC9CB}" type="presParOf" srcId="{8BB3CE9B-C973-4E5A-AA80-BF3BE3391A41}" destId="{E10ED06C-8906-4F37-9F00-934C7D872FE9}" srcOrd="1" destOrd="0" presId="urn:microsoft.com/office/officeart/2005/8/layout/orgChart1"/>
    <dgm:cxn modelId="{A090E5E9-8AAA-47A7-84CA-0EBE3378740B}" type="presParOf" srcId="{E10ED06C-8906-4F37-9F00-934C7D872FE9}" destId="{5D0F487A-0D7D-4B27-92BE-0AFE82CB75C9}" srcOrd="0" destOrd="0" presId="urn:microsoft.com/office/officeart/2005/8/layout/orgChart1"/>
    <dgm:cxn modelId="{44C0AD02-126C-4351-945E-59CA0A72F852}" type="presParOf" srcId="{5D0F487A-0D7D-4B27-92BE-0AFE82CB75C9}" destId="{B378F96C-4BFC-4D5E-9981-76EDAB564422}" srcOrd="0" destOrd="0" presId="urn:microsoft.com/office/officeart/2005/8/layout/orgChart1"/>
    <dgm:cxn modelId="{F1BE5587-20EF-4C58-89D5-3E2DC2F89C43}" type="presParOf" srcId="{5D0F487A-0D7D-4B27-92BE-0AFE82CB75C9}" destId="{7B76D6F2-EBE0-4230-A884-C697297B9F70}" srcOrd="1" destOrd="0" presId="urn:microsoft.com/office/officeart/2005/8/layout/orgChart1"/>
    <dgm:cxn modelId="{0BCDFBA0-1B10-4379-8CBB-FAD359973338}" type="presParOf" srcId="{E10ED06C-8906-4F37-9F00-934C7D872FE9}" destId="{CA1A54F2-AF08-42A8-AB80-EB51F7BFE256}" srcOrd="1" destOrd="0" presId="urn:microsoft.com/office/officeart/2005/8/layout/orgChart1"/>
    <dgm:cxn modelId="{A06CDCC0-312B-4022-8DA0-DEF8BC81639F}" type="presParOf" srcId="{E10ED06C-8906-4F37-9F00-934C7D872FE9}" destId="{C5AB2C81-DB4B-45DB-B9FC-F49CD153ADA6}" srcOrd="2" destOrd="0" presId="urn:microsoft.com/office/officeart/2005/8/layout/orgChart1"/>
    <dgm:cxn modelId="{4CA06BAB-A968-4CAE-86C1-B1C15CE49F54}" type="presParOf" srcId="{DAFA23C7-4F45-4398-9B45-C8D38D9EEAC7}" destId="{6131711A-D882-4E8C-A4DD-3769133753B9}" srcOrd="2" destOrd="0" presId="urn:microsoft.com/office/officeart/2005/8/layout/orgChart1"/>
    <dgm:cxn modelId="{1C251DC1-5C3E-4551-93DD-78DBA9B59BDD}" type="presParOf" srcId="{B8D937AF-1364-4540-B9D6-637BD577A2C4}" destId="{FE1E701A-A098-41E7-A44D-9429BCD2265A}" srcOrd="2" destOrd="0" presId="urn:microsoft.com/office/officeart/2005/8/layout/orgChart1"/>
    <dgm:cxn modelId="{64C82451-7C70-42C6-88A9-65E9538BA054}" type="presParOf" srcId="{B8D937AF-1364-4540-B9D6-637BD577A2C4}" destId="{4C161CF9-1CAD-4BA2-A4F8-EC55A572CE38}" srcOrd="3" destOrd="0" presId="urn:microsoft.com/office/officeart/2005/8/layout/orgChart1"/>
    <dgm:cxn modelId="{DB8BDD97-BAC9-4755-8A9F-EB7026C6835C}" type="presParOf" srcId="{4C161CF9-1CAD-4BA2-A4F8-EC55A572CE38}" destId="{E35F0645-AED3-47CA-BF66-94FB48E61126}" srcOrd="0" destOrd="0" presId="urn:microsoft.com/office/officeart/2005/8/layout/orgChart1"/>
    <dgm:cxn modelId="{FC76F696-0F56-488B-89BE-0BA8BB8AC077}" type="presParOf" srcId="{E35F0645-AED3-47CA-BF66-94FB48E61126}" destId="{55AFD1A1-1337-48E9-AB5C-2636ED7608DA}" srcOrd="0" destOrd="0" presId="urn:microsoft.com/office/officeart/2005/8/layout/orgChart1"/>
    <dgm:cxn modelId="{E351E496-42A7-427A-8C59-033AE732AA70}" type="presParOf" srcId="{E35F0645-AED3-47CA-BF66-94FB48E61126}" destId="{60EACA06-EEBA-4968-8789-08EBEF3729A7}" srcOrd="1" destOrd="0" presId="urn:microsoft.com/office/officeart/2005/8/layout/orgChart1"/>
    <dgm:cxn modelId="{A20F9804-70CA-4066-B8C9-576B570C85E1}" type="presParOf" srcId="{4C161CF9-1CAD-4BA2-A4F8-EC55A572CE38}" destId="{D64BAD44-3E3E-4DA7-AB16-DC9DF68F9448}" srcOrd="1" destOrd="0" presId="urn:microsoft.com/office/officeart/2005/8/layout/orgChart1"/>
    <dgm:cxn modelId="{DD84A70E-C760-4526-B84E-82EF743193EC}" type="presParOf" srcId="{D64BAD44-3E3E-4DA7-AB16-DC9DF68F9448}" destId="{C8BC1C09-C89D-4E03-86B3-1642C6D5A961}" srcOrd="0" destOrd="0" presId="urn:microsoft.com/office/officeart/2005/8/layout/orgChart1"/>
    <dgm:cxn modelId="{9142472D-59E0-443A-AAD4-623D44AA322A}" type="presParOf" srcId="{D64BAD44-3E3E-4DA7-AB16-DC9DF68F9448}" destId="{D202FF7A-0C36-4D6B-945B-F31EB4399A47}" srcOrd="1" destOrd="0" presId="urn:microsoft.com/office/officeart/2005/8/layout/orgChart1"/>
    <dgm:cxn modelId="{0F9D3C4C-1F9A-4A7C-8DCF-65E2FA9C36EA}" type="presParOf" srcId="{D202FF7A-0C36-4D6B-945B-F31EB4399A47}" destId="{8BF887E8-2FC9-472A-A48A-408F3DC43E24}" srcOrd="0" destOrd="0" presId="urn:microsoft.com/office/officeart/2005/8/layout/orgChart1"/>
    <dgm:cxn modelId="{28B0A2DD-F539-414A-B878-50F80AD2E48F}" type="presParOf" srcId="{8BF887E8-2FC9-472A-A48A-408F3DC43E24}" destId="{B3C90B36-2381-4846-9962-A52796FBF588}" srcOrd="0" destOrd="0" presId="urn:microsoft.com/office/officeart/2005/8/layout/orgChart1"/>
    <dgm:cxn modelId="{58F949A6-CE6F-489B-BF15-2C2D0046E37D}" type="presParOf" srcId="{8BF887E8-2FC9-472A-A48A-408F3DC43E24}" destId="{6262D029-8C8F-4FA3-AC9B-6F28D6D716D7}" srcOrd="1" destOrd="0" presId="urn:microsoft.com/office/officeart/2005/8/layout/orgChart1"/>
    <dgm:cxn modelId="{94223A7D-A867-4D7B-870F-5725DD03A8C2}" type="presParOf" srcId="{D202FF7A-0C36-4D6B-945B-F31EB4399A47}" destId="{B02BE4A0-1E0C-4506-B0FB-421352F8977D}" srcOrd="1" destOrd="0" presId="urn:microsoft.com/office/officeart/2005/8/layout/orgChart1"/>
    <dgm:cxn modelId="{54D1C09F-F73E-45BE-B3F5-A0E8436F7D62}" type="presParOf" srcId="{D202FF7A-0C36-4D6B-945B-F31EB4399A47}" destId="{E53DB0AD-3FF1-414D-BD55-E00AD5B63FBD}" srcOrd="2" destOrd="0" presId="urn:microsoft.com/office/officeart/2005/8/layout/orgChart1"/>
    <dgm:cxn modelId="{4EF2ED10-C1DA-473B-857E-F091AF76D358}" type="presParOf" srcId="{4C161CF9-1CAD-4BA2-A4F8-EC55A572CE38}" destId="{359C5B14-6608-4D70-8F2D-E5193C60FA56}" srcOrd="2" destOrd="0" presId="urn:microsoft.com/office/officeart/2005/8/layout/orgChart1"/>
    <dgm:cxn modelId="{0086DA17-D532-495B-BBD1-AA95F7F87D31}" type="presParOf" srcId="{B8D937AF-1364-4540-B9D6-637BD577A2C4}" destId="{4A2CF8E0-1D23-41BA-910D-8A2A2A824EC8}" srcOrd="4" destOrd="0" presId="urn:microsoft.com/office/officeart/2005/8/layout/orgChart1"/>
    <dgm:cxn modelId="{7BD22227-DE9A-4650-A673-B46FB571D54B}" type="presParOf" srcId="{B8D937AF-1364-4540-B9D6-637BD577A2C4}" destId="{0B5AA114-EBF3-4B42-AACE-16F89042625C}" srcOrd="5" destOrd="0" presId="urn:microsoft.com/office/officeart/2005/8/layout/orgChart1"/>
    <dgm:cxn modelId="{6E76F856-FB07-4C75-B9E9-381537085A0D}" type="presParOf" srcId="{0B5AA114-EBF3-4B42-AACE-16F89042625C}" destId="{97E46E4D-1E71-4A09-A68F-00BE05B30FB9}" srcOrd="0" destOrd="0" presId="urn:microsoft.com/office/officeart/2005/8/layout/orgChart1"/>
    <dgm:cxn modelId="{7B81CF8D-A4F9-434B-A815-CA7E6489078D}" type="presParOf" srcId="{97E46E4D-1E71-4A09-A68F-00BE05B30FB9}" destId="{15C9AC4E-D1C9-4F64-8569-F3010DC69F4F}" srcOrd="0" destOrd="0" presId="urn:microsoft.com/office/officeart/2005/8/layout/orgChart1"/>
    <dgm:cxn modelId="{B80086C2-3550-48DD-816F-41862B13B7BB}" type="presParOf" srcId="{97E46E4D-1E71-4A09-A68F-00BE05B30FB9}" destId="{83470D6E-7A41-43DE-9437-3E15B1E90E7F}" srcOrd="1" destOrd="0" presId="urn:microsoft.com/office/officeart/2005/8/layout/orgChart1"/>
    <dgm:cxn modelId="{7A3FB3BC-2A72-4550-9012-6DBF2D3F45F8}" type="presParOf" srcId="{0B5AA114-EBF3-4B42-AACE-16F89042625C}" destId="{1801C23D-E3DD-4A28-8377-33A062AC958F}" srcOrd="1" destOrd="0" presId="urn:microsoft.com/office/officeart/2005/8/layout/orgChart1"/>
    <dgm:cxn modelId="{2F986F52-3122-47D1-B54A-12855C1A7C10}" type="presParOf" srcId="{0B5AA114-EBF3-4B42-AACE-16F89042625C}" destId="{2B73C83A-92AE-432E-9674-01F00C67E791}" srcOrd="2" destOrd="0" presId="urn:microsoft.com/office/officeart/2005/8/layout/orgChart1"/>
    <dgm:cxn modelId="{46DB94BD-0BF0-42E5-9DAF-E8835C4BE2CB}" type="presParOf" srcId="{D5FE76C6-C508-414F-9B3D-2637296B4C64}" destId="{6F8C8043-8D38-4031-ABCE-E7CAFEC2E7F4}" srcOrd="2" destOrd="0" presId="urn:microsoft.com/office/officeart/2005/8/layout/orgChart1"/>
    <dgm:cxn modelId="{CD5ECB1B-9023-4BA3-80AD-56F557A566A2}" type="presParOf" srcId="{E0985FE8-550E-403A-87C1-B5A95A5B1511}" destId="{B00D8C07-9403-4FD9-B50D-F9203362EFF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74ED78C-877F-4F27-8B8F-78D74F5ADC5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5287FFE5-BBA9-4E36-B7E6-E1BA8D59E2EA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de-DE" sz="1200" dirty="0"/>
            <a:t>Direzione</a:t>
          </a:r>
        </a:p>
      </dgm:t>
    </dgm:pt>
    <dgm:pt modelId="{E7AEEA4E-2B38-4521-8C1D-44599008448B}" type="parTrans" cxnId="{58B0D70E-7D08-466A-811C-B9FB9BFB8003}">
      <dgm:prSet/>
      <dgm:spPr/>
      <dgm:t>
        <a:bodyPr/>
        <a:lstStyle/>
        <a:p>
          <a:endParaRPr lang="de-DE"/>
        </a:p>
      </dgm:t>
    </dgm:pt>
    <dgm:pt modelId="{F9E02C2C-A139-437A-8A7E-4D85364A6F26}" type="sibTrans" cxnId="{58B0D70E-7D08-466A-811C-B9FB9BFB8003}">
      <dgm:prSet/>
      <dgm:spPr/>
      <dgm:t>
        <a:bodyPr/>
        <a:lstStyle/>
        <a:p>
          <a:endParaRPr lang="de-DE"/>
        </a:p>
      </dgm:t>
    </dgm:pt>
    <dgm:pt modelId="{0BFB02CD-6988-4B53-B38B-44529A060968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de-DE" sz="1200" dirty="0"/>
            <a:t>NOI - Development</a:t>
          </a:r>
        </a:p>
      </dgm:t>
    </dgm:pt>
    <dgm:pt modelId="{9884E1CE-9AEB-4186-8FEE-F8734076CAC0}" type="parTrans" cxnId="{58F8F2DF-3000-44CF-AF0F-63FBFFE1936D}">
      <dgm:prSet/>
      <dgm:spPr/>
      <dgm:t>
        <a:bodyPr/>
        <a:lstStyle/>
        <a:p>
          <a:endParaRPr lang="de-DE"/>
        </a:p>
      </dgm:t>
    </dgm:pt>
    <dgm:pt modelId="{C0254E99-0D1A-4AA9-9F55-AF106956A0E3}" type="sibTrans" cxnId="{58F8F2DF-3000-44CF-AF0F-63FBFFE1936D}">
      <dgm:prSet/>
      <dgm:spPr/>
      <dgm:t>
        <a:bodyPr/>
        <a:lstStyle/>
        <a:p>
          <a:endParaRPr lang="de-DE"/>
        </a:p>
      </dgm:t>
    </dgm:pt>
    <dgm:pt modelId="{E6D130A4-7AF3-49A4-8DC9-D20931721152}">
      <dgm:prSet phldrT="[Text]" custT="1"/>
      <dgm:spPr>
        <a:solidFill>
          <a:srgbClr val="FA6400"/>
        </a:solidFill>
      </dgm:spPr>
      <dgm:t>
        <a:bodyPr/>
        <a:lstStyle/>
        <a:p>
          <a:r>
            <a:rPr lang="de-DE" sz="1200" dirty="0"/>
            <a:t>NOI - Services</a:t>
          </a:r>
        </a:p>
      </dgm:t>
    </dgm:pt>
    <dgm:pt modelId="{985D5492-BD9A-4512-8D0C-F0DB329148A3}" type="parTrans" cxnId="{06958D23-88E4-40C8-BFB7-7B4FBAAA0A8B}">
      <dgm:prSet/>
      <dgm:spPr/>
      <dgm:t>
        <a:bodyPr/>
        <a:lstStyle/>
        <a:p>
          <a:endParaRPr lang="de-DE"/>
        </a:p>
      </dgm:t>
    </dgm:pt>
    <dgm:pt modelId="{BB4AC6A6-97B7-468A-B59B-97E1F39D8A36}" type="sibTrans" cxnId="{06958D23-88E4-40C8-BFB7-7B4FBAAA0A8B}">
      <dgm:prSet/>
      <dgm:spPr/>
      <dgm:t>
        <a:bodyPr/>
        <a:lstStyle/>
        <a:p>
          <a:endParaRPr lang="de-DE"/>
        </a:p>
      </dgm:t>
    </dgm:pt>
    <dgm:pt modelId="{1BF6F90C-90AB-4CCC-A8AC-EAAD3887B0EE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de-DE" sz="1200" dirty="0" err="1"/>
            <a:t>Amministrazione</a:t>
          </a:r>
          <a:endParaRPr lang="de-DE" sz="1200" dirty="0"/>
        </a:p>
      </dgm:t>
    </dgm:pt>
    <dgm:pt modelId="{A49CD42C-6D19-41B2-936D-B0BD87C22796}" type="parTrans" cxnId="{8F946EE8-DA7F-460F-BB09-3391B8D3798C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endParaRPr lang="de-DE"/>
        </a:p>
      </dgm:t>
    </dgm:pt>
    <dgm:pt modelId="{7A57E94F-8343-470B-AD60-46DEC9CB3F1A}" type="sibTrans" cxnId="{8F946EE8-DA7F-460F-BB09-3391B8D3798C}">
      <dgm:prSet/>
      <dgm:spPr/>
      <dgm:t>
        <a:bodyPr/>
        <a:lstStyle/>
        <a:p>
          <a:endParaRPr lang="de-DE"/>
        </a:p>
      </dgm:t>
    </dgm:pt>
    <dgm:pt modelId="{F2082007-CEF6-493E-940A-4C8DE748FAFF}">
      <dgm:prSet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de-DE" sz="1200" dirty="0"/>
            <a:t>CDA</a:t>
          </a:r>
        </a:p>
      </dgm:t>
    </dgm:pt>
    <dgm:pt modelId="{7D27B596-D2B7-4761-8651-6C128E61CFDE}" type="parTrans" cxnId="{1EE12F22-0687-4AC9-B1C0-D84F6D256887}">
      <dgm:prSet/>
      <dgm:spPr/>
      <dgm:t>
        <a:bodyPr/>
        <a:lstStyle/>
        <a:p>
          <a:endParaRPr lang="de-DE"/>
        </a:p>
      </dgm:t>
    </dgm:pt>
    <dgm:pt modelId="{0E40B195-3A36-412D-99F1-CDF3A87F11D4}" type="sibTrans" cxnId="{1EE12F22-0687-4AC9-B1C0-D84F6D256887}">
      <dgm:prSet/>
      <dgm:spPr/>
      <dgm:t>
        <a:bodyPr/>
        <a:lstStyle/>
        <a:p>
          <a:endParaRPr lang="de-DE"/>
        </a:p>
      </dgm:t>
    </dgm:pt>
    <dgm:pt modelId="{DD4F54F3-04A8-466B-A979-2DAE64FE39E9}">
      <dgm:prSet custT="1"/>
      <dgm:spPr>
        <a:solidFill>
          <a:srgbClr val="FA6400"/>
        </a:solidFill>
      </dgm:spPr>
      <dgm:t>
        <a:bodyPr/>
        <a:lstStyle/>
        <a:p>
          <a:r>
            <a:rPr lang="de-DE" sz="1000" dirty="0"/>
            <a:t>Facility-Services (</a:t>
          </a:r>
          <a:r>
            <a:rPr lang="de-DE" sz="1000" dirty="0" err="1"/>
            <a:t>Laboratori</a:t>
          </a:r>
          <a:r>
            <a:rPr lang="de-DE" sz="1000" dirty="0"/>
            <a:t>, Maker Space, </a:t>
          </a:r>
          <a:r>
            <a:rPr lang="de-DE" sz="1000" dirty="0" err="1"/>
            <a:t>Incubatore</a:t>
          </a:r>
          <a:r>
            <a:rPr lang="de-DE" sz="1000" dirty="0"/>
            <a:t>), Innovation Services (</a:t>
          </a:r>
          <a:r>
            <a:rPr lang="de-DE" sz="1000" dirty="0" err="1"/>
            <a:t>consulenza</a:t>
          </a:r>
          <a:r>
            <a:rPr lang="de-DE" sz="1000" dirty="0"/>
            <a:t> </a:t>
          </a:r>
          <a:r>
            <a:rPr lang="de-DE" sz="1000" dirty="0" err="1"/>
            <a:t>specializzata</a:t>
          </a:r>
          <a:r>
            <a:rPr lang="de-DE" sz="1000" dirty="0"/>
            <a:t>, </a:t>
          </a:r>
          <a:r>
            <a:rPr lang="de-DE" sz="1000" dirty="0" err="1"/>
            <a:t>Ecosystems</a:t>
          </a:r>
          <a:r>
            <a:rPr lang="de-DE" sz="1000" dirty="0"/>
            <a:t>)</a:t>
          </a:r>
        </a:p>
      </dgm:t>
    </dgm:pt>
    <dgm:pt modelId="{37FBA655-60C0-451B-B90C-E99FDB652F3B}" type="sibTrans" cxnId="{7E01FEA3-0869-4470-80D1-9D676F1EF6E2}">
      <dgm:prSet/>
      <dgm:spPr/>
      <dgm:t>
        <a:bodyPr/>
        <a:lstStyle/>
        <a:p>
          <a:endParaRPr lang="de-DE"/>
        </a:p>
      </dgm:t>
    </dgm:pt>
    <dgm:pt modelId="{9C28B9B0-060E-44B6-A2D7-462FFDA4F702}" type="parTrans" cxnId="{7E01FEA3-0869-4470-80D1-9D676F1EF6E2}">
      <dgm:prSet/>
      <dgm:spPr/>
      <dgm:t>
        <a:bodyPr/>
        <a:lstStyle/>
        <a:p>
          <a:endParaRPr lang="de-DE"/>
        </a:p>
      </dgm:t>
    </dgm:pt>
    <dgm:pt modelId="{33D8958D-4816-4151-B3A3-C0B1703B5A1F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de-DE" sz="1000" dirty="0" err="1"/>
            <a:t>Sviluppo</a:t>
          </a:r>
          <a:r>
            <a:rPr lang="de-DE" sz="1000" dirty="0"/>
            <a:t>, </a:t>
          </a:r>
          <a:r>
            <a:rPr lang="de-DE" sz="1000" dirty="0" err="1"/>
            <a:t>costruzione</a:t>
          </a:r>
          <a:r>
            <a:rPr lang="de-DE" sz="1000" dirty="0"/>
            <a:t> e </a:t>
          </a:r>
          <a:r>
            <a:rPr lang="de-DE" sz="1000" dirty="0" err="1"/>
            <a:t>gestione</a:t>
          </a:r>
          <a:r>
            <a:rPr lang="de-DE" sz="1000" dirty="0"/>
            <a:t>, </a:t>
          </a:r>
          <a:r>
            <a:rPr lang="de-DE" sz="1000" dirty="0">
              <a:highlight>
                <a:srgbClr val="FA6400"/>
              </a:highlight>
            </a:rPr>
            <a:t> </a:t>
          </a:r>
          <a:r>
            <a:rPr lang="de-DE" sz="1000" dirty="0" err="1">
              <a:highlight>
                <a:srgbClr val="FA6400"/>
              </a:highlight>
            </a:rPr>
            <a:t>sviluppo</a:t>
          </a:r>
          <a:r>
            <a:rPr lang="de-DE" sz="1000" dirty="0">
              <a:highlight>
                <a:srgbClr val="FA6400"/>
              </a:highlight>
            </a:rPr>
            <a:t> </a:t>
          </a:r>
          <a:r>
            <a:rPr lang="de-DE" sz="1000" dirty="0" err="1">
              <a:highlight>
                <a:srgbClr val="FA6400"/>
              </a:highlight>
            </a:rPr>
            <a:t>marchio</a:t>
          </a:r>
          <a:r>
            <a:rPr lang="de-DE" sz="1000" dirty="0">
              <a:highlight>
                <a:srgbClr val="FA6400"/>
              </a:highlight>
            </a:rPr>
            <a:t> e </a:t>
          </a:r>
          <a:r>
            <a:rPr lang="de-DE" sz="1000" dirty="0" err="1">
              <a:highlight>
                <a:srgbClr val="FA6400"/>
              </a:highlight>
            </a:rPr>
            <a:t>rete</a:t>
          </a:r>
          <a:r>
            <a:rPr lang="de-DE" sz="1000" dirty="0">
              <a:highlight>
                <a:srgbClr val="FA6400"/>
              </a:highlight>
            </a:rPr>
            <a:t> </a:t>
          </a:r>
          <a:r>
            <a:rPr lang="de-DE" sz="1000" dirty="0" err="1">
              <a:highlight>
                <a:srgbClr val="FA6400"/>
              </a:highlight>
            </a:rPr>
            <a:t>ricerca</a:t>
          </a:r>
          <a:r>
            <a:rPr lang="de-DE" sz="1000" dirty="0">
              <a:highlight>
                <a:srgbClr val="FA6400"/>
              </a:highlight>
            </a:rPr>
            <a:t> </a:t>
          </a:r>
        </a:p>
      </dgm:t>
    </dgm:pt>
    <dgm:pt modelId="{0934A3A8-D520-4259-910D-066D26C003AA}" type="parTrans" cxnId="{874A5DB6-DB34-4A70-9E6E-8DF661228396}">
      <dgm:prSet/>
      <dgm:spPr/>
      <dgm:t>
        <a:bodyPr/>
        <a:lstStyle/>
        <a:p>
          <a:endParaRPr lang="de-DE"/>
        </a:p>
      </dgm:t>
    </dgm:pt>
    <dgm:pt modelId="{03376684-1164-4A58-B69E-45A6E8F8CF16}" type="sibTrans" cxnId="{874A5DB6-DB34-4A70-9E6E-8DF661228396}">
      <dgm:prSet/>
      <dgm:spPr/>
      <dgm:t>
        <a:bodyPr/>
        <a:lstStyle/>
        <a:p>
          <a:endParaRPr lang="de-DE"/>
        </a:p>
      </dgm:t>
    </dgm:pt>
    <dgm:pt modelId="{E6FC1021-8658-4FC4-A25C-D5387D5ECDD9}" type="pres">
      <dgm:prSet presAssocID="{074ED78C-877F-4F27-8B8F-78D74F5ADC5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0985FE8-550E-403A-87C1-B5A95A5B1511}" type="pres">
      <dgm:prSet presAssocID="{F2082007-CEF6-493E-940A-4C8DE748FAFF}" presName="hierRoot1" presStyleCnt="0">
        <dgm:presLayoutVars>
          <dgm:hierBranch val="init"/>
        </dgm:presLayoutVars>
      </dgm:prSet>
      <dgm:spPr/>
    </dgm:pt>
    <dgm:pt modelId="{DB10721B-4AB1-4231-A0D4-AEDA245ED66E}" type="pres">
      <dgm:prSet presAssocID="{F2082007-CEF6-493E-940A-4C8DE748FAFF}" presName="rootComposite1" presStyleCnt="0"/>
      <dgm:spPr/>
    </dgm:pt>
    <dgm:pt modelId="{8E2457FD-5539-440E-8D82-416880C94EE3}" type="pres">
      <dgm:prSet presAssocID="{F2082007-CEF6-493E-940A-4C8DE748FAFF}" presName="rootText1" presStyleLbl="node0" presStyleIdx="0" presStyleCnt="1">
        <dgm:presLayoutVars>
          <dgm:chPref val="3"/>
        </dgm:presLayoutVars>
      </dgm:prSet>
      <dgm:spPr/>
    </dgm:pt>
    <dgm:pt modelId="{244522EB-FD28-41B2-9A9D-FB79038ADE65}" type="pres">
      <dgm:prSet presAssocID="{F2082007-CEF6-493E-940A-4C8DE748FAFF}" presName="rootConnector1" presStyleLbl="node1" presStyleIdx="0" presStyleCnt="0"/>
      <dgm:spPr/>
    </dgm:pt>
    <dgm:pt modelId="{D61A59A3-244C-422F-86AC-03522E8DE591}" type="pres">
      <dgm:prSet presAssocID="{F2082007-CEF6-493E-940A-4C8DE748FAFF}" presName="hierChild2" presStyleCnt="0"/>
      <dgm:spPr/>
    </dgm:pt>
    <dgm:pt modelId="{20583D36-84BA-44C3-A521-CD6FBCBAE3C7}" type="pres">
      <dgm:prSet presAssocID="{E7AEEA4E-2B38-4521-8C1D-44599008448B}" presName="Name37" presStyleLbl="parChTrans1D2" presStyleIdx="0" presStyleCnt="1"/>
      <dgm:spPr/>
    </dgm:pt>
    <dgm:pt modelId="{D5FE76C6-C508-414F-9B3D-2637296B4C64}" type="pres">
      <dgm:prSet presAssocID="{5287FFE5-BBA9-4E36-B7E6-E1BA8D59E2EA}" presName="hierRoot2" presStyleCnt="0">
        <dgm:presLayoutVars>
          <dgm:hierBranch val="init"/>
        </dgm:presLayoutVars>
      </dgm:prSet>
      <dgm:spPr/>
    </dgm:pt>
    <dgm:pt modelId="{01B16776-10A1-4747-B179-31D4A79C095C}" type="pres">
      <dgm:prSet presAssocID="{5287FFE5-BBA9-4E36-B7E6-E1BA8D59E2EA}" presName="rootComposite" presStyleCnt="0"/>
      <dgm:spPr/>
    </dgm:pt>
    <dgm:pt modelId="{96487092-8B81-4CBF-8C20-0A9F2C35CD9A}" type="pres">
      <dgm:prSet presAssocID="{5287FFE5-BBA9-4E36-B7E6-E1BA8D59E2EA}" presName="rootText" presStyleLbl="node2" presStyleIdx="0" presStyleCnt="1">
        <dgm:presLayoutVars>
          <dgm:chPref val="3"/>
        </dgm:presLayoutVars>
      </dgm:prSet>
      <dgm:spPr/>
    </dgm:pt>
    <dgm:pt modelId="{5ADCFD8F-B820-45EC-9CE6-F72EA58BDC93}" type="pres">
      <dgm:prSet presAssocID="{5287FFE5-BBA9-4E36-B7E6-E1BA8D59E2EA}" presName="rootConnector" presStyleLbl="node2" presStyleIdx="0" presStyleCnt="1"/>
      <dgm:spPr/>
    </dgm:pt>
    <dgm:pt modelId="{B8D937AF-1364-4540-B9D6-637BD577A2C4}" type="pres">
      <dgm:prSet presAssocID="{5287FFE5-BBA9-4E36-B7E6-E1BA8D59E2EA}" presName="hierChild4" presStyleCnt="0"/>
      <dgm:spPr/>
    </dgm:pt>
    <dgm:pt modelId="{A3786083-A463-47CE-8C93-653FBE6571B9}" type="pres">
      <dgm:prSet presAssocID="{9884E1CE-9AEB-4186-8FEE-F8734076CAC0}" presName="Name37" presStyleLbl="parChTrans1D3" presStyleIdx="0" presStyleCnt="3"/>
      <dgm:spPr/>
    </dgm:pt>
    <dgm:pt modelId="{DAFA23C7-4F45-4398-9B45-C8D38D9EEAC7}" type="pres">
      <dgm:prSet presAssocID="{0BFB02CD-6988-4B53-B38B-44529A060968}" presName="hierRoot2" presStyleCnt="0">
        <dgm:presLayoutVars>
          <dgm:hierBranch val="init"/>
        </dgm:presLayoutVars>
      </dgm:prSet>
      <dgm:spPr/>
    </dgm:pt>
    <dgm:pt modelId="{BAB3B514-635F-4822-BDFF-326E315351A7}" type="pres">
      <dgm:prSet presAssocID="{0BFB02CD-6988-4B53-B38B-44529A060968}" presName="rootComposite" presStyleCnt="0"/>
      <dgm:spPr/>
    </dgm:pt>
    <dgm:pt modelId="{D6667D21-52A4-4C51-8C10-F87BC2E81FD5}" type="pres">
      <dgm:prSet presAssocID="{0BFB02CD-6988-4B53-B38B-44529A060968}" presName="rootText" presStyleLbl="node3" presStyleIdx="0" presStyleCnt="3">
        <dgm:presLayoutVars>
          <dgm:chPref val="3"/>
        </dgm:presLayoutVars>
      </dgm:prSet>
      <dgm:spPr/>
    </dgm:pt>
    <dgm:pt modelId="{304800B9-F281-49C7-A566-70EF95AD74E6}" type="pres">
      <dgm:prSet presAssocID="{0BFB02CD-6988-4B53-B38B-44529A060968}" presName="rootConnector" presStyleLbl="node3" presStyleIdx="0" presStyleCnt="3"/>
      <dgm:spPr/>
    </dgm:pt>
    <dgm:pt modelId="{8BB3CE9B-C973-4E5A-AA80-BF3BE3391A41}" type="pres">
      <dgm:prSet presAssocID="{0BFB02CD-6988-4B53-B38B-44529A060968}" presName="hierChild4" presStyleCnt="0"/>
      <dgm:spPr/>
    </dgm:pt>
    <dgm:pt modelId="{77AC6016-D5ED-4942-933E-A7429D21C6D9}" type="pres">
      <dgm:prSet presAssocID="{0934A3A8-D520-4259-910D-066D26C003AA}" presName="Name37" presStyleLbl="parChTrans1D4" presStyleIdx="0" presStyleCnt="2"/>
      <dgm:spPr/>
    </dgm:pt>
    <dgm:pt modelId="{60DB2214-5390-4F0E-AA7F-0982A0B3A914}" type="pres">
      <dgm:prSet presAssocID="{33D8958D-4816-4151-B3A3-C0B1703B5A1F}" presName="hierRoot2" presStyleCnt="0">
        <dgm:presLayoutVars>
          <dgm:hierBranch val="init"/>
        </dgm:presLayoutVars>
      </dgm:prSet>
      <dgm:spPr/>
    </dgm:pt>
    <dgm:pt modelId="{3996A52B-2593-41C4-9AC5-40CE3C919798}" type="pres">
      <dgm:prSet presAssocID="{33D8958D-4816-4151-B3A3-C0B1703B5A1F}" presName="rootComposite" presStyleCnt="0"/>
      <dgm:spPr/>
    </dgm:pt>
    <dgm:pt modelId="{C5376B45-928E-471D-B1FA-370BEC33BB06}" type="pres">
      <dgm:prSet presAssocID="{33D8958D-4816-4151-B3A3-C0B1703B5A1F}" presName="rootText" presStyleLbl="node4" presStyleIdx="0" presStyleCnt="2" custScaleY="192711">
        <dgm:presLayoutVars>
          <dgm:chPref val="3"/>
        </dgm:presLayoutVars>
      </dgm:prSet>
      <dgm:spPr/>
    </dgm:pt>
    <dgm:pt modelId="{948DEC7A-3ECB-4104-9DBB-B05F30668C89}" type="pres">
      <dgm:prSet presAssocID="{33D8958D-4816-4151-B3A3-C0B1703B5A1F}" presName="rootConnector" presStyleLbl="node4" presStyleIdx="0" presStyleCnt="2"/>
      <dgm:spPr/>
    </dgm:pt>
    <dgm:pt modelId="{75BAC447-9B7C-4934-9CAF-3B5CE7995A0A}" type="pres">
      <dgm:prSet presAssocID="{33D8958D-4816-4151-B3A3-C0B1703B5A1F}" presName="hierChild4" presStyleCnt="0"/>
      <dgm:spPr/>
    </dgm:pt>
    <dgm:pt modelId="{6612244F-48D7-4D9B-A153-A392D7D4F2DF}" type="pres">
      <dgm:prSet presAssocID="{33D8958D-4816-4151-B3A3-C0B1703B5A1F}" presName="hierChild5" presStyleCnt="0"/>
      <dgm:spPr/>
    </dgm:pt>
    <dgm:pt modelId="{6131711A-D882-4E8C-A4DD-3769133753B9}" type="pres">
      <dgm:prSet presAssocID="{0BFB02CD-6988-4B53-B38B-44529A060968}" presName="hierChild5" presStyleCnt="0"/>
      <dgm:spPr/>
    </dgm:pt>
    <dgm:pt modelId="{FE1E701A-A098-41E7-A44D-9429BCD2265A}" type="pres">
      <dgm:prSet presAssocID="{985D5492-BD9A-4512-8D0C-F0DB329148A3}" presName="Name37" presStyleLbl="parChTrans1D3" presStyleIdx="1" presStyleCnt="3"/>
      <dgm:spPr/>
    </dgm:pt>
    <dgm:pt modelId="{4C161CF9-1CAD-4BA2-A4F8-EC55A572CE38}" type="pres">
      <dgm:prSet presAssocID="{E6D130A4-7AF3-49A4-8DC9-D20931721152}" presName="hierRoot2" presStyleCnt="0">
        <dgm:presLayoutVars>
          <dgm:hierBranch val="init"/>
        </dgm:presLayoutVars>
      </dgm:prSet>
      <dgm:spPr/>
    </dgm:pt>
    <dgm:pt modelId="{E35F0645-AED3-47CA-BF66-94FB48E61126}" type="pres">
      <dgm:prSet presAssocID="{E6D130A4-7AF3-49A4-8DC9-D20931721152}" presName="rootComposite" presStyleCnt="0"/>
      <dgm:spPr/>
    </dgm:pt>
    <dgm:pt modelId="{55AFD1A1-1337-48E9-AB5C-2636ED7608DA}" type="pres">
      <dgm:prSet presAssocID="{E6D130A4-7AF3-49A4-8DC9-D20931721152}" presName="rootText" presStyleLbl="node3" presStyleIdx="1" presStyleCnt="3">
        <dgm:presLayoutVars>
          <dgm:chPref val="3"/>
        </dgm:presLayoutVars>
      </dgm:prSet>
      <dgm:spPr/>
    </dgm:pt>
    <dgm:pt modelId="{60EACA06-EEBA-4968-8789-08EBEF3729A7}" type="pres">
      <dgm:prSet presAssocID="{E6D130A4-7AF3-49A4-8DC9-D20931721152}" presName="rootConnector" presStyleLbl="node3" presStyleIdx="1" presStyleCnt="3"/>
      <dgm:spPr/>
    </dgm:pt>
    <dgm:pt modelId="{D64BAD44-3E3E-4DA7-AB16-DC9DF68F9448}" type="pres">
      <dgm:prSet presAssocID="{E6D130A4-7AF3-49A4-8DC9-D20931721152}" presName="hierChild4" presStyleCnt="0"/>
      <dgm:spPr/>
    </dgm:pt>
    <dgm:pt modelId="{BB3D0F82-4CB6-490B-9A21-4180488FA731}" type="pres">
      <dgm:prSet presAssocID="{9C28B9B0-060E-44B6-A2D7-462FFDA4F702}" presName="Name37" presStyleLbl="parChTrans1D4" presStyleIdx="1" presStyleCnt="2"/>
      <dgm:spPr/>
    </dgm:pt>
    <dgm:pt modelId="{84FB7735-0B2C-44EA-AD0E-C91F33F20D97}" type="pres">
      <dgm:prSet presAssocID="{DD4F54F3-04A8-466B-A979-2DAE64FE39E9}" presName="hierRoot2" presStyleCnt="0">
        <dgm:presLayoutVars>
          <dgm:hierBranch val="init"/>
        </dgm:presLayoutVars>
      </dgm:prSet>
      <dgm:spPr/>
    </dgm:pt>
    <dgm:pt modelId="{B9547EE0-57FB-4A03-AD9E-9F73C9D67CD9}" type="pres">
      <dgm:prSet presAssocID="{DD4F54F3-04A8-466B-A979-2DAE64FE39E9}" presName="rootComposite" presStyleCnt="0"/>
      <dgm:spPr/>
    </dgm:pt>
    <dgm:pt modelId="{BE45B2CD-234B-4F20-B328-C651DBBA6CBF}" type="pres">
      <dgm:prSet presAssocID="{DD4F54F3-04A8-466B-A979-2DAE64FE39E9}" presName="rootText" presStyleLbl="node4" presStyleIdx="1" presStyleCnt="2" custScaleY="199010">
        <dgm:presLayoutVars>
          <dgm:chPref val="3"/>
        </dgm:presLayoutVars>
      </dgm:prSet>
      <dgm:spPr/>
    </dgm:pt>
    <dgm:pt modelId="{463459D6-0D86-4EFF-AB4A-EAB5C6694BC6}" type="pres">
      <dgm:prSet presAssocID="{DD4F54F3-04A8-466B-A979-2DAE64FE39E9}" presName="rootConnector" presStyleLbl="node4" presStyleIdx="1" presStyleCnt="2"/>
      <dgm:spPr/>
    </dgm:pt>
    <dgm:pt modelId="{584FA213-120E-4322-AFEC-EF0D4F56DDFC}" type="pres">
      <dgm:prSet presAssocID="{DD4F54F3-04A8-466B-A979-2DAE64FE39E9}" presName="hierChild4" presStyleCnt="0"/>
      <dgm:spPr/>
    </dgm:pt>
    <dgm:pt modelId="{907A1C3A-CE8D-4BD7-B45C-14DF2B7FC0DF}" type="pres">
      <dgm:prSet presAssocID="{DD4F54F3-04A8-466B-A979-2DAE64FE39E9}" presName="hierChild5" presStyleCnt="0"/>
      <dgm:spPr/>
    </dgm:pt>
    <dgm:pt modelId="{359C5B14-6608-4D70-8F2D-E5193C60FA56}" type="pres">
      <dgm:prSet presAssocID="{E6D130A4-7AF3-49A4-8DC9-D20931721152}" presName="hierChild5" presStyleCnt="0"/>
      <dgm:spPr/>
    </dgm:pt>
    <dgm:pt modelId="{4A2CF8E0-1D23-41BA-910D-8A2A2A824EC8}" type="pres">
      <dgm:prSet presAssocID="{A49CD42C-6D19-41B2-936D-B0BD87C22796}" presName="Name37" presStyleLbl="parChTrans1D3" presStyleIdx="2" presStyleCnt="3"/>
      <dgm:spPr/>
    </dgm:pt>
    <dgm:pt modelId="{0B5AA114-EBF3-4B42-AACE-16F89042625C}" type="pres">
      <dgm:prSet presAssocID="{1BF6F90C-90AB-4CCC-A8AC-EAAD3887B0EE}" presName="hierRoot2" presStyleCnt="0">
        <dgm:presLayoutVars>
          <dgm:hierBranch val="init"/>
        </dgm:presLayoutVars>
      </dgm:prSet>
      <dgm:spPr/>
    </dgm:pt>
    <dgm:pt modelId="{97E46E4D-1E71-4A09-A68F-00BE05B30FB9}" type="pres">
      <dgm:prSet presAssocID="{1BF6F90C-90AB-4CCC-A8AC-EAAD3887B0EE}" presName="rootComposite" presStyleCnt="0"/>
      <dgm:spPr/>
    </dgm:pt>
    <dgm:pt modelId="{15C9AC4E-D1C9-4F64-8569-F3010DC69F4F}" type="pres">
      <dgm:prSet presAssocID="{1BF6F90C-90AB-4CCC-A8AC-EAAD3887B0EE}" presName="rootText" presStyleLbl="node3" presStyleIdx="2" presStyleCnt="3">
        <dgm:presLayoutVars>
          <dgm:chPref val="3"/>
        </dgm:presLayoutVars>
      </dgm:prSet>
      <dgm:spPr/>
    </dgm:pt>
    <dgm:pt modelId="{83470D6E-7A41-43DE-9437-3E15B1E90E7F}" type="pres">
      <dgm:prSet presAssocID="{1BF6F90C-90AB-4CCC-A8AC-EAAD3887B0EE}" presName="rootConnector" presStyleLbl="node3" presStyleIdx="2" presStyleCnt="3"/>
      <dgm:spPr/>
    </dgm:pt>
    <dgm:pt modelId="{1801C23D-E3DD-4A28-8377-33A062AC958F}" type="pres">
      <dgm:prSet presAssocID="{1BF6F90C-90AB-4CCC-A8AC-EAAD3887B0EE}" presName="hierChild4" presStyleCnt="0"/>
      <dgm:spPr/>
    </dgm:pt>
    <dgm:pt modelId="{2B73C83A-92AE-432E-9674-01F00C67E791}" type="pres">
      <dgm:prSet presAssocID="{1BF6F90C-90AB-4CCC-A8AC-EAAD3887B0EE}" presName="hierChild5" presStyleCnt="0"/>
      <dgm:spPr/>
    </dgm:pt>
    <dgm:pt modelId="{6F8C8043-8D38-4031-ABCE-E7CAFEC2E7F4}" type="pres">
      <dgm:prSet presAssocID="{5287FFE5-BBA9-4E36-B7E6-E1BA8D59E2EA}" presName="hierChild5" presStyleCnt="0"/>
      <dgm:spPr/>
    </dgm:pt>
    <dgm:pt modelId="{B00D8C07-9403-4FD9-B50D-F9203362EFF6}" type="pres">
      <dgm:prSet presAssocID="{F2082007-CEF6-493E-940A-4C8DE748FAFF}" presName="hierChild3" presStyleCnt="0"/>
      <dgm:spPr/>
    </dgm:pt>
  </dgm:ptLst>
  <dgm:cxnLst>
    <dgm:cxn modelId="{B954B200-7D47-460A-AA5E-0A87BCA9EDF2}" type="presOf" srcId="{33D8958D-4816-4151-B3A3-C0B1703B5A1F}" destId="{C5376B45-928E-471D-B1FA-370BEC33BB06}" srcOrd="0" destOrd="0" presId="urn:microsoft.com/office/officeart/2005/8/layout/orgChart1"/>
    <dgm:cxn modelId="{01427F07-E11E-4CF0-8C52-A60233FBE7E7}" type="presOf" srcId="{E6D130A4-7AF3-49A4-8DC9-D20931721152}" destId="{60EACA06-EEBA-4968-8789-08EBEF3729A7}" srcOrd="1" destOrd="0" presId="urn:microsoft.com/office/officeart/2005/8/layout/orgChart1"/>
    <dgm:cxn modelId="{A55EFB07-7DE0-4995-AC65-1AA30FFE07B9}" type="presOf" srcId="{DD4F54F3-04A8-466B-A979-2DAE64FE39E9}" destId="{BE45B2CD-234B-4F20-B328-C651DBBA6CBF}" srcOrd="0" destOrd="0" presId="urn:microsoft.com/office/officeart/2005/8/layout/orgChart1"/>
    <dgm:cxn modelId="{9F2C6C0D-103B-43FC-8B63-1F23942B14CF}" type="presOf" srcId="{1BF6F90C-90AB-4CCC-A8AC-EAAD3887B0EE}" destId="{15C9AC4E-D1C9-4F64-8569-F3010DC69F4F}" srcOrd="0" destOrd="0" presId="urn:microsoft.com/office/officeart/2005/8/layout/orgChart1"/>
    <dgm:cxn modelId="{58B0D70E-7D08-466A-811C-B9FB9BFB8003}" srcId="{F2082007-CEF6-493E-940A-4C8DE748FAFF}" destId="{5287FFE5-BBA9-4E36-B7E6-E1BA8D59E2EA}" srcOrd="0" destOrd="0" parTransId="{E7AEEA4E-2B38-4521-8C1D-44599008448B}" sibTransId="{F9E02C2C-A139-437A-8A7E-4D85364A6F26}"/>
    <dgm:cxn modelId="{1EE12F22-0687-4AC9-B1C0-D84F6D256887}" srcId="{074ED78C-877F-4F27-8B8F-78D74F5ADC5E}" destId="{F2082007-CEF6-493E-940A-4C8DE748FAFF}" srcOrd="0" destOrd="0" parTransId="{7D27B596-D2B7-4761-8651-6C128E61CFDE}" sibTransId="{0E40B195-3A36-412D-99F1-CDF3A87F11D4}"/>
    <dgm:cxn modelId="{06958D23-88E4-40C8-BFB7-7B4FBAAA0A8B}" srcId="{5287FFE5-BBA9-4E36-B7E6-E1BA8D59E2EA}" destId="{E6D130A4-7AF3-49A4-8DC9-D20931721152}" srcOrd="1" destOrd="0" parTransId="{985D5492-BD9A-4512-8D0C-F0DB329148A3}" sibTransId="{BB4AC6A6-97B7-468A-B59B-97E1F39D8A36}"/>
    <dgm:cxn modelId="{8349823D-42FC-4525-B1B1-B8A7337B383F}" type="presOf" srcId="{0BFB02CD-6988-4B53-B38B-44529A060968}" destId="{D6667D21-52A4-4C51-8C10-F87BC2E81FD5}" srcOrd="0" destOrd="0" presId="urn:microsoft.com/office/officeart/2005/8/layout/orgChart1"/>
    <dgm:cxn modelId="{63899361-65EC-493C-9671-319F429BE555}" type="presOf" srcId="{0BFB02CD-6988-4B53-B38B-44529A060968}" destId="{304800B9-F281-49C7-A566-70EF95AD74E6}" srcOrd="1" destOrd="0" presId="urn:microsoft.com/office/officeart/2005/8/layout/orgChart1"/>
    <dgm:cxn modelId="{92CA6843-3F7B-4D9B-AA72-D76A450CD428}" type="presOf" srcId="{0934A3A8-D520-4259-910D-066D26C003AA}" destId="{77AC6016-D5ED-4942-933E-A7429D21C6D9}" srcOrd="0" destOrd="0" presId="urn:microsoft.com/office/officeart/2005/8/layout/orgChart1"/>
    <dgm:cxn modelId="{656DBB44-9B1C-49B4-A994-F8F1211357F9}" type="presOf" srcId="{F2082007-CEF6-493E-940A-4C8DE748FAFF}" destId="{8E2457FD-5539-440E-8D82-416880C94EE3}" srcOrd="0" destOrd="0" presId="urn:microsoft.com/office/officeart/2005/8/layout/orgChart1"/>
    <dgm:cxn modelId="{960FA448-15FC-4720-96BF-DB20CB9E2919}" type="presOf" srcId="{F2082007-CEF6-493E-940A-4C8DE748FAFF}" destId="{244522EB-FD28-41B2-9A9D-FB79038ADE65}" srcOrd="1" destOrd="0" presId="urn:microsoft.com/office/officeart/2005/8/layout/orgChart1"/>
    <dgm:cxn modelId="{1FFD997B-976C-4CF9-B2F6-D31EDDF08DFA}" type="presOf" srcId="{985D5492-BD9A-4512-8D0C-F0DB329148A3}" destId="{FE1E701A-A098-41E7-A44D-9429BCD2265A}" srcOrd="0" destOrd="0" presId="urn:microsoft.com/office/officeart/2005/8/layout/orgChart1"/>
    <dgm:cxn modelId="{CBE0B480-42FD-4F77-B1EF-550BF5760EC6}" type="presOf" srcId="{5287FFE5-BBA9-4E36-B7E6-E1BA8D59E2EA}" destId="{96487092-8B81-4CBF-8C20-0A9F2C35CD9A}" srcOrd="0" destOrd="0" presId="urn:microsoft.com/office/officeart/2005/8/layout/orgChart1"/>
    <dgm:cxn modelId="{F3ACD18A-1A2C-4C75-BEF2-09EC54205840}" type="presOf" srcId="{9C28B9B0-060E-44B6-A2D7-462FFDA4F702}" destId="{BB3D0F82-4CB6-490B-9A21-4180488FA731}" srcOrd="0" destOrd="0" presId="urn:microsoft.com/office/officeart/2005/8/layout/orgChart1"/>
    <dgm:cxn modelId="{A608CC8D-289B-4290-9D78-099990313258}" type="presOf" srcId="{A49CD42C-6D19-41B2-936D-B0BD87C22796}" destId="{4A2CF8E0-1D23-41BA-910D-8A2A2A824EC8}" srcOrd="0" destOrd="0" presId="urn:microsoft.com/office/officeart/2005/8/layout/orgChart1"/>
    <dgm:cxn modelId="{7E01FEA3-0869-4470-80D1-9D676F1EF6E2}" srcId="{E6D130A4-7AF3-49A4-8DC9-D20931721152}" destId="{DD4F54F3-04A8-466B-A979-2DAE64FE39E9}" srcOrd="0" destOrd="0" parTransId="{9C28B9B0-060E-44B6-A2D7-462FFDA4F702}" sibTransId="{37FBA655-60C0-451B-B90C-E99FDB652F3B}"/>
    <dgm:cxn modelId="{17C5A6AA-B295-41B1-8378-0C0F850EB5EA}" type="presOf" srcId="{1BF6F90C-90AB-4CCC-A8AC-EAAD3887B0EE}" destId="{83470D6E-7A41-43DE-9437-3E15B1E90E7F}" srcOrd="1" destOrd="0" presId="urn:microsoft.com/office/officeart/2005/8/layout/orgChart1"/>
    <dgm:cxn modelId="{40D1E9AB-13DF-4F20-B0E2-C1E24F48AB6B}" type="presOf" srcId="{33D8958D-4816-4151-B3A3-C0B1703B5A1F}" destId="{948DEC7A-3ECB-4104-9DBB-B05F30668C89}" srcOrd="1" destOrd="0" presId="urn:microsoft.com/office/officeart/2005/8/layout/orgChart1"/>
    <dgm:cxn modelId="{D640A8B4-78CC-4305-9CF7-E5CA39D3652E}" type="presOf" srcId="{074ED78C-877F-4F27-8B8F-78D74F5ADC5E}" destId="{E6FC1021-8658-4FC4-A25C-D5387D5ECDD9}" srcOrd="0" destOrd="0" presId="urn:microsoft.com/office/officeart/2005/8/layout/orgChart1"/>
    <dgm:cxn modelId="{6B8A1AB5-8B1E-43B4-9433-A9C50A4EA6A3}" type="presOf" srcId="{DD4F54F3-04A8-466B-A979-2DAE64FE39E9}" destId="{463459D6-0D86-4EFF-AB4A-EAB5C6694BC6}" srcOrd="1" destOrd="0" presId="urn:microsoft.com/office/officeart/2005/8/layout/orgChart1"/>
    <dgm:cxn modelId="{874A5DB6-DB34-4A70-9E6E-8DF661228396}" srcId="{0BFB02CD-6988-4B53-B38B-44529A060968}" destId="{33D8958D-4816-4151-B3A3-C0B1703B5A1F}" srcOrd="0" destOrd="0" parTransId="{0934A3A8-D520-4259-910D-066D26C003AA}" sibTransId="{03376684-1164-4A58-B69E-45A6E8F8CF16}"/>
    <dgm:cxn modelId="{25A450C7-914C-435D-B612-3DFAA041D46C}" type="presOf" srcId="{E7AEEA4E-2B38-4521-8C1D-44599008448B}" destId="{20583D36-84BA-44C3-A521-CD6FBCBAE3C7}" srcOrd="0" destOrd="0" presId="urn:microsoft.com/office/officeart/2005/8/layout/orgChart1"/>
    <dgm:cxn modelId="{283778C7-1935-4D02-9F2D-088A09469FD9}" type="presOf" srcId="{9884E1CE-9AEB-4186-8FEE-F8734076CAC0}" destId="{A3786083-A463-47CE-8C93-653FBE6571B9}" srcOrd="0" destOrd="0" presId="urn:microsoft.com/office/officeart/2005/8/layout/orgChart1"/>
    <dgm:cxn modelId="{0987F2D3-BA5C-4119-9C0D-951F48D18729}" type="presOf" srcId="{E6D130A4-7AF3-49A4-8DC9-D20931721152}" destId="{55AFD1A1-1337-48E9-AB5C-2636ED7608DA}" srcOrd="0" destOrd="0" presId="urn:microsoft.com/office/officeart/2005/8/layout/orgChart1"/>
    <dgm:cxn modelId="{58F8F2DF-3000-44CF-AF0F-63FBFFE1936D}" srcId="{5287FFE5-BBA9-4E36-B7E6-E1BA8D59E2EA}" destId="{0BFB02CD-6988-4B53-B38B-44529A060968}" srcOrd="0" destOrd="0" parTransId="{9884E1CE-9AEB-4186-8FEE-F8734076CAC0}" sibTransId="{C0254E99-0D1A-4AA9-9F55-AF106956A0E3}"/>
    <dgm:cxn modelId="{8F946EE8-DA7F-460F-BB09-3391B8D3798C}" srcId="{5287FFE5-BBA9-4E36-B7E6-E1BA8D59E2EA}" destId="{1BF6F90C-90AB-4CCC-A8AC-EAAD3887B0EE}" srcOrd="2" destOrd="0" parTransId="{A49CD42C-6D19-41B2-936D-B0BD87C22796}" sibTransId="{7A57E94F-8343-470B-AD60-46DEC9CB3F1A}"/>
    <dgm:cxn modelId="{EE654CF4-3F1E-4F9D-8C64-F9ECAF35C371}" type="presOf" srcId="{5287FFE5-BBA9-4E36-B7E6-E1BA8D59E2EA}" destId="{5ADCFD8F-B820-45EC-9CE6-F72EA58BDC93}" srcOrd="1" destOrd="0" presId="urn:microsoft.com/office/officeart/2005/8/layout/orgChart1"/>
    <dgm:cxn modelId="{A86FCDC6-DCDB-40FC-A6DE-DAEB76D39F1E}" type="presParOf" srcId="{E6FC1021-8658-4FC4-A25C-D5387D5ECDD9}" destId="{E0985FE8-550E-403A-87C1-B5A95A5B1511}" srcOrd="0" destOrd="0" presId="urn:microsoft.com/office/officeart/2005/8/layout/orgChart1"/>
    <dgm:cxn modelId="{CB245FBE-3B70-4801-84CE-5BF82006D068}" type="presParOf" srcId="{E0985FE8-550E-403A-87C1-B5A95A5B1511}" destId="{DB10721B-4AB1-4231-A0D4-AEDA245ED66E}" srcOrd="0" destOrd="0" presId="urn:microsoft.com/office/officeart/2005/8/layout/orgChart1"/>
    <dgm:cxn modelId="{B2E40029-1A50-49E7-A424-7354E58ADA83}" type="presParOf" srcId="{DB10721B-4AB1-4231-A0D4-AEDA245ED66E}" destId="{8E2457FD-5539-440E-8D82-416880C94EE3}" srcOrd="0" destOrd="0" presId="urn:microsoft.com/office/officeart/2005/8/layout/orgChart1"/>
    <dgm:cxn modelId="{FA917339-C6B2-4377-ACB2-1B071F5DFF9A}" type="presParOf" srcId="{DB10721B-4AB1-4231-A0D4-AEDA245ED66E}" destId="{244522EB-FD28-41B2-9A9D-FB79038ADE65}" srcOrd="1" destOrd="0" presId="urn:microsoft.com/office/officeart/2005/8/layout/orgChart1"/>
    <dgm:cxn modelId="{3A2945BF-F1C9-45E4-AA13-CA7429869B68}" type="presParOf" srcId="{E0985FE8-550E-403A-87C1-B5A95A5B1511}" destId="{D61A59A3-244C-422F-86AC-03522E8DE591}" srcOrd="1" destOrd="0" presId="urn:microsoft.com/office/officeart/2005/8/layout/orgChart1"/>
    <dgm:cxn modelId="{F5673B27-3EC6-4D7B-8722-EC5E903AF45C}" type="presParOf" srcId="{D61A59A3-244C-422F-86AC-03522E8DE591}" destId="{20583D36-84BA-44C3-A521-CD6FBCBAE3C7}" srcOrd="0" destOrd="0" presId="urn:microsoft.com/office/officeart/2005/8/layout/orgChart1"/>
    <dgm:cxn modelId="{0AB28D0E-E945-4158-A2B4-10626A97DCDC}" type="presParOf" srcId="{D61A59A3-244C-422F-86AC-03522E8DE591}" destId="{D5FE76C6-C508-414F-9B3D-2637296B4C64}" srcOrd="1" destOrd="0" presId="urn:microsoft.com/office/officeart/2005/8/layout/orgChart1"/>
    <dgm:cxn modelId="{F29241A1-0CE9-49BD-B258-DEAB0103FAF4}" type="presParOf" srcId="{D5FE76C6-C508-414F-9B3D-2637296B4C64}" destId="{01B16776-10A1-4747-B179-31D4A79C095C}" srcOrd="0" destOrd="0" presId="urn:microsoft.com/office/officeart/2005/8/layout/orgChart1"/>
    <dgm:cxn modelId="{A7496913-B824-4720-85D4-124D09033CF9}" type="presParOf" srcId="{01B16776-10A1-4747-B179-31D4A79C095C}" destId="{96487092-8B81-4CBF-8C20-0A9F2C35CD9A}" srcOrd="0" destOrd="0" presId="urn:microsoft.com/office/officeart/2005/8/layout/orgChart1"/>
    <dgm:cxn modelId="{9C7C54D6-9D8E-41F5-BA42-41137BFFF40C}" type="presParOf" srcId="{01B16776-10A1-4747-B179-31D4A79C095C}" destId="{5ADCFD8F-B820-45EC-9CE6-F72EA58BDC93}" srcOrd="1" destOrd="0" presId="urn:microsoft.com/office/officeart/2005/8/layout/orgChart1"/>
    <dgm:cxn modelId="{55966BD8-CC24-4ECA-B469-F16141781B5C}" type="presParOf" srcId="{D5FE76C6-C508-414F-9B3D-2637296B4C64}" destId="{B8D937AF-1364-4540-B9D6-637BD577A2C4}" srcOrd="1" destOrd="0" presId="urn:microsoft.com/office/officeart/2005/8/layout/orgChart1"/>
    <dgm:cxn modelId="{0DC62B90-1848-42D3-9C85-376AD3BF6C62}" type="presParOf" srcId="{B8D937AF-1364-4540-B9D6-637BD577A2C4}" destId="{A3786083-A463-47CE-8C93-653FBE6571B9}" srcOrd="0" destOrd="0" presId="urn:microsoft.com/office/officeart/2005/8/layout/orgChart1"/>
    <dgm:cxn modelId="{520302B5-79AF-42FF-85A7-6FCBFE00C8D3}" type="presParOf" srcId="{B8D937AF-1364-4540-B9D6-637BD577A2C4}" destId="{DAFA23C7-4F45-4398-9B45-C8D38D9EEAC7}" srcOrd="1" destOrd="0" presId="urn:microsoft.com/office/officeart/2005/8/layout/orgChart1"/>
    <dgm:cxn modelId="{E6B2E8CA-7BE3-433F-ADFD-0048F0D94788}" type="presParOf" srcId="{DAFA23C7-4F45-4398-9B45-C8D38D9EEAC7}" destId="{BAB3B514-635F-4822-BDFF-326E315351A7}" srcOrd="0" destOrd="0" presId="urn:microsoft.com/office/officeart/2005/8/layout/orgChart1"/>
    <dgm:cxn modelId="{6CBF2E53-8588-4460-8CF9-1293E1FE7795}" type="presParOf" srcId="{BAB3B514-635F-4822-BDFF-326E315351A7}" destId="{D6667D21-52A4-4C51-8C10-F87BC2E81FD5}" srcOrd="0" destOrd="0" presId="urn:microsoft.com/office/officeart/2005/8/layout/orgChart1"/>
    <dgm:cxn modelId="{3BE19FD3-3C0D-4209-A565-7DF5953739AD}" type="presParOf" srcId="{BAB3B514-635F-4822-BDFF-326E315351A7}" destId="{304800B9-F281-49C7-A566-70EF95AD74E6}" srcOrd="1" destOrd="0" presId="urn:microsoft.com/office/officeart/2005/8/layout/orgChart1"/>
    <dgm:cxn modelId="{D366D234-A9B5-4062-B109-7810C84DB268}" type="presParOf" srcId="{DAFA23C7-4F45-4398-9B45-C8D38D9EEAC7}" destId="{8BB3CE9B-C973-4E5A-AA80-BF3BE3391A41}" srcOrd="1" destOrd="0" presId="urn:microsoft.com/office/officeart/2005/8/layout/orgChart1"/>
    <dgm:cxn modelId="{739B3ADC-672A-423C-B06B-875661C94C11}" type="presParOf" srcId="{8BB3CE9B-C973-4E5A-AA80-BF3BE3391A41}" destId="{77AC6016-D5ED-4942-933E-A7429D21C6D9}" srcOrd="0" destOrd="0" presId="urn:microsoft.com/office/officeart/2005/8/layout/orgChart1"/>
    <dgm:cxn modelId="{631830DB-2741-41BA-9F46-A330AD7A5C2C}" type="presParOf" srcId="{8BB3CE9B-C973-4E5A-AA80-BF3BE3391A41}" destId="{60DB2214-5390-4F0E-AA7F-0982A0B3A914}" srcOrd="1" destOrd="0" presId="urn:microsoft.com/office/officeart/2005/8/layout/orgChart1"/>
    <dgm:cxn modelId="{383454E5-2F30-4E45-870F-F3A56DA916D5}" type="presParOf" srcId="{60DB2214-5390-4F0E-AA7F-0982A0B3A914}" destId="{3996A52B-2593-41C4-9AC5-40CE3C919798}" srcOrd="0" destOrd="0" presId="urn:microsoft.com/office/officeart/2005/8/layout/orgChart1"/>
    <dgm:cxn modelId="{CC6A2B9C-80B8-445E-99E2-D79B74C8F2F6}" type="presParOf" srcId="{3996A52B-2593-41C4-9AC5-40CE3C919798}" destId="{C5376B45-928E-471D-B1FA-370BEC33BB06}" srcOrd="0" destOrd="0" presId="urn:microsoft.com/office/officeart/2005/8/layout/orgChart1"/>
    <dgm:cxn modelId="{A827F1ED-62B2-4876-974F-F9CBC2E250EF}" type="presParOf" srcId="{3996A52B-2593-41C4-9AC5-40CE3C919798}" destId="{948DEC7A-3ECB-4104-9DBB-B05F30668C89}" srcOrd="1" destOrd="0" presId="urn:microsoft.com/office/officeart/2005/8/layout/orgChart1"/>
    <dgm:cxn modelId="{585901F4-CB3E-46CE-BA07-8D11F1055721}" type="presParOf" srcId="{60DB2214-5390-4F0E-AA7F-0982A0B3A914}" destId="{75BAC447-9B7C-4934-9CAF-3B5CE7995A0A}" srcOrd="1" destOrd="0" presId="urn:microsoft.com/office/officeart/2005/8/layout/orgChart1"/>
    <dgm:cxn modelId="{FDCD8CD0-906E-4387-A703-75DDE2E14445}" type="presParOf" srcId="{60DB2214-5390-4F0E-AA7F-0982A0B3A914}" destId="{6612244F-48D7-4D9B-A153-A392D7D4F2DF}" srcOrd="2" destOrd="0" presId="urn:microsoft.com/office/officeart/2005/8/layout/orgChart1"/>
    <dgm:cxn modelId="{4CA06BAB-A968-4CAE-86C1-B1C15CE49F54}" type="presParOf" srcId="{DAFA23C7-4F45-4398-9B45-C8D38D9EEAC7}" destId="{6131711A-D882-4E8C-A4DD-3769133753B9}" srcOrd="2" destOrd="0" presId="urn:microsoft.com/office/officeart/2005/8/layout/orgChart1"/>
    <dgm:cxn modelId="{1C251DC1-5C3E-4551-93DD-78DBA9B59BDD}" type="presParOf" srcId="{B8D937AF-1364-4540-B9D6-637BD577A2C4}" destId="{FE1E701A-A098-41E7-A44D-9429BCD2265A}" srcOrd="2" destOrd="0" presId="urn:microsoft.com/office/officeart/2005/8/layout/orgChart1"/>
    <dgm:cxn modelId="{64C82451-7C70-42C6-88A9-65E9538BA054}" type="presParOf" srcId="{B8D937AF-1364-4540-B9D6-637BD577A2C4}" destId="{4C161CF9-1CAD-4BA2-A4F8-EC55A572CE38}" srcOrd="3" destOrd="0" presId="urn:microsoft.com/office/officeart/2005/8/layout/orgChart1"/>
    <dgm:cxn modelId="{DB8BDD97-BAC9-4755-8A9F-EB7026C6835C}" type="presParOf" srcId="{4C161CF9-1CAD-4BA2-A4F8-EC55A572CE38}" destId="{E35F0645-AED3-47CA-BF66-94FB48E61126}" srcOrd="0" destOrd="0" presId="urn:microsoft.com/office/officeart/2005/8/layout/orgChart1"/>
    <dgm:cxn modelId="{FC76F696-0F56-488B-89BE-0BA8BB8AC077}" type="presParOf" srcId="{E35F0645-AED3-47CA-BF66-94FB48E61126}" destId="{55AFD1A1-1337-48E9-AB5C-2636ED7608DA}" srcOrd="0" destOrd="0" presId="urn:microsoft.com/office/officeart/2005/8/layout/orgChart1"/>
    <dgm:cxn modelId="{E351E496-42A7-427A-8C59-033AE732AA70}" type="presParOf" srcId="{E35F0645-AED3-47CA-BF66-94FB48E61126}" destId="{60EACA06-EEBA-4968-8789-08EBEF3729A7}" srcOrd="1" destOrd="0" presId="urn:microsoft.com/office/officeart/2005/8/layout/orgChart1"/>
    <dgm:cxn modelId="{A20F9804-70CA-4066-B8C9-576B570C85E1}" type="presParOf" srcId="{4C161CF9-1CAD-4BA2-A4F8-EC55A572CE38}" destId="{D64BAD44-3E3E-4DA7-AB16-DC9DF68F9448}" srcOrd="1" destOrd="0" presId="urn:microsoft.com/office/officeart/2005/8/layout/orgChart1"/>
    <dgm:cxn modelId="{C23C0100-05DC-4F5F-97B9-3E06BE65395E}" type="presParOf" srcId="{D64BAD44-3E3E-4DA7-AB16-DC9DF68F9448}" destId="{BB3D0F82-4CB6-490B-9A21-4180488FA731}" srcOrd="0" destOrd="0" presId="urn:microsoft.com/office/officeart/2005/8/layout/orgChart1"/>
    <dgm:cxn modelId="{032FB914-BC75-45AA-BF13-09E683DAEB5B}" type="presParOf" srcId="{D64BAD44-3E3E-4DA7-AB16-DC9DF68F9448}" destId="{84FB7735-0B2C-44EA-AD0E-C91F33F20D97}" srcOrd="1" destOrd="0" presId="urn:microsoft.com/office/officeart/2005/8/layout/orgChart1"/>
    <dgm:cxn modelId="{444222E6-8CE1-41F4-A6A2-A39372E714A6}" type="presParOf" srcId="{84FB7735-0B2C-44EA-AD0E-C91F33F20D97}" destId="{B9547EE0-57FB-4A03-AD9E-9F73C9D67CD9}" srcOrd="0" destOrd="0" presId="urn:microsoft.com/office/officeart/2005/8/layout/orgChart1"/>
    <dgm:cxn modelId="{19545AC2-A44B-4D46-B91F-2B470FCAF98F}" type="presParOf" srcId="{B9547EE0-57FB-4A03-AD9E-9F73C9D67CD9}" destId="{BE45B2CD-234B-4F20-B328-C651DBBA6CBF}" srcOrd="0" destOrd="0" presId="urn:microsoft.com/office/officeart/2005/8/layout/orgChart1"/>
    <dgm:cxn modelId="{2658ECAC-D181-4984-A11C-CAE5298BDE1C}" type="presParOf" srcId="{B9547EE0-57FB-4A03-AD9E-9F73C9D67CD9}" destId="{463459D6-0D86-4EFF-AB4A-EAB5C6694BC6}" srcOrd="1" destOrd="0" presId="urn:microsoft.com/office/officeart/2005/8/layout/orgChart1"/>
    <dgm:cxn modelId="{13F14EEA-11CC-4B99-9B16-7941E31EFF54}" type="presParOf" srcId="{84FB7735-0B2C-44EA-AD0E-C91F33F20D97}" destId="{584FA213-120E-4322-AFEC-EF0D4F56DDFC}" srcOrd="1" destOrd="0" presId="urn:microsoft.com/office/officeart/2005/8/layout/orgChart1"/>
    <dgm:cxn modelId="{BE002558-CA02-4E94-9E2E-BAB25617A1A6}" type="presParOf" srcId="{84FB7735-0B2C-44EA-AD0E-C91F33F20D97}" destId="{907A1C3A-CE8D-4BD7-B45C-14DF2B7FC0DF}" srcOrd="2" destOrd="0" presId="urn:microsoft.com/office/officeart/2005/8/layout/orgChart1"/>
    <dgm:cxn modelId="{4EF2ED10-C1DA-473B-857E-F091AF76D358}" type="presParOf" srcId="{4C161CF9-1CAD-4BA2-A4F8-EC55A572CE38}" destId="{359C5B14-6608-4D70-8F2D-E5193C60FA56}" srcOrd="2" destOrd="0" presId="urn:microsoft.com/office/officeart/2005/8/layout/orgChart1"/>
    <dgm:cxn modelId="{0086DA17-D532-495B-BBD1-AA95F7F87D31}" type="presParOf" srcId="{B8D937AF-1364-4540-B9D6-637BD577A2C4}" destId="{4A2CF8E0-1D23-41BA-910D-8A2A2A824EC8}" srcOrd="4" destOrd="0" presId="urn:microsoft.com/office/officeart/2005/8/layout/orgChart1"/>
    <dgm:cxn modelId="{7BD22227-DE9A-4650-A673-B46FB571D54B}" type="presParOf" srcId="{B8D937AF-1364-4540-B9D6-637BD577A2C4}" destId="{0B5AA114-EBF3-4B42-AACE-16F89042625C}" srcOrd="5" destOrd="0" presId="urn:microsoft.com/office/officeart/2005/8/layout/orgChart1"/>
    <dgm:cxn modelId="{6E76F856-FB07-4C75-B9E9-381537085A0D}" type="presParOf" srcId="{0B5AA114-EBF3-4B42-AACE-16F89042625C}" destId="{97E46E4D-1E71-4A09-A68F-00BE05B30FB9}" srcOrd="0" destOrd="0" presId="urn:microsoft.com/office/officeart/2005/8/layout/orgChart1"/>
    <dgm:cxn modelId="{7B81CF8D-A4F9-434B-A815-CA7E6489078D}" type="presParOf" srcId="{97E46E4D-1E71-4A09-A68F-00BE05B30FB9}" destId="{15C9AC4E-D1C9-4F64-8569-F3010DC69F4F}" srcOrd="0" destOrd="0" presId="urn:microsoft.com/office/officeart/2005/8/layout/orgChart1"/>
    <dgm:cxn modelId="{B80086C2-3550-48DD-816F-41862B13B7BB}" type="presParOf" srcId="{97E46E4D-1E71-4A09-A68F-00BE05B30FB9}" destId="{83470D6E-7A41-43DE-9437-3E15B1E90E7F}" srcOrd="1" destOrd="0" presId="urn:microsoft.com/office/officeart/2005/8/layout/orgChart1"/>
    <dgm:cxn modelId="{7A3FB3BC-2A72-4550-9012-6DBF2D3F45F8}" type="presParOf" srcId="{0B5AA114-EBF3-4B42-AACE-16F89042625C}" destId="{1801C23D-E3DD-4A28-8377-33A062AC958F}" srcOrd="1" destOrd="0" presId="urn:microsoft.com/office/officeart/2005/8/layout/orgChart1"/>
    <dgm:cxn modelId="{2F986F52-3122-47D1-B54A-12855C1A7C10}" type="presParOf" srcId="{0B5AA114-EBF3-4B42-AACE-16F89042625C}" destId="{2B73C83A-92AE-432E-9674-01F00C67E791}" srcOrd="2" destOrd="0" presId="urn:microsoft.com/office/officeart/2005/8/layout/orgChart1"/>
    <dgm:cxn modelId="{46DB94BD-0BF0-42E5-9DAF-E8835C4BE2CB}" type="presParOf" srcId="{D5FE76C6-C508-414F-9B3D-2637296B4C64}" destId="{6F8C8043-8D38-4031-ABCE-E7CAFEC2E7F4}" srcOrd="2" destOrd="0" presId="urn:microsoft.com/office/officeart/2005/8/layout/orgChart1"/>
    <dgm:cxn modelId="{CD5ECB1B-9023-4BA3-80AD-56F557A566A2}" type="presParOf" srcId="{E0985FE8-550E-403A-87C1-B5A95A5B1511}" destId="{B00D8C07-9403-4FD9-B50D-F9203362EFF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2CF8E0-1D23-41BA-910D-8A2A2A824EC8}">
      <dsp:nvSpPr>
        <dsp:cNvPr id="0" name=""/>
        <dsp:cNvSpPr/>
      </dsp:nvSpPr>
      <dsp:spPr>
        <a:xfrm>
          <a:off x="1822848" y="2044035"/>
          <a:ext cx="1289679" cy="2238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914"/>
              </a:lnTo>
              <a:lnTo>
                <a:pt x="1289679" y="111914"/>
              </a:lnTo>
              <a:lnTo>
                <a:pt x="1289679" y="22382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BC1C09-C89D-4E03-86B3-1642C6D5A961}">
      <dsp:nvSpPr>
        <dsp:cNvPr id="0" name=""/>
        <dsp:cNvSpPr/>
      </dsp:nvSpPr>
      <dsp:spPr>
        <a:xfrm>
          <a:off x="1396508" y="2800789"/>
          <a:ext cx="159877" cy="7619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1925"/>
              </a:lnTo>
              <a:lnTo>
                <a:pt x="159877" y="76192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1E701A-A098-41E7-A44D-9429BCD2265A}">
      <dsp:nvSpPr>
        <dsp:cNvPr id="0" name=""/>
        <dsp:cNvSpPr/>
      </dsp:nvSpPr>
      <dsp:spPr>
        <a:xfrm>
          <a:off x="1777128" y="2044035"/>
          <a:ext cx="91440" cy="2238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382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A1B959-E7E3-4F84-B887-312ED1859079}">
      <dsp:nvSpPr>
        <dsp:cNvPr id="0" name=""/>
        <dsp:cNvSpPr/>
      </dsp:nvSpPr>
      <dsp:spPr>
        <a:xfrm>
          <a:off x="106829" y="2800789"/>
          <a:ext cx="159877" cy="7590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9010"/>
              </a:lnTo>
              <a:lnTo>
                <a:pt x="159877" y="75901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786083-A463-47CE-8C93-653FBE6571B9}">
      <dsp:nvSpPr>
        <dsp:cNvPr id="0" name=""/>
        <dsp:cNvSpPr/>
      </dsp:nvSpPr>
      <dsp:spPr>
        <a:xfrm>
          <a:off x="533169" y="2044035"/>
          <a:ext cx="1289679" cy="223828"/>
        </a:xfrm>
        <a:custGeom>
          <a:avLst/>
          <a:gdLst/>
          <a:ahLst/>
          <a:cxnLst/>
          <a:rect l="0" t="0" r="0" b="0"/>
          <a:pathLst>
            <a:path>
              <a:moveTo>
                <a:pt x="1289679" y="0"/>
              </a:moveTo>
              <a:lnTo>
                <a:pt x="1289679" y="111914"/>
              </a:lnTo>
              <a:lnTo>
                <a:pt x="0" y="111914"/>
              </a:lnTo>
              <a:lnTo>
                <a:pt x="0" y="22382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583D36-84BA-44C3-A521-CD6FBCBAE3C7}">
      <dsp:nvSpPr>
        <dsp:cNvPr id="0" name=""/>
        <dsp:cNvSpPr/>
      </dsp:nvSpPr>
      <dsp:spPr>
        <a:xfrm>
          <a:off x="1777128" y="1287281"/>
          <a:ext cx="91440" cy="2238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38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2457FD-5539-440E-8D82-416880C94EE3}">
      <dsp:nvSpPr>
        <dsp:cNvPr id="0" name=""/>
        <dsp:cNvSpPr/>
      </dsp:nvSpPr>
      <dsp:spPr>
        <a:xfrm>
          <a:off x="1289923" y="754356"/>
          <a:ext cx="1065850" cy="532925"/>
        </a:xfrm>
        <a:prstGeom prst="rect">
          <a:avLst/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/>
            <a:t>CDA</a:t>
          </a:r>
        </a:p>
      </dsp:txBody>
      <dsp:txXfrm>
        <a:off x="1289923" y="754356"/>
        <a:ext cx="1065850" cy="532925"/>
      </dsp:txXfrm>
    </dsp:sp>
    <dsp:sp modelId="{96487092-8B81-4CBF-8C20-0A9F2C35CD9A}">
      <dsp:nvSpPr>
        <dsp:cNvPr id="0" name=""/>
        <dsp:cNvSpPr/>
      </dsp:nvSpPr>
      <dsp:spPr>
        <a:xfrm>
          <a:off x="1289923" y="1511110"/>
          <a:ext cx="1065850" cy="532925"/>
        </a:xfrm>
        <a:prstGeom prst="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/>
            <a:t>Direzione</a:t>
          </a:r>
        </a:p>
      </dsp:txBody>
      <dsp:txXfrm>
        <a:off x="1289923" y="1511110"/>
        <a:ext cx="1065850" cy="532925"/>
      </dsp:txXfrm>
    </dsp:sp>
    <dsp:sp modelId="{D6667D21-52A4-4C51-8C10-F87BC2E81FD5}">
      <dsp:nvSpPr>
        <dsp:cNvPr id="0" name=""/>
        <dsp:cNvSpPr/>
      </dsp:nvSpPr>
      <dsp:spPr>
        <a:xfrm>
          <a:off x="244" y="2267864"/>
          <a:ext cx="1065850" cy="532925"/>
        </a:xfrm>
        <a:prstGeom prst="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/>
            <a:t>Marketing</a:t>
          </a:r>
        </a:p>
      </dsp:txBody>
      <dsp:txXfrm>
        <a:off x="244" y="2267864"/>
        <a:ext cx="1065850" cy="532925"/>
      </dsp:txXfrm>
    </dsp:sp>
    <dsp:sp modelId="{B378F96C-4BFC-4D5E-9981-76EDAB564422}">
      <dsp:nvSpPr>
        <dsp:cNvPr id="0" name=""/>
        <dsp:cNvSpPr/>
      </dsp:nvSpPr>
      <dsp:spPr>
        <a:xfrm>
          <a:off x="266707" y="3024617"/>
          <a:ext cx="1065850" cy="1070364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 dirty="0"/>
            <a:t>Marketing territoriale a </a:t>
          </a:r>
          <a:r>
            <a:rPr lang="de-DE" sz="900" kern="1200" dirty="0" err="1"/>
            <a:t>livello</a:t>
          </a:r>
          <a:r>
            <a:rPr lang="de-DE" sz="900" kern="1200" dirty="0"/>
            <a:t> </a:t>
          </a:r>
          <a:r>
            <a:rPr lang="de-DE" sz="900" kern="1200" dirty="0" err="1"/>
            <a:t>provinciale</a:t>
          </a:r>
          <a:r>
            <a:rPr lang="de-DE" sz="900" kern="1200" dirty="0"/>
            <a:t> e </a:t>
          </a:r>
          <a:r>
            <a:rPr lang="de-DE" sz="900" kern="1200" dirty="0" err="1"/>
            <a:t>comprensoriale</a:t>
          </a:r>
          <a:r>
            <a:rPr lang="de-DE" sz="900" kern="1200" dirty="0"/>
            <a:t>, </a:t>
          </a:r>
          <a:r>
            <a:rPr lang="de-DE" sz="900" kern="1200" dirty="0" err="1"/>
            <a:t>marketing</a:t>
          </a:r>
          <a:r>
            <a:rPr lang="de-DE" sz="900" kern="1200" dirty="0"/>
            <a:t> </a:t>
          </a:r>
          <a:r>
            <a:rPr lang="de-DE" sz="900" kern="1200" dirty="0" err="1"/>
            <a:t>prodotti</a:t>
          </a:r>
          <a:r>
            <a:rPr lang="de-DE" sz="900" kern="1200" dirty="0"/>
            <a:t> </a:t>
          </a:r>
          <a:r>
            <a:rPr lang="de-DE" sz="900" kern="1200" dirty="0" err="1"/>
            <a:t>agroalimentari</a:t>
          </a:r>
          <a:endParaRPr lang="de-DE" sz="900" kern="1200" dirty="0"/>
        </a:p>
      </dsp:txBody>
      <dsp:txXfrm>
        <a:off x="266707" y="3024617"/>
        <a:ext cx="1065850" cy="1070364"/>
      </dsp:txXfrm>
    </dsp:sp>
    <dsp:sp modelId="{55AFD1A1-1337-48E9-AB5C-2636ED7608DA}">
      <dsp:nvSpPr>
        <dsp:cNvPr id="0" name=""/>
        <dsp:cNvSpPr/>
      </dsp:nvSpPr>
      <dsp:spPr>
        <a:xfrm>
          <a:off x="1289923" y="2267864"/>
          <a:ext cx="1065850" cy="532925"/>
        </a:xfrm>
        <a:prstGeom prst="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 err="1"/>
            <a:t>Sviluppo</a:t>
          </a:r>
          <a:r>
            <a:rPr lang="de-DE" sz="1200" kern="1200" dirty="0"/>
            <a:t> </a:t>
          </a:r>
          <a:r>
            <a:rPr lang="de-DE" sz="1200" kern="1200" dirty="0" err="1"/>
            <a:t>aziendale</a:t>
          </a:r>
          <a:r>
            <a:rPr lang="de-DE" sz="1200" kern="1200" dirty="0"/>
            <a:t> (</a:t>
          </a:r>
          <a:r>
            <a:rPr lang="de-DE" sz="1200" kern="1200" dirty="0" err="1"/>
            <a:t>nuovo</a:t>
          </a:r>
          <a:r>
            <a:rPr lang="de-DE" sz="1200" kern="1200" dirty="0"/>
            <a:t>)</a:t>
          </a:r>
        </a:p>
      </dsp:txBody>
      <dsp:txXfrm>
        <a:off x="1289923" y="2267864"/>
        <a:ext cx="1065850" cy="532925"/>
      </dsp:txXfrm>
    </dsp:sp>
    <dsp:sp modelId="{B3C90B36-2381-4846-9962-A52796FBF588}">
      <dsp:nvSpPr>
        <dsp:cNvPr id="0" name=""/>
        <dsp:cNvSpPr/>
      </dsp:nvSpPr>
      <dsp:spPr>
        <a:xfrm>
          <a:off x="1556386" y="3024617"/>
          <a:ext cx="1065850" cy="1076194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 dirty="0" err="1"/>
            <a:t>Internationalizazzione</a:t>
          </a:r>
          <a:r>
            <a:rPr lang="de-DE" sz="900" kern="1200" dirty="0"/>
            <a:t> e fiere, </a:t>
          </a:r>
          <a:r>
            <a:rPr lang="de-DE" sz="900" kern="1200" dirty="0" err="1">
              <a:highlight>
                <a:srgbClr val="FA6400"/>
              </a:highlight>
            </a:rPr>
            <a:t>Consulenza</a:t>
          </a:r>
          <a:r>
            <a:rPr lang="de-DE" sz="900" kern="1200" dirty="0">
              <a:highlight>
                <a:srgbClr val="FA6400"/>
              </a:highlight>
            </a:rPr>
            <a:t> </a:t>
          </a:r>
          <a:r>
            <a:rPr lang="de-DE" sz="900" kern="1200" dirty="0" err="1">
              <a:highlight>
                <a:srgbClr val="FA6400"/>
              </a:highlight>
            </a:rPr>
            <a:t>generale</a:t>
          </a:r>
          <a:r>
            <a:rPr lang="de-DE" sz="900" kern="1200" dirty="0">
              <a:highlight>
                <a:srgbClr val="FA6400"/>
              </a:highlight>
            </a:rPr>
            <a:t> (Export, </a:t>
          </a:r>
          <a:r>
            <a:rPr lang="de-DE" sz="900" kern="1200" dirty="0" err="1">
              <a:highlight>
                <a:srgbClr val="FA6400"/>
              </a:highlight>
            </a:rPr>
            <a:t>Innovazione</a:t>
          </a:r>
          <a:r>
            <a:rPr lang="de-DE" sz="900" kern="1200" dirty="0">
              <a:highlight>
                <a:srgbClr val="FA6400"/>
              </a:highlight>
            </a:rPr>
            <a:t> </a:t>
          </a:r>
          <a:r>
            <a:rPr lang="de-DE" sz="900" kern="1200" dirty="0" err="1">
              <a:highlight>
                <a:srgbClr val="FA6400"/>
              </a:highlight>
            </a:rPr>
            <a:t>ecc</a:t>
          </a:r>
          <a:r>
            <a:rPr lang="de-DE" sz="900" kern="1200" dirty="0">
              <a:highlight>
                <a:srgbClr val="FA6400"/>
              </a:highlight>
            </a:rPr>
            <a:t>.)</a:t>
          </a:r>
          <a:r>
            <a:rPr lang="de-DE" sz="900" kern="1200" dirty="0"/>
            <a:t>, </a:t>
          </a:r>
          <a:r>
            <a:rPr lang="de-DE" sz="900" kern="1200" dirty="0" err="1"/>
            <a:t>Sales</a:t>
          </a:r>
          <a:r>
            <a:rPr lang="de-DE" sz="900" kern="1200" dirty="0"/>
            <a:t> </a:t>
          </a:r>
          <a:r>
            <a:rPr lang="de-DE" sz="900" kern="1200" dirty="0" err="1"/>
            <a:t>Agroalimentare</a:t>
          </a:r>
          <a:r>
            <a:rPr lang="de-DE" sz="900" kern="1200" dirty="0"/>
            <a:t> e </a:t>
          </a:r>
          <a:r>
            <a:rPr lang="de-DE" sz="900" kern="1200" dirty="0" err="1"/>
            <a:t>turismo</a:t>
          </a:r>
          <a:r>
            <a:rPr lang="de-DE" sz="900" kern="1200" dirty="0"/>
            <a:t>, </a:t>
          </a:r>
          <a:r>
            <a:rPr lang="de-DE" sz="900" kern="1200" dirty="0">
              <a:highlight>
                <a:srgbClr val="FA6400"/>
              </a:highlight>
            </a:rPr>
            <a:t>Film, Fund &amp; </a:t>
          </a:r>
          <a:r>
            <a:rPr lang="de-DE" sz="900" kern="1200" dirty="0" err="1">
              <a:highlight>
                <a:srgbClr val="FA6400"/>
              </a:highlight>
            </a:rPr>
            <a:t>Commission</a:t>
          </a:r>
          <a:r>
            <a:rPr lang="de-DE" sz="900" kern="1200" dirty="0">
              <a:highlight>
                <a:srgbClr val="FA6400"/>
              </a:highlight>
            </a:rPr>
            <a:t> </a:t>
          </a:r>
        </a:p>
      </dsp:txBody>
      <dsp:txXfrm>
        <a:off x="1556386" y="3024617"/>
        <a:ext cx="1065850" cy="1076194"/>
      </dsp:txXfrm>
    </dsp:sp>
    <dsp:sp modelId="{15C9AC4E-D1C9-4F64-8569-F3010DC69F4F}">
      <dsp:nvSpPr>
        <dsp:cNvPr id="0" name=""/>
        <dsp:cNvSpPr/>
      </dsp:nvSpPr>
      <dsp:spPr>
        <a:xfrm>
          <a:off x="2579602" y="2267864"/>
          <a:ext cx="1065850" cy="532925"/>
        </a:xfrm>
        <a:prstGeom prst="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 err="1"/>
            <a:t>Amministrazione</a:t>
          </a:r>
          <a:endParaRPr lang="de-DE" sz="1200" kern="1200" dirty="0"/>
        </a:p>
      </dsp:txBody>
      <dsp:txXfrm>
        <a:off x="2579602" y="2267864"/>
        <a:ext cx="1065850" cy="5329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2CF8E0-1D23-41BA-910D-8A2A2A824EC8}">
      <dsp:nvSpPr>
        <dsp:cNvPr id="0" name=""/>
        <dsp:cNvSpPr/>
      </dsp:nvSpPr>
      <dsp:spPr>
        <a:xfrm>
          <a:off x="1822848" y="2051845"/>
          <a:ext cx="1289679" cy="2238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914"/>
              </a:lnTo>
              <a:lnTo>
                <a:pt x="1289679" y="111914"/>
              </a:lnTo>
              <a:lnTo>
                <a:pt x="1289679" y="22382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3D0F82-4CB6-490B-9A21-4180488FA731}">
      <dsp:nvSpPr>
        <dsp:cNvPr id="0" name=""/>
        <dsp:cNvSpPr/>
      </dsp:nvSpPr>
      <dsp:spPr>
        <a:xfrm>
          <a:off x="1396508" y="2808598"/>
          <a:ext cx="159877" cy="7541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4115"/>
              </a:lnTo>
              <a:lnTo>
                <a:pt x="159877" y="7541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1E701A-A098-41E7-A44D-9429BCD2265A}">
      <dsp:nvSpPr>
        <dsp:cNvPr id="0" name=""/>
        <dsp:cNvSpPr/>
      </dsp:nvSpPr>
      <dsp:spPr>
        <a:xfrm>
          <a:off x="1777128" y="2051845"/>
          <a:ext cx="91440" cy="2238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382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AC6016-D5ED-4942-933E-A7429D21C6D9}">
      <dsp:nvSpPr>
        <dsp:cNvPr id="0" name=""/>
        <dsp:cNvSpPr/>
      </dsp:nvSpPr>
      <dsp:spPr>
        <a:xfrm>
          <a:off x="106829" y="2808598"/>
          <a:ext cx="159877" cy="7373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7331"/>
              </a:lnTo>
              <a:lnTo>
                <a:pt x="159877" y="7373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786083-A463-47CE-8C93-653FBE6571B9}">
      <dsp:nvSpPr>
        <dsp:cNvPr id="0" name=""/>
        <dsp:cNvSpPr/>
      </dsp:nvSpPr>
      <dsp:spPr>
        <a:xfrm>
          <a:off x="533169" y="2051845"/>
          <a:ext cx="1289679" cy="223828"/>
        </a:xfrm>
        <a:custGeom>
          <a:avLst/>
          <a:gdLst/>
          <a:ahLst/>
          <a:cxnLst/>
          <a:rect l="0" t="0" r="0" b="0"/>
          <a:pathLst>
            <a:path>
              <a:moveTo>
                <a:pt x="1289679" y="0"/>
              </a:moveTo>
              <a:lnTo>
                <a:pt x="1289679" y="111914"/>
              </a:lnTo>
              <a:lnTo>
                <a:pt x="0" y="111914"/>
              </a:lnTo>
              <a:lnTo>
                <a:pt x="0" y="22382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583D36-84BA-44C3-A521-CD6FBCBAE3C7}">
      <dsp:nvSpPr>
        <dsp:cNvPr id="0" name=""/>
        <dsp:cNvSpPr/>
      </dsp:nvSpPr>
      <dsp:spPr>
        <a:xfrm>
          <a:off x="1777128" y="1295091"/>
          <a:ext cx="91440" cy="2238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38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2457FD-5539-440E-8D82-416880C94EE3}">
      <dsp:nvSpPr>
        <dsp:cNvPr id="0" name=""/>
        <dsp:cNvSpPr/>
      </dsp:nvSpPr>
      <dsp:spPr>
        <a:xfrm>
          <a:off x="1289923" y="762166"/>
          <a:ext cx="1065850" cy="532925"/>
        </a:xfrm>
        <a:prstGeom prst="rect">
          <a:avLst/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/>
            <a:t>CDA</a:t>
          </a:r>
        </a:p>
      </dsp:txBody>
      <dsp:txXfrm>
        <a:off x="1289923" y="762166"/>
        <a:ext cx="1065850" cy="532925"/>
      </dsp:txXfrm>
    </dsp:sp>
    <dsp:sp modelId="{96487092-8B81-4CBF-8C20-0A9F2C35CD9A}">
      <dsp:nvSpPr>
        <dsp:cNvPr id="0" name=""/>
        <dsp:cNvSpPr/>
      </dsp:nvSpPr>
      <dsp:spPr>
        <a:xfrm>
          <a:off x="1289923" y="1518919"/>
          <a:ext cx="1065850" cy="532925"/>
        </a:xfrm>
        <a:prstGeom prst="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/>
            <a:t>Direzione</a:t>
          </a:r>
        </a:p>
      </dsp:txBody>
      <dsp:txXfrm>
        <a:off x="1289923" y="1518919"/>
        <a:ext cx="1065850" cy="532925"/>
      </dsp:txXfrm>
    </dsp:sp>
    <dsp:sp modelId="{D6667D21-52A4-4C51-8C10-F87BC2E81FD5}">
      <dsp:nvSpPr>
        <dsp:cNvPr id="0" name=""/>
        <dsp:cNvSpPr/>
      </dsp:nvSpPr>
      <dsp:spPr>
        <a:xfrm>
          <a:off x="244" y="2275673"/>
          <a:ext cx="1065850" cy="532925"/>
        </a:xfrm>
        <a:prstGeom prst="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/>
            <a:t>NOI - Development</a:t>
          </a:r>
        </a:p>
      </dsp:txBody>
      <dsp:txXfrm>
        <a:off x="244" y="2275673"/>
        <a:ext cx="1065850" cy="532925"/>
      </dsp:txXfrm>
    </dsp:sp>
    <dsp:sp modelId="{C5376B45-928E-471D-B1FA-370BEC33BB06}">
      <dsp:nvSpPr>
        <dsp:cNvPr id="0" name=""/>
        <dsp:cNvSpPr/>
      </dsp:nvSpPr>
      <dsp:spPr>
        <a:xfrm>
          <a:off x="266707" y="3032427"/>
          <a:ext cx="1065850" cy="1027005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000" kern="1200" dirty="0" err="1"/>
            <a:t>Sviluppo</a:t>
          </a:r>
          <a:r>
            <a:rPr lang="de-DE" sz="1000" kern="1200" dirty="0"/>
            <a:t>, </a:t>
          </a:r>
          <a:r>
            <a:rPr lang="de-DE" sz="1000" kern="1200" dirty="0" err="1"/>
            <a:t>costruzione</a:t>
          </a:r>
          <a:r>
            <a:rPr lang="de-DE" sz="1000" kern="1200" dirty="0"/>
            <a:t> e </a:t>
          </a:r>
          <a:r>
            <a:rPr lang="de-DE" sz="1000" kern="1200" dirty="0" err="1"/>
            <a:t>gestione</a:t>
          </a:r>
          <a:r>
            <a:rPr lang="de-DE" sz="1000" kern="1200" dirty="0"/>
            <a:t>, </a:t>
          </a:r>
          <a:r>
            <a:rPr lang="de-DE" sz="1000" kern="1200" dirty="0">
              <a:highlight>
                <a:srgbClr val="FA6400"/>
              </a:highlight>
            </a:rPr>
            <a:t> </a:t>
          </a:r>
          <a:r>
            <a:rPr lang="de-DE" sz="1000" kern="1200" dirty="0" err="1">
              <a:highlight>
                <a:srgbClr val="FA6400"/>
              </a:highlight>
            </a:rPr>
            <a:t>sviluppo</a:t>
          </a:r>
          <a:r>
            <a:rPr lang="de-DE" sz="1000" kern="1200" dirty="0">
              <a:highlight>
                <a:srgbClr val="FA6400"/>
              </a:highlight>
            </a:rPr>
            <a:t> </a:t>
          </a:r>
          <a:r>
            <a:rPr lang="de-DE" sz="1000" kern="1200" dirty="0" err="1">
              <a:highlight>
                <a:srgbClr val="FA6400"/>
              </a:highlight>
            </a:rPr>
            <a:t>marchio</a:t>
          </a:r>
          <a:r>
            <a:rPr lang="de-DE" sz="1000" kern="1200" dirty="0">
              <a:highlight>
                <a:srgbClr val="FA6400"/>
              </a:highlight>
            </a:rPr>
            <a:t> e </a:t>
          </a:r>
          <a:r>
            <a:rPr lang="de-DE" sz="1000" kern="1200" dirty="0" err="1">
              <a:highlight>
                <a:srgbClr val="FA6400"/>
              </a:highlight>
            </a:rPr>
            <a:t>rete</a:t>
          </a:r>
          <a:r>
            <a:rPr lang="de-DE" sz="1000" kern="1200" dirty="0">
              <a:highlight>
                <a:srgbClr val="FA6400"/>
              </a:highlight>
            </a:rPr>
            <a:t> </a:t>
          </a:r>
          <a:r>
            <a:rPr lang="de-DE" sz="1000" kern="1200" dirty="0" err="1">
              <a:highlight>
                <a:srgbClr val="FA6400"/>
              </a:highlight>
            </a:rPr>
            <a:t>ricerca</a:t>
          </a:r>
          <a:r>
            <a:rPr lang="de-DE" sz="1000" kern="1200" dirty="0">
              <a:highlight>
                <a:srgbClr val="FA6400"/>
              </a:highlight>
            </a:rPr>
            <a:t> </a:t>
          </a:r>
        </a:p>
      </dsp:txBody>
      <dsp:txXfrm>
        <a:off x="266707" y="3032427"/>
        <a:ext cx="1065850" cy="1027005"/>
      </dsp:txXfrm>
    </dsp:sp>
    <dsp:sp modelId="{55AFD1A1-1337-48E9-AB5C-2636ED7608DA}">
      <dsp:nvSpPr>
        <dsp:cNvPr id="0" name=""/>
        <dsp:cNvSpPr/>
      </dsp:nvSpPr>
      <dsp:spPr>
        <a:xfrm>
          <a:off x="1289923" y="2275673"/>
          <a:ext cx="1065850" cy="532925"/>
        </a:xfrm>
        <a:prstGeom prst="rect">
          <a:avLst/>
        </a:prstGeom>
        <a:solidFill>
          <a:srgbClr val="FA64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/>
            <a:t>NOI - Services</a:t>
          </a:r>
        </a:p>
      </dsp:txBody>
      <dsp:txXfrm>
        <a:off x="1289923" y="2275673"/>
        <a:ext cx="1065850" cy="532925"/>
      </dsp:txXfrm>
    </dsp:sp>
    <dsp:sp modelId="{BE45B2CD-234B-4F20-B328-C651DBBA6CBF}">
      <dsp:nvSpPr>
        <dsp:cNvPr id="0" name=""/>
        <dsp:cNvSpPr/>
      </dsp:nvSpPr>
      <dsp:spPr>
        <a:xfrm>
          <a:off x="1556386" y="3032427"/>
          <a:ext cx="1065850" cy="1060574"/>
        </a:xfrm>
        <a:prstGeom prst="rect">
          <a:avLst/>
        </a:prstGeom>
        <a:solidFill>
          <a:srgbClr val="FA64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000" kern="1200" dirty="0"/>
            <a:t>Facility-Services (</a:t>
          </a:r>
          <a:r>
            <a:rPr lang="de-DE" sz="1000" kern="1200" dirty="0" err="1"/>
            <a:t>Laboratori</a:t>
          </a:r>
          <a:r>
            <a:rPr lang="de-DE" sz="1000" kern="1200" dirty="0"/>
            <a:t>, Maker Space, </a:t>
          </a:r>
          <a:r>
            <a:rPr lang="de-DE" sz="1000" kern="1200" dirty="0" err="1"/>
            <a:t>Incubatore</a:t>
          </a:r>
          <a:r>
            <a:rPr lang="de-DE" sz="1000" kern="1200" dirty="0"/>
            <a:t>), Innovation Services (</a:t>
          </a:r>
          <a:r>
            <a:rPr lang="de-DE" sz="1000" kern="1200" dirty="0" err="1"/>
            <a:t>consulenza</a:t>
          </a:r>
          <a:r>
            <a:rPr lang="de-DE" sz="1000" kern="1200" dirty="0"/>
            <a:t> </a:t>
          </a:r>
          <a:r>
            <a:rPr lang="de-DE" sz="1000" kern="1200" dirty="0" err="1"/>
            <a:t>specializzata</a:t>
          </a:r>
          <a:r>
            <a:rPr lang="de-DE" sz="1000" kern="1200" dirty="0"/>
            <a:t>, </a:t>
          </a:r>
          <a:r>
            <a:rPr lang="de-DE" sz="1000" kern="1200" dirty="0" err="1"/>
            <a:t>Ecosystems</a:t>
          </a:r>
          <a:r>
            <a:rPr lang="de-DE" sz="1000" kern="1200" dirty="0"/>
            <a:t>)</a:t>
          </a:r>
        </a:p>
      </dsp:txBody>
      <dsp:txXfrm>
        <a:off x="1556386" y="3032427"/>
        <a:ext cx="1065850" cy="1060574"/>
      </dsp:txXfrm>
    </dsp:sp>
    <dsp:sp modelId="{15C9AC4E-D1C9-4F64-8569-F3010DC69F4F}">
      <dsp:nvSpPr>
        <dsp:cNvPr id="0" name=""/>
        <dsp:cNvSpPr/>
      </dsp:nvSpPr>
      <dsp:spPr>
        <a:xfrm>
          <a:off x="2579602" y="2275673"/>
          <a:ext cx="1065850" cy="532925"/>
        </a:xfrm>
        <a:prstGeom prst="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 err="1"/>
            <a:t>Amministrazione</a:t>
          </a:r>
          <a:endParaRPr lang="de-DE" sz="1200" kern="1200" dirty="0"/>
        </a:p>
      </dsp:txBody>
      <dsp:txXfrm>
        <a:off x="2579602" y="2275673"/>
        <a:ext cx="1065850" cy="5329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ihandform 6">
            <a:extLst>
              <a:ext uri="{FF2B5EF4-FFF2-40B4-BE49-F238E27FC236}">
                <a16:creationId xmlns:a16="http://schemas.microsoft.com/office/drawing/2014/main" id="{2EC5149C-32CF-484D-B8E6-21489F093DDC}"/>
              </a:ext>
            </a:extLst>
          </p:cNvPr>
          <p:cNvSpPr/>
          <p:nvPr userDrawn="1"/>
        </p:nvSpPr>
        <p:spPr>
          <a:xfrm>
            <a:off x="11159036" y="520255"/>
            <a:ext cx="65" cy="158057"/>
          </a:xfrm>
          <a:custGeom>
            <a:avLst/>
            <a:gdLst>
              <a:gd name="connsiteX0" fmla="*/ 336947 w 1568098"/>
              <a:gd name="connsiteY0" fmla="*/ 8639 h 915744"/>
              <a:gd name="connsiteX1" fmla="*/ 0 w 1568098"/>
              <a:gd name="connsiteY1" fmla="*/ 915744 h 915744"/>
              <a:gd name="connsiteX2" fmla="*/ 1568098 w 1568098"/>
              <a:gd name="connsiteY2" fmla="*/ 911424 h 915744"/>
              <a:gd name="connsiteX3" fmla="*/ 1559459 w 1568098"/>
              <a:gd name="connsiteY3" fmla="*/ 0 h 915744"/>
              <a:gd name="connsiteX4" fmla="*/ 336947 w 1568098"/>
              <a:gd name="connsiteY4" fmla="*/ 8639 h 915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68098" h="915744">
                <a:moveTo>
                  <a:pt x="336947" y="8639"/>
                </a:moveTo>
                <a:lnTo>
                  <a:pt x="0" y="915744"/>
                </a:lnTo>
                <a:lnTo>
                  <a:pt x="1568098" y="911424"/>
                </a:lnTo>
                <a:cubicBezTo>
                  <a:pt x="1565218" y="607616"/>
                  <a:pt x="1562339" y="303808"/>
                  <a:pt x="1559459" y="0"/>
                </a:cubicBezTo>
                <a:lnTo>
                  <a:pt x="336947" y="8639"/>
                </a:lnTo>
                <a:close/>
              </a:path>
            </a:pathLst>
          </a:custGeom>
          <a:solidFill>
            <a:schemeClr val="bg1"/>
          </a:solidFill>
        </p:spPr>
        <p:txBody>
          <a:bodyPr wrap="none" lIns="0" tIns="0" rIns="0" bIns="0" anchor="ctr">
            <a:spAutoFit/>
          </a:bodyPr>
          <a:lstStyle/>
          <a:p>
            <a:pPr algn="ctr">
              <a:lnSpc>
                <a:spcPct val="70000"/>
              </a:lnSpc>
              <a:spcAft>
                <a:spcPts val="800"/>
              </a:spcAft>
              <a:defRPr/>
            </a:pPr>
            <a:endParaRPr lang="de-DE" sz="1467" dirty="0">
              <a:latin typeface="Kievit Offc Pro"/>
              <a:cs typeface="Kievit Offc Pro"/>
            </a:endParaRPr>
          </a:p>
        </p:txBody>
      </p:sp>
      <p:sp>
        <p:nvSpPr>
          <p:cNvPr id="4" name="Titelplatzhalter 18"/>
          <p:cNvSpPr>
            <a:spLocks noGrp="1"/>
          </p:cNvSpPr>
          <p:nvPr>
            <p:ph type="title"/>
          </p:nvPr>
        </p:nvSpPr>
        <p:spPr>
          <a:xfrm>
            <a:off x="609602" y="1"/>
            <a:ext cx="9504561" cy="831123"/>
          </a:xfrm>
          <a:prstGeom prst="rect">
            <a:avLst/>
          </a:prstGeom>
        </p:spPr>
        <p:txBody>
          <a:bodyPr lIns="0" tIns="0" rIns="0" bIns="0" rtlCol="0" anchor="b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609600" y="1518921"/>
            <a:ext cx="11217600" cy="4769147"/>
          </a:xfrm>
          <a:prstGeom prst="rect">
            <a:avLst/>
          </a:prstGeom>
        </p:spPr>
        <p:txBody>
          <a:bodyPr lIns="0" tIns="0"/>
          <a:lstStyle>
            <a:lvl1pPr marL="0" indent="0">
              <a:spcBef>
                <a:spcPts val="267"/>
              </a:spcBef>
              <a:buSzPct val="80000"/>
              <a:buFontTx/>
              <a:buNone/>
              <a:defRPr baseline="0">
                <a:latin typeface="+mn-lt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2933627755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>
            <a:extLst>
              <a:ext uri="{FF2B5EF4-FFF2-40B4-BE49-F238E27FC236}">
                <a16:creationId xmlns:a16="http://schemas.microsoft.com/office/drawing/2014/main" id="{4119C496-96DB-4340-B4B3-2DFEA3C4199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9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27" name="Textplatzhalter 2">
            <a:extLst>
              <a:ext uri="{FF2B5EF4-FFF2-40B4-BE49-F238E27FC236}">
                <a16:creationId xmlns:a16="http://schemas.microsoft.com/office/drawing/2014/main" id="{E1E287F9-C622-44F5-928F-ED47FDC5486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D5ACEAB-6D93-41B5-9DFB-7104D9A750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1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318839B-F059-441C-930C-258525F87CD5}" type="datetimeFigureOut">
              <a:rPr lang="de-DE"/>
              <a:pPr>
                <a:defRPr/>
              </a:pPr>
              <a:t>29.05.2018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FCD10B5-5DB2-49DC-B9CF-2A1CE6D0D2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1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AE9E9EF-B65F-4A4A-AC48-C549A333A0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A42A281-574B-4E41-9334-DDC32907F1B5}" type="slidenum">
              <a:rPr lang="it-IT" altLang="de-DE"/>
              <a:pPr/>
              <a:t>‹N›</a:t>
            </a:fld>
            <a:endParaRPr lang="it-IT" altLang="de-DE"/>
          </a:p>
        </p:txBody>
      </p:sp>
    </p:spTree>
    <p:extLst>
      <p:ext uri="{BB962C8B-B14F-4D97-AF65-F5344CB8AC3E}">
        <p14:creationId xmlns:p14="http://schemas.microsoft.com/office/powerpoint/2010/main" val="4035909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85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7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555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741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89" indent="-34288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26" indent="-28574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63" indent="-22859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48" indent="-22859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34" indent="-22859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19" indent="-228593" algn="l" defTabSz="91437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4" indent="-228593" algn="l" defTabSz="91437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89" indent="-228593" algn="l" defTabSz="91437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74" indent="-228593" algn="l" defTabSz="91437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5" algn="l" defTabSz="914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0" algn="l" defTabSz="914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55" algn="l" defTabSz="914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41" algn="l" defTabSz="914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26" algn="l" defTabSz="914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11" algn="l" defTabSz="914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96" algn="l" defTabSz="914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81" algn="l" defTabSz="914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BEB478-34EE-4423-A2EA-2488A1D66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6529" y="950626"/>
            <a:ext cx="7913410" cy="570180"/>
          </a:xfrm>
        </p:spPr>
        <p:txBody>
          <a:bodyPr>
            <a:normAutofit fontScale="90000"/>
          </a:bodyPr>
          <a:lstStyle/>
          <a:p>
            <a:r>
              <a:rPr lang="de-DE" dirty="0">
                <a:solidFill>
                  <a:schemeClr val="accent3">
                    <a:lumMod val="50000"/>
                  </a:schemeClr>
                </a:solidFill>
              </a:rPr>
              <a:t>IDM                              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NOI</a:t>
            </a:r>
          </a:p>
        </p:txBody>
      </p:sp>
      <p:graphicFrame>
        <p:nvGraphicFramePr>
          <p:cNvPr id="4" name="Diagramm 3">
            <a:extLst>
              <a:ext uri="{FF2B5EF4-FFF2-40B4-BE49-F238E27FC236}">
                <a16:creationId xmlns:a16="http://schemas.microsoft.com/office/drawing/2014/main" id="{507A0102-1859-4F2A-AA33-1D89F9EE9EDF}"/>
              </a:ext>
            </a:extLst>
          </p:cNvPr>
          <p:cNvGraphicFramePr/>
          <p:nvPr>
            <p:extLst/>
          </p:nvPr>
        </p:nvGraphicFramePr>
        <p:xfrm>
          <a:off x="2067303" y="950302"/>
          <a:ext cx="3645698" cy="48551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feld 5">
            <a:extLst>
              <a:ext uri="{FF2B5EF4-FFF2-40B4-BE49-F238E27FC236}">
                <a16:creationId xmlns:a16="http://schemas.microsoft.com/office/drawing/2014/main" id="{14C1118E-0728-4BB3-8560-809D40464CA9}"/>
              </a:ext>
            </a:extLst>
          </p:cNvPr>
          <p:cNvSpPr txBox="1"/>
          <p:nvPr/>
        </p:nvSpPr>
        <p:spPr>
          <a:xfrm>
            <a:off x="4659031" y="1822849"/>
            <a:ext cx="993496" cy="37151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 defTabSz="829361" eaLnBrk="0" fontAlgn="base" hangingPunct="0">
              <a:spcBef>
                <a:spcPct val="0"/>
              </a:spcBef>
              <a:spcAft>
                <a:spcPct val="30000"/>
              </a:spcAft>
            </a:pPr>
            <a:r>
              <a:rPr lang="de-DE" sz="907" dirty="0">
                <a:solidFill>
                  <a:prstClr val="black"/>
                </a:solidFill>
                <a:latin typeface="Calibri"/>
              </a:rPr>
              <a:t>Board </a:t>
            </a:r>
            <a:r>
              <a:rPr lang="de-DE" sz="907" dirty="0" err="1">
                <a:solidFill>
                  <a:prstClr val="black"/>
                </a:solidFill>
                <a:latin typeface="Calibri"/>
              </a:rPr>
              <a:t>Sviluppo</a:t>
            </a:r>
            <a:r>
              <a:rPr lang="de-DE" sz="907" dirty="0">
                <a:solidFill>
                  <a:prstClr val="black"/>
                </a:solidFill>
                <a:latin typeface="Calibri"/>
              </a:rPr>
              <a:t> </a:t>
            </a:r>
            <a:r>
              <a:rPr lang="de-DE" sz="907" dirty="0" err="1">
                <a:solidFill>
                  <a:prstClr val="black"/>
                </a:solidFill>
                <a:latin typeface="Calibri"/>
              </a:rPr>
              <a:t>Aziendale</a:t>
            </a:r>
            <a:endParaRPr lang="de-DE" sz="907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C40A6FB5-CB56-443B-85E7-FC20F2E37FBF}"/>
              </a:ext>
            </a:extLst>
          </p:cNvPr>
          <p:cNvSpPr txBox="1"/>
          <p:nvPr/>
        </p:nvSpPr>
        <p:spPr>
          <a:xfrm>
            <a:off x="2067302" y="1822849"/>
            <a:ext cx="993496" cy="41338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 defTabSz="829361" eaLnBrk="0" fontAlgn="base" hangingPunct="0">
              <a:spcBef>
                <a:spcPct val="0"/>
              </a:spcBef>
              <a:spcAft>
                <a:spcPct val="30000"/>
              </a:spcAft>
            </a:pPr>
            <a:r>
              <a:rPr lang="de-DE" sz="907" dirty="0">
                <a:solidFill>
                  <a:prstClr val="black"/>
                </a:solidFill>
                <a:latin typeface="Calibri"/>
              </a:rPr>
              <a:t>Board </a:t>
            </a:r>
          </a:p>
          <a:p>
            <a:pPr algn="ctr" defTabSz="829361" eaLnBrk="0" fontAlgn="base" hangingPunct="0">
              <a:spcBef>
                <a:spcPct val="0"/>
              </a:spcBef>
              <a:spcAft>
                <a:spcPct val="30000"/>
              </a:spcAft>
            </a:pPr>
            <a:r>
              <a:rPr lang="de-DE" sz="907" dirty="0">
                <a:solidFill>
                  <a:prstClr val="black"/>
                </a:solidFill>
                <a:latin typeface="Calibri"/>
              </a:rPr>
              <a:t>Marketing</a:t>
            </a:r>
          </a:p>
        </p:txBody>
      </p:sp>
      <p:graphicFrame>
        <p:nvGraphicFramePr>
          <p:cNvPr id="9" name="Diagramm 8">
            <a:extLst>
              <a:ext uri="{FF2B5EF4-FFF2-40B4-BE49-F238E27FC236}">
                <a16:creationId xmlns:a16="http://schemas.microsoft.com/office/drawing/2014/main" id="{9B6C5A1F-6957-459F-B76F-D4D4F5E76F30}"/>
              </a:ext>
            </a:extLst>
          </p:cNvPr>
          <p:cNvGraphicFramePr/>
          <p:nvPr>
            <p:extLst/>
          </p:nvPr>
        </p:nvGraphicFramePr>
        <p:xfrm>
          <a:off x="6516435" y="950303"/>
          <a:ext cx="3645698" cy="4855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0" name="Textfeld 9">
            <a:extLst>
              <a:ext uri="{FF2B5EF4-FFF2-40B4-BE49-F238E27FC236}">
                <a16:creationId xmlns:a16="http://schemas.microsoft.com/office/drawing/2014/main" id="{02475932-57F1-4545-AA93-DF8DD4BD13E2}"/>
              </a:ext>
            </a:extLst>
          </p:cNvPr>
          <p:cNvSpPr txBox="1"/>
          <p:nvPr/>
        </p:nvSpPr>
        <p:spPr>
          <a:xfrm>
            <a:off x="6516435" y="1831488"/>
            <a:ext cx="993496" cy="5111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 defTabSz="829361" eaLnBrk="0" fontAlgn="base" hangingPunct="0">
              <a:spcBef>
                <a:spcPct val="0"/>
              </a:spcBef>
              <a:spcAft>
                <a:spcPct val="30000"/>
              </a:spcAft>
            </a:pPr>
            <a:r>
              <a:rPr lang="de-DE" sz="907" dirty="0">
                <a:solidFill>
                  <a:prstClr val="black"/>
                </a:solidFill>
                <a:latin typeface="Calibri"/>
              </a:rPr>
              <a:t>NOI-Board </a:t>
            </a:r>
            <a:r>
              <a:rPr lang="de-DE" sz="907" dirty="0" err="1">
                <a:solidFill>
                  <a:prstClr val="black"/>
                </a:solidFill>
                <a:latin typeface="Calibri"/>
              </a:rPr>
              <a:t>Laboratori</a:t>
            </a:r>
            <a:r>
              <a:rPr lang="de-DE" sz="907" dirty="0">
                <a:solidFill>
                  <a:prstClr val="black"/>
                </a:solidFill>
                <a:latin typeface="Calibri"/>
              </a:rPr>
              <a:t> &amp; </a:t>
            </a:r>
            <a:r>
              <a:rPr lang="de-DE" sz="907" dirty="0" err="1">
                <a:solidFill>
                  <a:prstClr val="black"/>
                </a:solidFill>
                <a:latin typeface="Calibri"/>
              </a:rPr>
              <a:t>Ricerca</a:t>
            </a:r>
            <a:endParaRPr lang="de-DE" sz="907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438C8720-D4E7-42E2-B4FA-6A34235DF262}"/>
              </a:ext>
            </a:extLst>
          </p:cNvPr>
          <p:cNvSpPr txBox="1"/>
          <p:nvPr/>
        </p:nvSpPr>
        <p:spPr>
          <a:xfrm>
            <a:off x="9160000" y="1840127"/>
            <a:ext cx="993496" cy="5111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 defTabSz="829361" eaLnBrk="0" fontAlgn="base" hangingPunct="0">
              <a:spcBef>
                <a:spcPct val="0"/>
              </a:spcBef>
              <a:spcAft>
                <a:spcPct val="30000"/>
              </a:spcAft>
            </a:pPr>
            <a:r>
              <a:rPr lang="de-DE" sz="907" dirty="0">
                <a:solidFill>
                  <a:prstClr val="black"/>
                </a:solidFill>
                <a:highlight>
                  <a:srgbClr val="FA6400"/>
                </a:highlight>
                <a:latin typeface="Calibri"/>
              </a:rPr>
              <a:t>Board </a:t>
            </a:r>
            <a:r>
              <a:rPr lang="de-DE" sz="907" dirty="0" err="1">
                <a:solidFill>
                  <a:prstClr val="black"/>
                </a:solidFill>
                <a:highlight>
                  <a:srgbClr val="FA6400"/>
                </a:highlight>
                <a:latin typeface="Calibri"/>
              </a:rPr>
              <a:t>Consulenza</a:t>
            </a:r>
            <a:r>
              <a:rPr lang="de-DE" sz="907" dirty="0">
                <a:solidFill>
                  <a:prstClr val="black"/>
                </a:solidFill>
                <a:highlight>
                  <a:srgbClr val="FA6400"/>
                </a:highlight>
                <a:latin typeface="Calibri"/>
              </a:rPr>
              <a:t> &amp; </a:t>
            </a:r>
            <a:r>
              <a:rPr lang="de-DE" sz="907" dirty="0" err="1">
                <a:solidFill>
                  <a:prstClr val="black"/>
                </a:solidFill>
                <a:highlight>
                  <a:srgbClr val="FA6400"/>
                </a:highlight>
                <a:latin typeface="Calibri"/>
              </a:rPr>
              <a:t>Ecosystems</a:t>
            </a:r>
            <a:r>
              <a:rPr lang="de-DE" sz="907" dirty="0">
                <a:solidFill>
                  <a:prstClr val="black"/>
                </a:solidFill>
                <a:highlight>
                  <a:srgbClr val="FA6400"/>
                </a:highlight>
                <a:latin typeface="Calibri"/>
              </a:rPr>
              <a:t> 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F59B7310-24A4-4D1D-9255-A43C38123E84}"/>
              </a:ext>
            </a:extLst>
          </p:cNvPr>
          <p:cNvSpPr/>
          <p:nvPr/>
        </p:nvSpPr>
        <p:spPr>
          <a:xfrm>
            <a:off x="9345739" y="5518907"/>
            <a:ext cx="423316" cy="287319"/>
          </a:xfrm>
          <a:prstGeom prst="rect">
            <a:avLst/>
          </a:prstGeom>
          <a:solidFill>
            <a:srgbClr val="FA6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29361" eaLnBrk="0" fontAlgn="base" hangingPunct="0">
              <a:spcBef>
                <a:spcPct val="0"/>
              </a:spcBef>
              <a:spcAft>
                <a:spcPct val="30000"/>
              </a:spcAft>
            </a:pPr>
            <a:endParaRPr lang="de-DE" sz="1179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0426EDEE-221A-4C2D-B725-A260635BEFF2}"/>
              </a:ext>
            </a:extLst>
          </p:cNvPr>
          <p:cNvSpPr txBox="1"/>
          <p:nvPr/>
        </p:nvSpPr>
        <p:spPr>
          <a:xfrm>
            <a:off x="9728088" y="5486253"/>
            <a:ext cx="923716" cy="468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29361" eaLnBrk="0" fontAlgn="base" hangingPunct="0">
              <a:spcBef>
                <a:spcPct val="0"/>
              </a:spcBef>
              <a:spcAft>
                <a:spcPct val="30000"/>
              </a:spcAft>
            </a:pPr>
            <a:r>
              <a:rPr lang="de-DE" sz="816" dirty="0" err="1">
                <a:solidFill>
                  <a:prstClr val="black"/>
                </a:solidFill>
                <a:latin typeface="Calibri"/>
              </a:rPr>
              <a:t>Trasferito</a:t>
            </a:r>
            <a:r>
              <a:rPr lang="de-DE" sz="816" dirty="0">
                <a:solidFill>
                  <a:prstClr val="black"/>
                </a:solidFill>
                <a:latin typeface="Calibri"/>
              </a:rPr>
              <a:t> in  NOI: </a:t>
            </a:r>
            <a:r>
              <a:rPr lang="de-DE" sz="816" dirty="0" err="1">
                <a:solidFill>
                  <a:prstClr val="black"/>
                </a:solidFill>
                <a:latin typeface="Calibri"/>
              </a:rPr>
              <a:t>Competenze</a:t>
            </a:r>
            <a:r>
              <a:rPr lang="de-DE" sz="816" dirty="0">
                <a:solidFill>
                  <a:prstClr val="black"/>
                </a:solidFill>
                <a:latin typeface="Calibri"/>
              </a:rPr>
              <a:t> della </a:t>
            </a:r>
            <a:r>
              <a:rPr lang="de-DE" sz="816" dirty="0" err="1">
                <a:solidFill>
                  <a:prstClr val="black"/>
                </a:solidFill>
                <a:latin typeface="Calibri"/>
              </a:rPr>
              <a:t>attuale</a:t>
            </a:r>
            <a:r>
              <a:rPr lang="de-DE" sz="816" dirty="0">
                <a:solidFill>
                  <a:prstClr val="black"/>
                </a:solidFill>
                <a:latin typeface="Calibri"/>
              </a:rPr>
              <a:t> IDM 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754F51EA-ED26-4227-BA60-A8B82E2D9BBB}"/>
              </a:ext>
            </a:extLst>
          </p:cNvPr>
          <p:cNvSpPr txBox="1"/>
          <p:nvPr/>
        </p:nvSpPr>
        <p:spPr>
          <a:xfrm>
            <a:off x="4813873" y="5497799"/>
            <a:ext cx="974894" cy="720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29361" eaLnBrk="0" fontAlgn="base" hangingPunct="0">
              <a:spcBef>
                <a:spcPct val="0"/>
              </a:spcBef>
              <a:spcAft>
                <a:spcPct val="30000"/>
              </a:spcAft>
            </a:pPr>
            <a:r>
              <a:rPr lang="de-DE" sz="816" dirty="0" err="1">
                <a:solidFill>
                  <a:prstClr val="black"/>
                </a:solidFill>
                <a:highlight>
                  <a:srgbClr val="FA6400"/>
                </a:highlight>
                <a:latin typeface="Calibri"/>
              </a:rPr>
              <a:t>Rimane</a:t>
            </a:r>
            <a:r>
              <a:rPr lang="de-DE" sz="816" dirty="0">
                <a:solidFill>
                  <a:prstClr val="black"/>
                </a:solidFill>
                <a:highlight>
                  <a:srgbClr val="FA6400"/>
                </a:highlight>
                <a:latin typeface="Calibri"/>
              </a:rPr>
              <a:t> in IDM: </a:t>
            </a:r>
            <a:r>
              <a:rPr lang="de-DE" sz="816" dirty="0" err="1">
                <a:solidFill>
                  <a:prstClr val="black"/>
                </a:solidFill>
                <a:highlight>
                  <a:srgbClr val="FA6400"/>
                </a:highlight>
                <a:latin typeface="Calibri"/>
              </a:rPr>
              <a:t>Competenze</a:t>
            </a:r>
            <a:r>
              <a:rPr lang="de-DE" sz="816" dirty="0">
                <a:solidFill>
                  <a:prstClr val="black"/>
                </a:solidFill>
                <a:highlight>
                  <a:srgbClr val="FA6400"/>
                </a:highlight>
                <a:latin typeface="Calibri"/>
              </a:rPr>
              <a:t> della </a:t>
            </a:r>
            <a:r>
              <a:rPr lang="de-DE" sz="816" dirty="0" err="1">
                <a:solidFill>
                  <a:prstClr val="black"/>
                </a:solidFill>
                <a:highlight>
                  <a:srgbClr val="FA6400"/>
                </a:highlight>
                <a:latin typeface="Calibri"/>
              </a:rPr>
              <a:t>attuale</a:t>
            </a:r>
            <a:r>
              <a:rPr lang="de-DE" sz="816" dirty="0">
                <a:solidFill>
                  <a:prstClr val="black"/>
                </a:solidFill>
                <a:highlight>
                  <a:srgbClr val="FA6400"/>
                </a:highlight>
                <a:latin typeface="Calibri"/>
              </a:rPr>
              <a:t> </a:t>
            </a:r>
            <a:r>
              <a:rPr lang="de-DE" sz="816" dirty="0" err="1">
                <a:solidFill>
                  <a:prstClr val="black"/>
                </a:solidFill>
                <a:highlight>
                  <a:srgbClr val="FA6400"/>
                </a:highlight>
                <a:latin typeface="Calibri"/>
              </a:rPr>
              <a:t>ripartizione</a:t>
            </a:r>
            <a:r>
              <a:rPr lang="de-DE" sz="816" dirty="0">
                <a:solidFill>
                  <a:prstClr val="black"/>
                </a:solidFill>
                <a:highlight>
                  <a:srgbClr val="FA6400"/>
                </a:highlight>
                <a:latin typeface="Calibri"/>
              </a:rPr>
              <a:t>. Development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6719AAC6-ED27-4558-A473-F8C80DC8586B}"/>
              </a:ext>
            </a:extLst>
          </p:cNvPr>
          <p:cNvSpPr txBox="1"/>
          <p:nvPr/>
        </p:nvSpPr>
        <p:spPr>
          <a:xfrm>
            <a:off x="1246590" y="12560"/>
            <a:ext cx="9698821" cy="7223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lIns="81629" rIns="81629" rtlCol="0">
            <a:noAutofit/>
          </a:bodyPr>
          <a:lstStyle/>
          <a:p>
            <a:pPr defTabSz="829361" eaLnBrk="0" fontAlgn="base" hangingPunct="0">
              <a:spcBef>
                <a:spcPct val="0"/>
              </a:spcBef>
              <a:spcAft>
                <a:spcPts val="239"/>
              </a:spcAft>
            </a:pPr>
            <a:r>
              <a:rPr lang="de-DE" sz="1088" b="1" dirty="0" err="1">
                <a:solidFill>
                  <a:prstClr val="black"/>
                </a:solidFill>
                <a:latin typeface="Helvetica" pitchFamily="34" charset="0"/>
              </a:rPr>
              <a:t>Sviluppo</a:t>
            </a:r>
            <a:r>
              <a:rPr lang="de-DE" sz="1088" b="1" dirty="0">
                <a:solidFill>
                  <a:prstClr val="black"/>
                </a:solidFill>
                <a:latin typeface="Helvetica" pitchFamily="34" charset="0"/>
              </a:rPr>
              <a:t> </a:t>
            </a:r>
            <a:r>
              <a:rPr lang="de-DE" sz="1088" b="1" dirty="0" err="1">
                <a:solidFill>
                  <a:prstClr val="black"/>
                </a:solidFill>
                <a:latin typeface="Helvetica" pitchFamily="34" charset="0"/>
              </a:rPr>
              <a:t>strategico</a:t>
            </a:r>
            <a:r>
              <a:rPr lang="de-DE" sz="1088" b="1" dirty="0">
                <a:solidFill>
                  <a:prstClr val="black"/>
                </a:solidFill>
                <a:latin typeface="Helvetica" pitchFamily="34" charset="0"/>
              </a:rPr>
              <a:t> IDM </a:t>
            </a:r>
            <a:r>
              <a:rPr lang="de-DE" sz="1088" dirty="0">
                <a:solidFill>
                  <a:prstClr val="black"/>
                </a:solidFill>
                <a:latin typeface="Helvetica" pitchFamily="34" charset="0"/>
              </a:rPr>
              <a:t>– Le </a:t>
            </a:r>
            <a:r>
              <a:rPr lang="de-DE" sz="1088" dirty="0" err="1">
                <a:solidFill>
                  <a:prstClr val="black"/>
                </a:solidFill>
                <a:latin typeface="Helvetica" pitchFamily="34" charset="0"/>
              </a:rPr>
              <a:t>modifiche</a:t>
            </a:r>
            <a:r>
              <a:rPr lang="de-DE" sz="1088" dirty="0">
                <a:solidFill>
                  <a:prstClr val="black"/>
                </a:solidFill>
                <a:latin typeface="Helvetica" pitchFamily="34" charset="0"/>
              </a:rPr>
              <a:t>:</a:t>
            </a:r>
          </a:p>
          <a:p>
            <a:pPr defTabSz="829361" eaLnBrk="0" fontAlgn="base" hangingPunct="0">
              <a:spcBef>
                <a:spcPct val="0"/>
              </a:spcBef>
              <a:spcAft>
                <a:spcPts val="239"/>
              </a:spcAft>
            </a:pPr>
            <a:r>
              <a:rPr lang="de-DE" sz="1088" b="1" dirty="0">
                <a:solidFill>
                  <a:prstClr val="black"/>
                </a:solidFill>
                <a:latin typeface="Helvetica" pitchFamily="34" charset="0"/>
              </a:rPr>
              <a:t>1. </a:t>
            </a:r>
            <a:r>
              <a:rPr lang="de-DE" sz="1088" b="1" dirty="0" err="1">
                <a:solidFill>
                  <a:prstClr val="black"/>
                </a:solidFill>
                <a:latin typeface="Helvetica" pitchFamily="34" charset="0"/>
              </a:rPr>
              <a:t>Nuova</a:t>
            </a:r>
            <a:r>
              <a:rPr lang="de-DE" sz="1088" b="1" dirty="0">
                <a:solidFill>
                  <a:prstClr val="black"/>
                </a:solidFill>
                <a:latin typeface="Helvetica" pitchFamily="34" charset="0"/>
              </a:rPr>
              <a:t> </a:t>
            </a:r>
            <a:r>
              <a:rPr lang="de-DE" sz="1088" b="1" dirty="0" err="1">
                <a:solidFill>
                  <a:prstClr val="black"/>
                </a:solidFill>
                <a:latin typeface="Helvetica" pitchFamily="34" charset="0"/>
              </a:rPr>
              <a:t>distribuzione</a:t>
            </a:r>
            <a:r>
              <a:rPr lang="de-DE" sz="1088" b="1" dirty="0">
                <a:solidFill>
                  <a:prstClr val="black"/>
                </a:solidFill>
                <a:latin typeface="Helvetica" pitchFamily="34" charset="0"/>
              </a:rPr>
              <a:t> </a:t>
            </a:r>
            <a:r>
              <a:rPr lang="de-DE" sz="1088" dirty="0">
                <a:solidFill>
                  <a:prstClr val="black"/>
                </a:solidFill>
                <a:latin typeface="Helvetica" pitchFamily="34" charset="0"/>
              </a:rPr>
              <a:t>di </a:t>
            </a:r>
            <a:r>
              <a:rPr lang="de-DE" sz="1088" dirty="0" err="1">
                <a:solidFill>
                  <a:prstClr val="black"/>
                </a:solidFill>
                <a:latin typeface="Helvetica" pitchFamily="34" charset="0"/>
              </a:rPr>
              <a:t>competenze</a:t>
            </a:r>
            <a:endParaRPr lang="de-DE" sz="1088" dirty="0">
              <a:solidFill>
                <a:prstClr val="black"/>
              </a:solidFill>
              <a:latin typeface="Helvetica" pitchFamily="34" charset="0"/>
            </a:endParaRPr>
          </a:p>
          <a:p>
            <a:pPr defTabSz="829361" eaLnBrk="0" fontAlgn="base" hangingPunct="0">
              <a:spcBef>
                <a:spcPct val="0"/>
              </a:spcBef>
              <a:spcAft>
                <a:spcPts val="239"/>
              </a:spcAft>
            </a:pPr>
            <a:r>
              <a:rPr lang="de-DE" sz="1088" b="1" dirty="0">
                <a:solidFill>
                  <a:prstClr val="black"/>
                </a:solidFill>
                <a:latin typeface="Helvetica" pitchFamily="34" charset="0"/>
              </a:rPr>
              <a:t>2. </a:t>
            </a:r>
            <a:r>
              <a:rPr lang="de-DE" sz="1088" b="1" dirty="0" err="1">
                <a:solidFill>
                  <a:prstClr val="black"/>
                </a:solidFill>
                <a:latin typeface="Helvetica" pitchFamily="34" charset="0"/>
              </a:rPr>
              <a:t>Semplificazione</a:t>
            </a:r>
            <a:r>
              <a:rPr lang="de-DE" sz="1088" b="1" dirty="0">
                <a:solidFill>
                  <a:prstClr val="black"/>
                </a:solidFill>
                <a:latin typeface="Helvetica" pitchFamily="34" charset="0"/>
              </a:rPr>
              <a:t> </a:t>
            </a:r>
            <a:r>
              <a:rPr lang="de-DE" sz="1088" dirty="0" err="1">
                <a:solidFill>
                  <a:prstClr val="black"/>
                </a:solidFill>
                <a:latin typeface="Helvetica" pitchFamily="34" charset="0"/>
              </a:rPr>
              <a:t>struttura</a:t>
            </a:r>
            <a:r>
              <a:rPr lang="de-DE" sz="1088" dirty="0">
                <a:solidFill>
                  <a:prstClr val="black"/>
                </a:solidFill>
                <a:latin typeface="Helvetica" pitchFamily="34" charset="0"/>
              </a:rPr>
              <a:t> </a:t>
            </a:r>
            <a:r>
              <a:rPr lang="de-DE" sz="1088" dirty="0" err="1">
                <a:solidFill>
                  <a:prstClr val="black"/>
                </a:solidFill>
                <a:latin typeface="Helvetica" pitchFamily="34" charset="0"/>
              </a:rPr>
              <a:t>dirigenziale</a:t>
            </a:r>
            <a:r>
              <a:rPr lang="de-DE" sz="1088" dirty="0">
                <a:solidFill>
                  <a:prstClr val="black"/>
                </a:solidFill>
                <a:latin typeface="Helvetica" pitchFamily="34" charset="0"/>
              </a:rPr>
              <a:t> e </a:t>
            </a:r>
            <a:r>
              <a:rPr lang="de-DE" sz="1088" dirty="0" err="1">
                <a:solidFill>
                  <a:prstClr val="black"/>
                </a:solidFill>
                <a:latin typeface="Helvetica" pitchFamily="34" charset="0"/>
              </a:rPr>
              <a:t>organizzativa</a:t>
            </a:r>
            <a:r>
              <a:rPr lang="de-DE" sz="1088" dirty="0">
                <a:solidFill>
                  <a:prstClr val="black"/>
                </a:solidFill>
                <a:latin typeface="Helvetica" pitchFamily="34" charset="0"/>
              </a:rPr>
              <a:t> IDM</a:t>
            </a:r>
          </a:p>
          <a:p>
            <a:pPr defTabSz="829361" eaLnBrk="0" fontAlgn="base" hangingPunct="0">
              <a:spcBef>
                <a:spcPct val="0"/>
              </a:spcBef>
              <a:spcAft>
                <a:spcPts val="239"/>
              </a:spcAft>
            </a:pPr>
            <a:endParaRPr lang="de-DE" sz="1088" dirty="0" err="1">
              <a:solidFill>
                <a:prstClr val="black"/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654195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Helvetica</vt:lpstr>
      <vt:lpstr>Kievit Offc Pro</vt:lpstr>
      <vt:lpstr>Benutzerdefiniertes Design</vt:lpstr>
      <vt:lpstr>IDM                               NOI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IDM                               NOI</dc:title>
  <dc:creator>Fabbi, Silvia</dc:creator>
  <cp:lastModifiedBy>Fabbi, Silvia</cp:lastModifiedBy>
  <cp:revision>1</cp:revision>
  <dcterms:created xsi:type="dcterms:W3CDTF">2018-05-29T08:58:30Z</dcterms:created>
  <dcterms:modified xsi:type="dcterms:W3CDTF">2018-05-29T08:58:58Z</dcterms:modified>
</cp:coreProperties>
</file>