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EB8476-0B93-4F36-8688-5FC07F640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52D93B8-66A2-4F60-9D0A-8632A95B2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6F4A54-A75B-40E6-A9FA-761AA506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ACD-FE35-47B0-90BC-B73B5DF7E5A1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A2A8FB-06A0-4EDB-8E3D-A24F7592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48AF6C-22FB-4805-B7C4-4462B4D8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2009-DAF1-4848-A761-82FBBE794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95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164B62-C8D4-4804-A31D-9CFB107F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F37F58-E262-4FD4-9471-1F4088AB0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8E2004-B472-4FC0-B25B-614BD083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ACD-FE35-47B0-90BC-B73B5DF7E5A1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69C920-CAB3-4831-AE16-D380A629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1CFB9C-2A01-4C47-A16F-F3BD066C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2009-DAF1-4848-A761-82FBBE794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32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F0A4DA-265D-45CA-945C-19D84027F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45DBF9-2D01-428D-8442-A443D7D18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A10A03-FF98-4367-8746-B621548D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ACD-FE35-47B0-90BC-B73B5DF7E5A1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7B014E-306A-4ED5-8DA5-35B0DE94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DE7395-C704-4B34-9662-9685DFA3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2009-DAF1-4848-A761-82FBBE794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87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2925D-6F99-4201-913C-6091A8E2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3AACE2-6055-465B-91D4-98FB5D946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655E97-AA25-4F00-A840-E2BED31C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ACD-FE35-47B0-90BC-B73B5DF7E5A1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3ABD86-C6A6-4680-AAC6-43ECB37E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84F97C-B9CF-4023-94A9-9CFAC163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2009-DAF1-4848-A761-82FBBE794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18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59B711-F162-480D-962E-1DC91FD0E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75EE81-E601-46C8-A13E-A84934787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827B5E-B125-49DF-8C82-DEBFB977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ACD-FE35-47B0-90BC-B73B5DF7E5A1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E22B41-6873-4B3F-8F54-41AD0324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1942EC-DA0F-40A6-BAE4-248E7FEC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2009-DAF1-4848-A761-82FBBE794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54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66593C-E92A-4E59-B0DB-C41F6F3C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F1FF77-677E-420E-80D6-71612304B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5497B1-D08A-4A76-AD39-32540DB6E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60B137-11C6-419E-A50B-2467738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ACD-FE35-47B0-90BC-B73B5DF7E5A1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E1E5A2-27C8-45DF-A43C-877AFC73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693425-49B6-47A5-8B08-E468D8F1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2009-DAF1-4848-A761-82FBBE794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33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C986ED-F4CB-4DE1-85D6-4A9C3235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E85FE3-469F-44CB-8004-C79F11C24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E97B37-0E18-4F7D-AF1E-97FE0A746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25B2994-CAF8-4C62-980F-871CF11D1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157F5D9-9877-4ABF-9823-489FDEAA5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0E1F3E2-17DA-4EE4-A44A-563BDD3F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ACD-FE35-47B0-90BC-B73B5DF7E5A1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05E272D-DE39-448A-8D7A-D6EFF1FE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86E971-3501-4C1C-A29C-E9C0D298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2009-DAF1-4848-A761-82FBBE794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42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6F5FBA-443F-489D-8A46-6E4DCBA4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CF73A7-CD58-4C65-9D1C-1C7EED2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ACD-FE35-47B0-90BC-B73B5DF7E5A1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6E1BC2-39C0-4E19-A38F-6EDF7F33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64FE2E-4107-4206-A945-B76BF7DF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2009-DAF1-4848-A761-82FBBE794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93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9761C55-F32B-467C-AA1D-78E8E106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ACD-FE35-47B0-90BC-B73B5DF7E5A1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6C0F62-19CC-4F44-9185-754435EE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7D37B8-CEC9-4C1A-BE54-5B7F6F64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2009-DAF1-4848-A761-82FBBE794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99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EC295D-850E-44C2-AEEE-893F578A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6187BB-1CAB-4159-AC20-AEDA49174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A8401E-C95B-4E86-AE1F-540CFF823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EA9091-98CC-49C1-B16A-04F90102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ACD-FE35-47B0-90BC-B73B5DF7E5A1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222ED3-B586-4C68-B815-3B9161F7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90516E-12C2-4F81-B47C-1B05DDF7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2009-DAF1-4848-A761-82FBBE794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77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A5F9A1-3EFC-4474-BFF1-0D3841F6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AAACBB8-8526-4F7F-8E00-76805A9F1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856CF6-0556-4ACD-96EB-F0679747E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7C2206-58DD-411A-A837-79FC0C74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ACD-FE35-47B0-90BC-B73B5DF7E5A1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6CA7EE-3073-4ED9-AD60-0E4474CE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56D6EF-F4BF-4C39-B0A5-F4ED2B04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2009-DAF1-4848-A761-82FBBE794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12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C39F0DA-AD18-423A-BA43-C594D8EB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803389-652C-4E8F-9699-955F808DE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8AD3EB-8CBD-41F5-BF9C-B2A99EA48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8ACD-FE35-47B0-90BC-B73B5DF7E5A1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26CE5A-BC34-40C3-9D37-219E31CCC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93FE37-17E7-407F-90BB-76D5B036C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2009-DAF1-4848-A761-82FBBE794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6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58D7375-5846-49C2-B2B2-ED35FC3A0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21" y="426011"/>
            <a:ext cx="6218956" cy="60059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933931-A469-48C3-A309-DDE074B00D2E}"/>
              </a:ext>
            </a:extLst>
          </p:cNvPr>
          <p:cNvSpPr txBox="1"/>
          <p:nvPr/>
        </p:nvSpPr>
        <p:spPr>
          <a:xfrm>
            <a:off x="6733775" y="1720840"/>
            <a:ext cx="4716966" cy="34163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A</a:t>
            </a:r>
            <a:r>
              <a:rPr lang="it-IT" dirty="0"/>
              <a:t>: Parco </a:t>
            </a:r>
            <a:r>
              <a:rPr lang="it-IT" dirty="0" err="1"/>
              <a:t>Mignone</a:t>
            </a:r>
            <a:r>
              <a:rPr lang="it-IT" dirty="0"/>
              <a:t> (da cedere gratuitamente al Comune)</a:t>
            </a:r>
          </a:p>
          <a:p>
            <a:endParaRPr lang="it-IT" dirty="0"/>
          </a:p>
          <a:p>
            <a:r>
              <a:rPr lang="it-IT" b="1" dirty="0"/>
              <a:t>B</a:t>
            </a:r>
            <a:r>
              <a:rPr lang="it-IT" dirty="0"/>
              <a:t>: area verde (da cedere gratuitamente al Comune)</a:t>
            </a:r>
          </a:p>
          <a:p>
            <a:endParaRPr lang="it-IT" dirty="0"/>
          </a:p>
          <a:p>
            <a:r>
              <a:rPr lang="it-IT" b="1" dirty="0"/>
              <a:t>C</a:t>
            </a:r>
            <a:r>
              <a:rPr lang="it-IT" dirty="0"/>
              <a:t>: Centro di quartiere e Distretto socio-sanitario in fase di progettazione</a:t>
            </a:r>
          </a:p>
          <a:p>
            <a:endParaRPr lang="it-IT" dirty="0"/>
          </a:p>
          <a:p>
            <a:r>
              <a:rPr lang="it-IT" b="1" dirty="0"/>
              <a:t>D</a:t>
            </a:r>
            <a:r>
              <a:rPr lang="it-IT" dirty="0"/>
              <a:t>: previsto centro lungodegenti (in attesa di definizione dei bisogni e delle necessità in tale settore)</a:t>
            </a:r>
          </a:p>
        </p:txBody>
      </p:sp>
    </p:spTree>
    <p:extLst>
      <p:ext uri="{BB962C8B-B14F-4D97-AF65-F5344CB8AC3E}">
        <p14:creationId xmlns:p14="http://schemas.microsoft.com/office/powerpoint/2010/main" val="627804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Oliver, Fabrizio</dc:creator>
  <cp:lastModifiedBy>Amistadi, Silvana</cp:lastModifiedBy>
  <cp:revision>1</cp:revision>
  <cp:lastPrinted>2019-07-30T08:35:01Z</cp:lastPrinted>
  <dcterms:created xsi:type="dcterms:W3CDTF">2019-07-30T07:33:28Z</dcterms:created>
  <dcterms:modified xsi:type="dcterms:W3CDTF">2019-07-30T08:41:02Z</dcterms:modified>
</cp:coreProperties>
</file>