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68" r:id="rId2"/>
    <p:sldId id="290" r:id="rId3"/>
    <p:sldId id="291" r:id="rId4"/>
    <p:sldId id="292" r:id="rId5"/>
    <p:sldId id="293" r:id="rId6"/>
    <p:sldId id="294" r:id="rId7"/>
    <p:sldId id="295" r:id="rId8"/>
    <p:sldId id="296" r:id="rId9"/>
    <p:sldId id="297" r:id="rId10"/>
    <p:sldId id="289" r:id="rId11"/>
    <p:sldId id="298" r:id="rId12"/>
    <p:sldId id="299" r:id="rId13"/>
    <p:sldId id="309" r:id="rId14"/>
    <p:sldId id="300" r:id="rId15"/>
    <p:sldId id="301" r:id="rId16"/>
    <p:sldId id="302" r:id="rId17"/>
    <p:sldId id="303" r:id="rId18"/>
    <p:sldId id="310" r:id="rId19"/>
    <p:sldId id="312" r:id="rId20"/>
    <p:sldId id="304" r:id="rId21"/>
    <p:sldId id="305" r:id="rId22"/>
    <p:sldId id="306" r:id="rId23"/>
    <p:sldId id="307" r:id="rId24"/>
    <p:sldId id="288" r:id="rId25"/>
  </p:sldIdLst>
  <p:sldSz cx="10690225" cy="6016625"/>
  <p:notesSz cx="7099300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F001E"/>
    <a:srgbClr val="D2D2D2"/>
    <a:srgbClr val="787878"/>
    <a:srgbClr val="646464"/>
    <a:srgbClr val="969696"/>
    <a:srgbClr val="E8E8E8"/>
    <a:srgbClr val="C9C9C8"/>
    <a:srgbClr val="D9D9D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89741" autoAdjust="0"/>
  </p:normalViewPr>
  <p:slideViewPr>
    <p:cSldViewPr snapToGrid="0">
      <p:cViewPr varScale="1">
        <p:scale>
          <a:sx n="89" d="100"/>
          <a:sy n="89" d="100"/>
        </p:scale>
        <p:origin x="-114" y="-522"/>
      </p:cViewPr>
      <p:guideLst>
        <p:guide orient="horz" pos="806"/>
        <p:guide orient="horz" pos="3163"/>
        <p:guide orient="horz" pos="3322"/>
        <p:guide pos="328"/>
        <p:guide pos="6407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-3834" y="-96"/>
      </p:cViewPr>
      <p:guideLst>
        <p:guide orient="horz" pos="3224"/>
        <p:guide pos="2236"/>
      </p:guideLst>
    </p:cSldViewPr>
  </p:notesViewPr>
  <p:gridSpacing cx="46085125" cy="4608512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Grafik 5" descr="RTS-RGB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9369425"/>
            <a:ext cx="86995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Grafik 6" descr="SRG_SSR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500" y="9837738"/>
            <a:ext cx="431800" cy="16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41288" y="768350"/>
            <a:ext cx="68167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381000" y="4860925"/>
            <a:ext cx="6337300" cy="1292225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pPr lvl="0"/>
            <a:r>
              <a:rPr lang="fr-CH" noProof="0" smtClean="0"/>
              <a:t>Textmasterformate durch Klicken bearbeiten</a:t>
            </a:r>
          </a:p>
          <a:p>
            <a:pPr lvl="1"/>
            <a:r>
              <a:rPr lang="fr-CH" noProof="0" smtClean="0"/>
              <a:t>Zweite Ebene</a:t>
            </a:r>
          </a:p>
          <a:p>
            <a:pPr lvl="2"/>
            <a:r>
              <a:rPr lang="fr-CH" noProof="0" smtClean="0"/>
              <a:t>Dritte Ebene</a:t>
            </a:r>
          </a:p>
          <a:p>
            <a:pPr lvl="3"/>
            <a:r>
              <a:rPr lang="fr-CH" noProof="0" smtClean="0"/>
              <a:t>Vierte Ebene</a:t>
            </a:r>
          </a:p>
          <a:p>
            <a:pPr lvl="4"/>
            <a:r>
              <a:rPr lang="fr-CH" noProof="0" smtClean="0"/>
              <a:t>Fünfte Ebene</a:t>
            </a:r>
            <a:endParaRPr lang="fr-CH" noProof="0"/>
          </a:p>
        </p:txBody>
      </p:sp>
      <p:pic>
        <p:nvPicPr>
          <p:cNvPr id="7172" name="Grafik 7" descr="RTS-RGB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9369425"/>
            <a:ext cx="86995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Grafik 8" descr="SRG_SSR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500" y="9837738"/>
            <a:ext cx="431800" cy="16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ts val="1200"/>
      </a:spcBef>
      <a:spcAft>
        <a:spcPct val="0"/>
      </a:spcAft>
      <a:defRPr lang="de-DE" sz="1400" b="1" kern="1200">
        <a:solidFill>
          <a:srgbClr val="787878"/>
        </a:solidFill>
        <a:latin typeface="+mn-lt"/>
        <a:ea typeface="+mn-ea"/>
        <a:cs typeface="+mn-cs"/>
      </a:defRPr>
    </a:lvl1pPr>
    <a:lvl2pPr algn="l" rtl="0" eaLnBrk="0" fontAlgn="base" hangingPunct="0">
      <a:spcBef>
        <a:spcPts val="600"/>
      </a:spcBef>
      <a:spcAft>
        <a:spcPct val="0"/>
      </a:spcAft>
      <a:defRPr lang="de-DE" sz="1400" kern="1200">
        <a:solidFill>
          <a:srgbClr val="787878"/>
        </a:solidFill>
        <a:latin typeface="+mn-lt"/>
        <a:ea typeface="+mn-ea"/>
        <a:cs typeface="+mn-cs"/>
      </a:defRPr>
    </a:lvl2pPr>
    <a:lvl3pPr marL="177800" indent="-177800" algn="l" rtl="0" eaLnBrk="0" fontAlgn="base" hangingPunct="0">
      <a:spcBef>
        <a:spcPts val="600"/>
      </a:spcBef>
      <a:spcAft>
        <a:spcPct val="0"/>
      </a:spcAft>
      <a:buClr>
        <a:schemeClr val="accent1"/>
      </a:buClr>
      <a:buFont typeface="Wingdings" pitchFamily="2" charset="2"/>
      <a:buChar char="§"/>
      <a:defRPr lang="de-DE" sz="1400" kern="1200">
        <a:solidFill>
          <a:srgbClr val="787878"/>
        </a:solidFill>
        <a:latin typeface="+mn-lt"/>
        <a:ea typeface="+mn-ea"/>
        <a:cs typeface="+mn-cs"/>
      </a:defRPr>
    </a:lvl3pPr>
    <a:lvl4pPr marL="446088" indent="-268288" algn="l" rtl="0" eaLnBrk="0" fontAlgn="base" hangingPunct="0">
      <a:spcBef>
        <a:spcPts val="300"/>
      </a:spcBef>
      <a:spcAft>
        <a:spcPct val="0"/>
      </a:spcAft>
      <a:buClr>
        <a:srgbClr val="787878"/>
      </a:buClr>
      <a:buFont typeface="Arial" charset="0"/>
      <a:buChar char="–"/>
      <a:defRPr lang="de-DE" sz="1400" kern="1200">
        <a:solidFill>
          <a:srgbClr val="787878"/>
        </a:solidFill>
        <a:latin typeface="+mn-lt"/>
        <a:ea typeface="+mn-ea"/>
        <a:cs typeface="+mn-cs"/>
      </a:defRPr>
    </a:lvl4pPr>
    <a:lvl5pPr marL="623888" indent="-177800" algn="l" rtl="0" eaLnBrk="0" fontAlgn="base" hangingPunct="0">
      <a:spcBef>
        <a:spcPts val="300"/>
      </a:spcBef>
      <a:spcAft>
        <a:spcPct val="0"/>
      </a:spcAft>
      <a:buClr>
        <a:srgbClr val="787878"/>
      </a:buClr>
      <a:buFont typeface="Wingdings" pitchFamily="2" charset="2"/>
      <a:buChar char="§"/>
      <a:defRPr lang="de-DE" sz="1400" kern="1200">
        <a:solidFill>
          <a:srgbClr val="787878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Folienbildplatzhalt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2" name="Notizenplatzhalter 2"/>
          <p:cNvSpPr>
            <a:spLocks noGrp="1"/>
          </p:cNvSpPr>
          <p:nvPr>
            <p:ph type="body" idx="1"/>
          </p:nvPr>
        </p:nvSpPr>
        <p:spPr bwMode="auto">
          <a:xfrm>
            <a:off x="381000" y="4860925"/>
            <a:ext cx="6337300" cy="212725"/>
          </a:xfrm>
          <a:noFill/>
        </p:spPr>
        <p:txBody>
          <a:bodyPr numCol="1" compatLnSpc="1">
            <a:prstTxWarp prst="textNoShape">
              <a:avLst/>
            </a:prstTxWarp>
          </a:bodyPr>
          <a:lstStyle/>
          <a:p>
            <a:pPr eaLnBrk="1" hangingPunct="1"/>
            <a:endParaRPr smtClean="0"/>
          </a:p>
        </p:txBody>
      </p:sp>
      <p:sp>
        <p:nvSpPr>
          <p:cNvPr id="10243" name="Foliennummernplatzhalt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9048" tIns="49524" rIns="99048" bIns="49524"/>
          <a:lstStyle/>
          <a:p>
            <a:pPr defTabSz="990600"/>
            <a:fld id="{82DAF3D4-7470-44EC-9559-663B7FFDBD1B}" type="slidenum">
              <a:rPr lang="de-DE" sz="1900"/>
              <a:pPr defTabSz="990600"/>
              <a:t>1</a:t>
            </a:fld>
            <a:endParaRPr lang="de-DE" sz="19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Folienbildplatzhalt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Notizenplatzhalter 2"/>
          <p:cNvSpPr>
            <a:spLocks noGrp="1"/>
          </p:cNvSpPr>
          <p:nvPr>
            <p:ph type="body" idx="1"/>
          </p:nvPr>
        </p:nvSpPr>
        <p:spPr bwMode="auto">
          <a:xfrm>
            <a:off x="381000" y="4860925"/>
            <a:ext cx="6337300" cy="212725"/>
          </a:xfrm>
          <a:noFill/>
        </p:spPr>
        <p:txBody>
          <a:bodyPr numCol="1" compatLnSpc="1">
            <a:prstTxWarp prst="textNoShape">
              <a:avLst/>
            </a:prstTxWarp>
          </a:bodyPr>
          <a:lstStyle/>
          <a:p>
            <a:pPr eaLnBrk="1" hangingPunct="1"/>
            <a:endParaRPr smtClean="0"/>
          </a:p>
        </p:txBody>
      </p:sp>
      <p:sp>
        <p:nvSpPr>
          <p:cNvPr id="28675" name="Foliennummernplatzhalt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9048" tIns="49524" rIns="99048" bIns="49524"/>
          <a:lstStyle/>
          <a:p>
            <a:pPr defTabSz="990600"/>
            <a:fld id="{54C4A18D-F83C-494A-8ABE-1B4EE6424D06}" type="slidenum">
              <a:rPr lang="de-DE" sz="1900"/>
              <a:pPr defTabSz="990600"/>
              <a:t>10</a:t>
            </a:fld>
            <a:endParaRPr lang="de-DE" sz="190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2" name="Notizenplatzhalter 2"/>
          <p:cNvSpPr>
            <a:spLocks noGrp="1"/>
          </p:cNvSpPr>
          <p:nvPr>
            <p:ph type="body" idx="1"/>
          </p:nvPr>
        </p:nvSpPr>
        <p:spPr bwMode="auto">
          <a:xfrm>
            <a:off x="381000" y="4860925"/>
            <a:ext cx="6337300" cy="212725"/>
          </a:xfrm>
          <a:noFill/>
        </p:spPr>
        <p:txBody>
          <a:bodyPr numCol="1" compatLnSpc="1">
            <a:prstTxWarp prst="textNoShape">
              <a:avLst/>
            </a:prstTxWarp>
          </a:bodyPr>
          <a:lstStyle/>
          <a:p>
            <a:pPr eaLnBrk="1" hangingPunct="1"/>
            <a:endParaRPr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0" name="Notizenplatzhalter 2"/>
          <p:cNvSpPr>
            <a:spLocks noGrp="1"/>
          </p:cNvSpPr>
          <p:nvPr>
            <p:ph type="body" idx="1"/>
          </p:nvPr>
        </p:nvSpPr>
        <p:spPr bwMode="auto">
          <a:xfrm>
            <a:off x="381000" y="4860925"/>
            <a:ext cx="6337300" cy="212725"/>
          </a:xfrm>
          <a:noFill/>
        </p:spPr>
        <p:txBody>
          <a:bodyPr numCol="1" compatLnSpc="1">
            <a:prstTxWarp prst="textNoShape">
              <a:avLst/>
            </a:prstTxWarp>
          </a:bodyPr>
          <a:lstStyle/>
          <a:p>
            <a:pPr eaLnBrk="1" hangingPunct="1"/>
            <a:endParaRPr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8" name="Notizenplatzhalter 2"/>
          <p:cNvSpPr>
            <a:spLocks noGrp="1"/>
          </p:cNvSpPr>
          <p:nvPr>
            <p:ph type="body" idx="1"/>
          </p:nvPr>
        </p:nvSpPr>
        <p:spPr bwMode="auto">
          <a:xfrm>
            <a:off x="381000" y="4860925"/>
            <a:ext cx="6337300" cy="212725"/>
          </a:xfrm>
          <a:noFill/>
        </p:spPr>
        <p:txBody>
          <a:bodyPr numCol="1" compatLnSpc="1">
            <a:prstTxWarp prst="textNoShape">
              <a:avLst/>
            </a:prstTxWarp>
          </a:bodyPr>
          <a:lstStyle/>
          <a:p>
            <a:pPr eaLnBrk="1" hangingPunct="1"/>
            <a:endParaRPr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Notizenplatzhalter 2"/>
          <p:cNvSpPr>
            <a:spLocks noGrp="1"/>
          </p:cNvSpPr>
          <p:nvPr>
            <p:ph type="body" idx="1"/>
          </p:nvPr>
        </p:nvSpPr>
        <p:spPr bwMode="auto">
          <a:xfrm>
            <a:off x="381000" y="4860925"/>
            <a:ext cx="6337300" cy="212725"/>
          </a:xfrm>
          <a:noFill/>
        </p:spPr>
        <p:txBody>
          <a:bodyPr numCol="1" compatLnSpc="1">
            <a:prstTxWarp prst="textNoShape">
              <a:avLst/>
            </a:prstTxWarp>
          </a:bodyPr>
          <a:lstStyle/>
          <a:p>
            <a:pPr eaLnBrk="1" hangingPunct="1"/>
            <a:endParaRPr smtClean="0"/>
          </a:p>
        </p:txBody>
      </p:sp>
      <p:sp>
        <p:nvSpPr>
          <p:cNvPr id="36867" name="Foliennummernplatzhalter 3"/>
          <p:cNvSpPr txBox="1">
            <a:spLocks noGrp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/>
          <a:lstStyle/>
          <a:p>
            <a:pPr defTabSz="990600"/>
            <a:fld id="{68AB9CF5-D2F2-4260-A516-9804C91133B0}" type="slidenum">
              <a:rPr lang="de-DE" sz="1900"/>
              <a:pPr defTabSz="990600"/>
              <a:t>14</a:t>
            </a:fld>
            <a:endParaRPr lang="de-DE" sz="190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Notizenplatzhalter 2"/>
          <p:cNvSpPr>
            <a:spLocks noGrp="1"/>
          </p:cNvSpPr>
          <p:nvPr>
            <p:ph type="body" idx="1"/>
          </p:nvPr>
        </p:nvSpPr>
        <p:spPr bwMode="auto">
          <a:xfrm>
            <a:off x="381000" y="4860925"/>
            <a:ext cx="6337300" cy="212725"/>
          </a:xfrm>
          <a:noFill/>
        </p:spPr>
        <p:txBody>
          <a:bodyPr numCol="1" compatLnSpc="1">
            <a:prstTxWarp prst="textNoShape">
              <a:avLst/>
            </a:prstTxWarp>
          </a:bodyPr>
          <a:lstStyle/>
          <a:p>
            <a:pPr eaLnBrk="1" hangingPunct="1"/>
            <a:endParaRPr smtClean="0"/>
          </a:p>
        </p:txBody>
      </p:sp>
      <p:sp>
        <p:nvSpPr>
          <p:cNvPr id="38915" name="Foliennummernplatzhalter 3"/>
          <p:cNvSpPr txBox="1">
            <a:spLocks noGrp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/>
          <a:lstStyle/>
          <a:p>
            <a:pPr defTabSz="990600"/>
            <a:fld id="{E742A6F3-D8CF-4582-9398-55182C7371D8}" type="slidenum">
              <a:rPr lang="de-DE" sz="1900"/>
              <a:pPr defTabSz="990600"/>
              <a:t>15</a:t>
            </a:fld>
            <a:endParaRPr lang="de-DE" sz="190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2" name="Notizenplatzhalter 2"/>
          <p:cNvSpPr>
            <a:spLocks noGrp="1"/>
          </p:cNvSpPr>
          <p:nvPr>
            <p:ph type="body" idx="1"/>
          </p:nvPr>
        </p:nvSpPr>
        <p:spPr bwMode="auto">
          <a:xfrm>
            <a:off x="381000" y="4860925"/>
            <a:ext cx="6337300" cy="212725"/>
          </a:xfrm>
          <a:noFill/>
        </p:spPr>
        <p:txBody>
          <a:bodyPr numCol="1" compatLnSpc="1">
            <a:prstTxWarp prst="textNoShape">
              <a:avLst/>
            </a:prstTxWarp>
          </a:bodyPr>
          <a:lstStyle/>
          <a:p>
            <a:pPr eaLnBrk="1" hangingPunct="1"/>
            <a:endParaRPr smtClean="0"/>
          </a:p>
        </p:txBody>
      </p:sp>
      <p:sp>
        <p:nvSpPr>
          <p:cNvPr id="40963" name="Foliennummernplatzhalter 3"/>
          <p:cNvSpPr txBox="1">
            <a:spLocks noGrp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/>
          <a:lstStyle/>
          <a:p>
            <a:pPr defTabSz="990600"/>
            <a:fld id="{D58CA7B1-36A3-4D39-9A5A-81A2E90D33A3}" type="slidenum">
              <a:rPr lang="de-DE" sz="1900"/>
              <a:pPr defTabSz="990600"/>
              <a:t>16</a:t>
            </a:fld>
            <a:endParaRPr lang="de-DE" sz="190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0" name="Notizenplatzhalter 2"/>
          <p:cNvSpPr>
            <a:spLocks noGrp="1"/>
          </p:cNvSpPr>
          <p:nvPr>
            <p:ph type="body" idx="1"/>
          </p:nvPr>
        </p:nvSpPr>
        <p:spPr bwMode="auto">
          <a:xfrm>
            <a:off x="381000" y="4860925"/>
            <a:ext cx="6337300" cy="212725"/>
          </a:xfrm>
          <a:noFill/>
        </p:spPr>
        <p:txBody>
          <a:bodyPr numCol="1" compatLnSpc="1">
            <a:prstTxWarp prst="textNoShape">
              <a:avLst/>
            </a:prstTxWarp>
          </a:bodyPr>
          <a:lstStyle/>
          <a:p>
            <a:pPr eaLnBrk="1" hangingPunct="1"/>
            <a:endParaRPr smtClean="0"/>
          </a:p>
        </p:txBody>
      </p:sp>
      <p:sp>
        <p:nvSpPr>
          <p:cNvPr id="43011" name="Foliennummernplatzhalter 3"/>
          <p:cNvSpPr txBox="1">
            <a:spLocks noGrp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/>
          <a:lstStyle/>
          <a:p>
            <a:pPr defTabSz="990600"/>
            <a:fld id="{C03C9767-C0BA-4C50-B406-756CAD61F564}" type="slidenum">
              <a:rPr lang="de-DE" sz="1900"/>
              <a:pPr defTabSz="990600"/>
              <a:t>17</a:t>
            </a:fld>
            <a:endParaRPr lang="de-DE" sz="190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8" name="Notizenplatzhalter 2"/>
          <p:cNvSpPr>
            <a:spLocks noGrp="1"/>
          </p:cNvSpPr>
          <p:nvPr>
            <p:ph type="body" idx="1"/>
          </p:nvPr>
        </p:nvSpPr>
        <p:spPr bwMode="auto">
          <a:xfrm>
            <a:off x="381000" y="4860925"/>
            <a:ext cx="6337300" cy="193675"/>
          </a:xfrm>
          <a:noFill/>
        </p:spPr>
        <p:txBody>
          <a:bodyPr numCol="1" compatLnSpc="1">
            <a:prstTxWarp prst="textNoShape">
              <a:avLst/>
            </a:prstTxWarp>
          </a:bodyPr>
          <a:lstStyle/>
          <a:p>
            <a:pPr eaLnBrk="1" hangingPunct="1"/>
            <a:endParaRPr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6" name="Notizenplatzhalter 2"/>
          <p:cNvSpPr>
            <a:spLocks noGrp="1"/>
          </p:cNvSpPr>
          <p:nvPr>
            <p:ph type="body" idx="1"/>
          </p:nvPr>
        </p:nvSpPr>
        <p:spPr bwMode="auto">
          <a:xfrm>
            <a:off x="381000" y="4860925"/>
            <a:ext cx="6337300" cy="193675"/>
          </a:xfrm>
          <a:noFill/>
        </p:spPr>
        <p:txBody>
          <a:bodyPr numCol="1" compatLnSpc="1">
            <a:prstTxWarp prst="textNoShape">
              <a:avLst/>
            </a:prstTxWarp>
          </a:bodyPr>
          <a:lstStyle/>
          <a:p>
            <a:pPr eaLnBrk="1" hangingPunct="1"/>
            <a:endParaRPr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0" name="Notizenplatzhalter 2"/>
          <p:cNvSpPr>
            <a:spLocks noGrp="1"/>
          </p:cNvSpPr>
          <p:nvPr>
            <p:ph type="body" idx="1"/>
          </p:nvPr>
        </p:nvSpPr>
        <p:spPr bwMode="auto">
          <a:xfrm>
            <a:off x="381000" y="4860925"/>
            <a:ext cx="6337300" cy="212725"/>
          </a:xfrm>
          <a:noFill/>
        </p:spPr>
        <p:txBody>
          <a:bodyPr numCol="1" compatLnSpc="1">
            <a:prstTxWarp prst="textNoShape">
              <a:avLst/>
            </a:prstTxWarp>
          </a:bodyPr>
          <a:lstStyle/>
          <a:p>
            <a:pPr eaLnBrk="1" hangingPunct="1"/>
            <a:endParaRPr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4" name="Notizenplatzhalter 2"/>
          <p:cNvSpPr>
            <a:spLocks noGrp="1"/>
          </p:cNvSpPr>
          <p:nvPr>
            <p:ph type="body" idx="1"/>
          </p:nvPr>
        </p:nvSpPr>
        <p:spPr bwMode="auto">
          <a:xfrm>
            <a:off x="381000" y="4860925"/>
            <a:ext cx="6337300" cy="212725"/>
          </a:xfrm>
          <a:noFill/>
        </p:spPr>
        <p:txBody>
          <a:bodyPr numCol="1" compatLnSpc="1">
            <a:prstTxWarp prst="textNoShape">
              <a:avLst/>
            </a:prstTxWarp>
          </a:bodyPr>
          <a:lstStyle/>
          <a:p>
            <a:pPr eaLnBrk="1" hangingPunct="1"/>
            <a:endParaRPr smtClean="0"/>
          </a:p>
        </p:txBody>
      </p:sp>
      <p:sp>
        <p:nvSpPr>
          <p:cNvPr id="49155" name="Foliennummernplatzhalter 3"/>
          <p:cNvSpPr txBox="1">
            <a:spLocks noGrp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/>
          <a:lstStyle/>
          <a:p>
            <a:pPr defTabSz="990600"/>
            <a:fld id="{5846557F-0F0B-4F59-B8C2-EDAC72438A3E}" type="slidenum">
              <a:rPr lang="de-DE" sz="1900"/>
              <a:pPr defTabSz="990600"/>
              <a:t>20</a:t>
            </a:fld>
            <a:endParaRPr lang="de-DE" sz="190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2" name="Notizenplatzhalter 2"/>
          <p:cNvSpPr>
            <a:spLocks noGrp="1"/>
          </p:cNvSpPr>
          <p:nvPr>
            <p:ph type="body" idx="1"/>
          </p:nvPr>
        </p:nvSpPr>
        <p:spPr bwMode="auto">
          <a:xfrm>
            <a:off x="381000" y="4860925"/>
            <a:ext cx="6337300" cy="212725"/>
          </a:xfrm>
          <a:noFill/>
        </p:spPr>
        <p:txBody>
          <a:bodyPr numCol="1" compatLnSpc="1">
            <a:prstTxWarp prst="textNoShape">
              <a:avLst/>
            </a:prstTxWarp>
          </a:bodyPr>
          <a:lstStyle/>
          <a:p>
            <a:pPr eaLnBrk="1" hangingPunct="1"/>
            <a:endParaRPr smtClean="0"/>
          </a:p>
        </p:txBody>
      </p:sp>
      <p:sp>
        <p:nvSpPr>
          <p:cNvPr id="51203" name="Foliennummernplatzhalter 3"/>
          <p:cNvSpPr txBox="1">
            <a:spLocks noGrp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/>
          <a:lstStyle/>
          <a:p>
            <a:pPr defTabSz="990600"/>
            <a:fld id="{A3AF2670-2B21-4E72-96C1-A19B07BCBE1F}" type="slidenum">
              <a:rPr lang="de-DE" sz="1900"/>
              <a:pPr defTabSz="990600"/>
              <a:t>21</a:t>
            </a:fld>
            <a:endParaRPr lang="de-DE" sz="190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0" name="Notizenplatzhalter 2"/>
          <p:cNvSpPr>
            <a:spLocks noGrp="1"/>
          </p:cNvSpPr>
          <p:nvPr>
            <p:ph type="body" idx="1"/>
          </p:nvPr>
        </p:nvSpPr>
        <p:spPr bwMode="auto">
          <a:xfrm>
            <a:off x="381000" y="4860925"/>
            <a:ext cx="6337300" cy="212725"/>
          </a:xfrm>
          <a:noFill/>
        </p:spPr>
        <p:txBody>
          <a:bodyPr numCol="1" compatLnSpc="1">
            <a:prstTxWarp prst="textNoShape">
              <a:avLst/>
            </a:prstTxWarp>
          </a:bodyPr>
          <a:lstStyle/>
          <a:p>
            <a:pPr eaLnBrk="1" hangingPunct="1"/>
            <a:endParaRPr smtClean="0"/>
          </a:p>
        </p:txBody>
      </p:sp>
      <p:sp>
        <p:nvSpPr>
          <p:cNvPr id="53251" name="Foliennummernplatzhalter 3"/>
          <p:cNvSpPr txBox="1">
            <a:spLocks noGrp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/>
          <a:lstStyle/>
          <a:p>
            <a:pPr defTabSz="990600"/>
            <a:fld id="{86B8B446-2295-46CA-A864-DBD4794D8656}" type="slidenum">
              <a:rPr lang="de-DE" sz="1900"/>
              <a:pPr defTabSz="990600"/>
              <a:t>22</a:t>
            </a:fld>
            <a:endParaRPr lang="de-DE" sz="190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8" name="Notizenplatzhalter 2"/>
          <p:cNvSpPr>
            <a:spLocks noGrp="1"/>
          </p:cNvSpPr>
          <p:nvPr>
            <p:ph type="body" idx="1"/>
          </p:nvPr>
        </p:nvSpPr>
        <p:spPr bwMode="auto">
          <a:xfrm>
            <a:off x="381000" y="4860925"/>
            <a:ext cx="6337300" cy="212725"/>
          </a:xfrm>
          <a:noFill/>
        </p:spPr>
        <p:txBody>
          <a:bodyPr numCol="1" compatLnSpc="1">
            <a:prstTxWarp prst="textNoShape">
              <a:avLst/>
            </a:prstTxWarp>
          </a:bodyPr>
          <a:lstStyle/>
          <a:p>
            <a:pPr eaLnBrk="1" hangingPunct="1"/>
            <a:endParaRPr smtClean="0"/>
          </a:p>
        </p:txBody>
      </p:sp>
      <p:sp>
        <p:nvSpPr>
          <p:cNvPr id="55299" name="Foliennummernplatzhalter 3"/>
          <p:cNvSpPr txBox="1">
            <a:spLocks noGrp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/>
          <a:lstStyle/>
          <a:p>
            <a:pPr defTabSz="990600"/>
            <a:fld id="{0327EE72-AF16-48A6-AFF1-BEBAAD2F9179}" type="slidenum">
              <a:rPr lang="de-DE" sz="1900"/>
              <a:pPr defTabSz="990600"/>
              <a:t>23</a:t>
            </a:fld>
            <a:endParaRPr lang="de-DE" sz="190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Folienbildplatzhalt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6" name="Notizenplatzhalter 2"/>
          <p:cNvSpPr>
            <a:spLocks noGrp="1"/>
          </p:cNvSpPr>
          <p:nvPr>
            <p:ph type="body" idx="1"/>
          </p:nvPr>
        </p:nvSpPr>
        <p:spPr bwMode="auto">
          <a:xfrm>
            <a:off x="381000" y="4860925"/>
            <a:ext cx="6337300" cy="212725"/>
          </a:xfrm>
          <a:noFill/>
        </p:spPr>
        <p:txBody>
          <a:bodyPr numCol="1" compatLnSpc="1">
            <a:prstTxWarp prst="textNoShape">
              <a:avLst/>
            </a:prstTxWarp>
          </a:bodyPr>
          <a:lstStyle/>
          <a:p>
            <a:pPr eaLnBrk="1" hangingPunct="1"/>
            <a:endParaRPr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Notizenplatzhalter 2"/>
          <p:cNvSpPr>
            <a:spLocks noGrp="1"/>
          </p:cNvSpPr>
          <p:nvPr>
            <p:ph type="body" idx="1"/>
          </p:nvPr>
        </p:nvSpPr>
        <p:spPr bwMode="auto">
          <a:xfrm>
            <a:off x="381000" y="4860925"/>
            <a:ext cx="6337300" cy="212725"/>
          </a:xfrm>
          <a:noFill/>
        </p:spPr>
        <p:txBody>
          <a:bodyPr numCol="1" compatLnSpc="1">
            <a:prstTxWarp prst="textNoShape">
              <a:avLst/>
            </a:prstTxWarp>
          </a:bodyPr>
          <a:lstStyle/>
          <a:p>
            <a:pPr eaLnBrk="1" hangingPunct="1"/>
            <a:endParaRPr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Notizenplatzhalter 2"/>
          <p:cNvSpPr>
            <a:spLocks noGrp="1"/>
          </p:cNvSpPr>
          <p:nvPr>
            <p:ph type="body" idx="1"/>
          </p:nvPr>
        </p:nvSpPr>
        <p:spPr bwMode="auto">
          <a:xfrm>
            <a:off x="381000" y="4860925"/>
            <a:ext cx="6337300" cy="212725"/>
          </a:xfrm>
          <a:noFill/>
        </p:spPr>
        <p:txBody>
          <a:bodyPr numCol="1" compatLnSpc="1">
            <a:prstTxWarp prst="textNoShape">
              <a:avLst/>
            </a:prstTxWarp>
          </a:bodyPr>
          <a:lstStyle/>
          <a:p>
            <a:pPr eaLnBrk="1" hangingPunct="1"/>
            <a:endParaRPr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Notizenplatzhalter 2"/>
          <p:cNvSpPr>
            <a:spLocks noGrp="1"/>
          </p:cNvSpPr>
          <p:nvPr>
            <p:ph type="body" idx="1"/>
          </p:nvPr>
        </p:nvSpPr>
        <p:spPr bwMode="auto">
          <a:xfrm>
            <a:off x="381000" y="4860925"/>
            <a:ext cx="6337300" cy="212725"/>
          </a:xfrm>
          <a:noFill/>
        </p:spPr>
        <p:txBody>
          <a:bodyPr numCol="1" compatLnSpc="1">
            <a:prstTxWarp prst="textNoShape">
              <a:avLst/>
            </a:prstTxWarp>
          </a:bodyPr>
          <a:lstStyle/>
          <a:p>
            <a:pPr eaLnBrk="1" hangingPunct="1"/>
            <a:endParaRPr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Notizenplatzhalter 2"/>
          <p:cNvSpPr>
            <a:spLocks noGrp="1"/>
          </p:cNvSpPr>
          <p:nvPr>
            <p:ph type="body" idx="1"/>
          </p:nvPr>
        </p:nvSpPr>
        <p:spPr bwMode="auto">
          <a:xfrm>
            <a:off x="381000" y="4860925"/>
            <a:ext cx="6337300" cy="212725"/>
          </a:xfrm>
          <a:noFill/>
        </p:spPr>
        <p:txBody>
          <a:bodyPr numCol="1" compatLnSpc="1">
            <a:prstTxWarp prst="textNoShape">
              <a:avLst/>
            </a:prstTxWarp>
          </a:bodyPr>
          <a:lstStyle/>
          <a:p>
            <a:pPr eaLnBrk="1" hangingPunct="1"/>
            <a:endParaRPr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Notizenplatzhalter 2"/>
          <p:cNvSpPr>
            <a:spLocks noGrp="1"/>
          </p:cNvSpPr>
          <p:nvPr>
            <p:ph type="body" idx="1"/>
          </p:nvPr>
        </p:nvSpPr>
        <p:spPr bwMode="auto">
          <a:xfrm>
            <a:off x="381000" y="4860925"/>
            <a:ext cx="6337300" cy="212725"/>
          </a:xfrm>
          <a:noFill/>
        </p:spPr>
        <p:txBody>
          <a:bodyPr numCol="1" compatLnSpc="1">
            <a:prstTxWarp prst="textNoShape">
              <a:avLst/>
            </a:prstTxWarp>
          </a:bodyPr>
          <a:lstStyle/>
          <a:p>
            <a:pPr eaLnBrk="1" hangingPunct="1"/>
            <a:endParaRPr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Notizenplatzhalter 2"/>
          <p:cNvSpPr>
            <a:spLocks noGrp="1"/>
          </p:cNvSpPr>
          <p:nvPr>
            <p:ph type="body" idx="1"/>
          </p:nvPr>
        </p:nvSpPr>
        <p:spPr bwMode="auto">
          <a:xfrm>
            <a:off x="381000" y="4860925"/>
            <a:ext cx="6337300" cy="212725"/>
          </a:xfrm>
          <a:noFill/>
        </p:spPr>
        <p:txBody>
          <a:bodyPr numCol="1" compatLnSpc="1">
            <a:prstTxWarp prst="textNoShape">
              <a:avLst/>
            </a:prstTxWarp>
          </a:bodyPr>
          <a:lstStyle/>
          <a:p>
            <a:pPr eaLnBrk="1" hangingPunct="1"/>
            <a:endParaRPr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Notizenplatzhalter 2"/>
          <p:cNvSpPr>
            <a:spLocks noGrp="1"/>
          </p:cNvSpPr>
          <p:nvPr>
            <p:ph type="body" idx="1"/>
          </p:nvPr>
        </p:nvSpPr>
        <p:spPr bwMode="auto">
          <a:xfrm>
            <a:off x="381000" y="4860925"/>
            <a:ext cx="6337300" cy="212725"/>
          </a:xfrm>
          <a:noFill/>
        </p:spPr>
        <p:txBody>
          <a:bodyPr numCol="1" compatLnSpc="1">
            <a:prstTxWarp prst="textNoShape">
              <a:avLst/>
            </a:prstTxWarp>
          </a:bodyPr>
          <a:lstStyle/>
          <a:p>
            <a:pPr eaLnBrk="1" hangingPunct="1"/>
            <a:endParaRPr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7" descr="Header_16X9_v5_wim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728325" cy="292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hteck 7"/>
          <p:cNvSpPr/>
          <p:nvPr/>
        </p:nvSpPr>
        <p:spPr>
          <a:xfrm>
            <a:off x="0" y="3008313"/>
            <a:ext cx="10690225" cy="3008312"/>
          </a:xfrm>
          <a:prstGeom prst="rect">
            <a:avLst/>
          </a:prstGeom>
          <a:gradFill flip="none" rotWithShape="1">
            <a:gsLst>
              <a:gs pos="0">
                <a:srgbClr val="C9C9C8"/>
              </a:gs>
              <a:gs pos="50000">
                <a:srgbClr val="E8E8E8"/>
              </a:gs>
              <a:gs pos="100000">
                <a:schemeClr val="bg1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CH"/>
          </a:p>
        </p:txBody>
      </p:sp>
      <p:sp>
        <p:nvSpPr>
          <p:cNvPr id="6" name="Rectangle 12"/>
          <p:cNvSpPr>
            <a:spLocks noChangeArrowheads="1"/>
          </p:cNvSpPr>
          <p:nvPr userDrawn="1"/>
        </p:nvSpPr>
        <p:spPr bwMode="auto">
          <a:xfrm>
            <a:off x="9742488" y="5689600"/>
            <a:ext cx="419100" cy="144463"/>
          </a:xfrm>
          <a:prstGeom prst="rect">
            <a:avLst/>
          </a:prstGeom>
          <a:solidFill>
            <a:srgbClr val="AF001E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latin typeface="+mn-lt"/>
            </a:endParaRPr>
          </a:p>
        </p:txBody>
      </p:sp>
      <p:sp>
        <p:nvSpPr>
          <p:cNvPr id="7" name="Freeform 13"/>
          <p:cNvSpPr>
            <a:spLocks/>
          </p:cNvSpPr>
          <p:nvPr userDrawn="1"/>
        </p:nvSpPr>
        <p:spPr bwMode="auto">
          <a:xfrm>
            <a:off x="9767888" y="5726113"/>
            <a:ext cx="49212" cy="69850"/>
          </a:xfrm>
          <a:custGeom>
            <a:avLst/>
            <a:gdLst/>
            <a:ahLst/>
            <a:cxnLst>
              <a:cxn ang="0">
                <a:pos x="3" y="4335"/>
              </a:cxn>
              <a:cxn ang="0">
                <a:pos x="55" y="4404"/>
              </a:cxn>
              <a:cxn ang="0">
                <a:pos x="165" y="4431"/>
              </a:cxn>
              <a:cxn ang="0">
                <a:pos x="1037" y="4485"/>
              </a:cxn>
              <a:cxn ang="0">
                <a:pos x="1606" y="4478"/>
              </a:cxn>
              <a:cxn ang="0">
                <a:pos x="2018" y="4425"/>
              </a:cxn>
              <a:cxn ang="0">
                <a:pos x="2305" y="4349"/>
              </a:cxn>
              <a:cxn ang="0">
                <a:pos x="2560" y="4241"/>
              </a:cxn>
              <a:cxn ang="0">
                <a:pos x="2776" y="4097"/>
              </a:cxn>
              <a:cxn ang="0">
                <a:pos x="2951" y="3915"/>
              </a:cxn>
              <a:cxn ang="0">
                <a:pos x="3081" y="3692"/>
              </a:cxn>
              <a:cxn ang="0">
                <a:pos x="3162" y="3428"/>
              </a:cxn>
              <a:cxn ang="0">
                <a:pos x="3190" y="3119"/>
              </a:cxn>
              <a:cxn ang="0">
                <a:pos x="3160" y="2801"/>
              </a:cxn>
              <a:cxn ang="0">
                <a:pos x="3048" y="2494"/>
              </a:cxn>
              <a:cxn ang="0">
                <a:pos x="2947" y="2347"/>
              </a:cxn>
              <a:cxn ang="0">
                <a:pos x="2814" y="2213"/>
              </a:cxn>
              <a:cxn ang="0">
                <a:pos x="2645" y="2092"/>
              </a:cxn>
              <a:cxn ang="0">
                <a:pos x="2188" y="1893"/>
              </a:cxn>
              <a:cxn ang="0">
                <a:pos x="1348" y="1664"/>
              </a:cxn>
              <a:cxn ang="0">
                <a:pos x="1175" y="1578"/>
              </a:cxn>
              <a:cxn ang="0">
                <a:pos x="1078" y="1481"/>
              </a:cxn>
              <a:cxn ang="0">
                <a:pos x="1029" y="1354"/>
              </a:cxn>
              <a:cxn ang="0">
                <a:pos x="1025" y="1202"/>
              </a:cxn>
              <a:cxn ang="0">
                <a:pos x="1092" y="1028"/>
              </a:cxn>
              <a:cxn ang="0">
                <a:pos x="1225" y="920"/>
              </a:cxn>
              <a:cxn ang="0">
                <a:pos x="1403" y="862"/>
              </a:cxn>
              <a:cxn ang="0">
                <a:pos x="1664" y="842"/>
              </a:cxn>
              <a:cxn ang="0">
                <a:pos x="2518" y="876"/>
              </a:cxn>
              <a:cxn ang="0">
                <a:pos x="2822" y="889"/>
              </a:cxn>
              <a:cxn ang="0">
                <a:pos x="2909" y="837"/>
              </a:cxn>
              <a:cxn ang="0">
                <a:pos x="3026" y="219"/>
              </a:cxn>
              <a:cxn ang="0">
                <a:pos x="3010" y="117"/>
              </a:cxn>
              <a:cxn ang="0">
                <a:pos x="2934" y="68"/>
              </a:cxn>
              <a:cxn ang="0">
                <a:pos x="2441" y="20"/>
              </a:cxn>
              <a:cxn ang="0">
                <a:pos x="1713" y="0"/>
              </a:cxn>
              <a:cxn ang="0">
                <a:pos x="1410" y="13"/>
              </a:cxn>
              <a:cxn ang="0">
                <a:pos x="1096" y="59"/>
              </a:cxn>
              <a:cxn ang="0">
                <a:pos x="823" y="137"/>
              </a:cxn>
              <a:cxn ang="0">
                <a:pos x="591" y="247"/>
              </a:cxn>
              <a:cxn ang="0">
                <a:pos x="400" y="385"/>
              </a:cxn>
              <a:cxn ang="0">
                <a:pos x="250" y="552"/>
              </a:cxn>
              <a:cxn ang="0">
                <a:pos x="139" y="744"/>
              </a:cxn>
              <a:cxn ang="0">
                <a:pos x="69" y="961"/>
              </a:cxn>
              <a:cxn ang="0">
                <a:pos x="38" y="1200"/>
              </a:cxn>
              <a:cxn ang="0">
                <a:pos x="54" y="1523"/>
              </a:cxn>
              <a:cxn ang="0">
                <a:pos x="168" y="1899"/>
              </a:cxn>
              <a:cxn ang="0">
                <a:pos x="382" y="2196"/>
              </a:cxn>
              <a:cxn ang="0">
                <a:pos x="689" y="2417"/>
              </a:cxn>
              <a:cxn ang="0">
                <a:pos x="1083" y="2566"/>
              </a:cxn>
              <a:cxn ang="0">
                <a:pos x="1858" y="2782"/>
              </a:cxn>
              <a:cxn ang="0">
                <a:pos x="2025" y="2871"/>
              </a:cxn>
              <a:cxn ang="0">
                <a:pos x="2130" y="2981"/>
              </a:cxn>
              <a:cxn ang="0">
                <a:pos x="2180" y="3118"/>
              </a:cxn>
              <a:cxn ang="0">
                <a:pos x="2178" y="3287"/>
              </a:cxn>
              <a:cxn ang="0">
                <a:pos x="2105" y="3463"/>
              </a:cxn>
              <a:cxn ang="0">
                <a:pos x="1948" y="3569"/>
              </a:cxn>
              <a:cxn ang="0">
                <a:pos x="1700" y="3623"/>
              </a:cxn>
              <a:cxn ang="0">
                <a:pos x="1294" y="3639"/>
              </a:cxn>
              <a:cxn ang="0">
                <a:pos x="519" y="3599"/>
              </a:cxn>
              <a:cxn ang="0">
                <a:pos x="205" y="3585"/>
              </a:cxn>
              <a:cxn ang="0">
                <a:pos x="119" y="3636"/>
              </a:cxn>
            </a:cxnLst>
            <a:rect l="0" t="0" r="r" b="b"/>
            <a:pathLst>
              <a:path w="3190" h="4488">
                <a:moveTo>
                  <a:pt x="84" y="3742"/>
                </a:moveTo>
                <a:lnTo>
                  <a:pt x="2" y="4269"/>
                </a:lnTo>
                <a:lnTo>
                  <a:pt x="2" y="4269"/>
                </a:lnTo>
                <a:lnTo>
                  <a:pt x="0" y="4287"/>
                </a:lnTo>
                <a:lnTo>
                  <a:pt x="0" y="4305"/>
                </a:lnTo>
                <a:lnTo>
                  <a:pt x="1" y="4320"/>
                </a:lnTo>
                <a:lnTo>
                  <a:pt x="3" y="4335"/>
                </a:lnTo>
                <a:lnTo>
                  <a:pt x="6" y="4348"/>
                </a:lnTo>
                <a:lnTo>
                  <a:pt x="11" y="4360"/>
                </a:lnTo>
                <a:lnTo>
                  <a:pt x="18" y="4371"/>
                </a:lnTo>
                <a:lnTo>
                  <a:pt x="26" y="4381"/>
                </a:lnTo>
                <a:lnTo>
                  <a:pt x="34" y="4389"/>
                </a:lnTo>
                <a:lnTo>
                  <a:pt x="44" y="4397"/>
                </a:lnTo>
                <a:lnTo>
                  <a:pt x="55" y="4404"/>
                </a:lnTo>
                <a:lnTo>
                  <a:pt x="67" y="4410"/>
                </a:lnTo>
                <a:lnTo>
                  <a:pt x="80" y="4415"/>
                </a:lnTo>
                <a:lnTo>
                  <a:pt x="94" y="4420"/>
                </a:lnTo>
                <a:lnTo>
                  <a:pt x="109" y="4423"/>
                </a:lnTo>
                <a:lnTo>
                  <a:pt x="125" y="4426"/>
                </a:lnTo>
                <a:lnTo>
                  <a:pt x="125" y="4426"/>
                </a:lnTo>
                <a:lnTo>
                  <a:pt x="165" y="4431"/>
                </a:lnTo>
                <a:lnTo>
                  <a:pt x="213" y="4437"/>
                </a:lnTo>
                <a:lnTo>
                  <a:pt x="326" y="4448"/>
                </a:lnTo>
                <a:lnTo>
                  <a:pt x="459" y="4457"/>
                </a:lnTo>
                <a:lnTo>
                  <a:pt x="610" y="4467"/>
                </a:lnTo>
                <a:lnTo>
                  <a:pt x="773" y="4476"/>
                </a:lnTo>
                <a:lnTo>
                  <a:pt x="947" y="4482"/>
                </a:lnTo>
                <a:lnTo>
                  <a:pt x="1037" y="4485"/>
                </a:lnTo>
                <a:lnTo>
                  <a:pt x="1126" y="4486"/>
                </a:lnTo>
                <a:lnTo>
                  <a:pt x="1217" y="4488"/>
                </a:lnTo>
                <a:lnTo>
                  <a:pt x="1309" y="4488"/>
                </a:lnTo>
                <a:lnTo>
                  <a:pt x="1309" y="4488"/>
                </a:lnTo>
                <a:lnTo>
                  <a:pt x="1409" y="4487"/>
                </a:lnTo>
                <a:lnTo>
                  <a:pt x="1509" y="4483"/>
                </a:lnTo>
                <a:lnTo>
                  <a:pt x="1606" y="4478"/>
                </a:lnTo>
                <a:lnTo>
                  <a:pt x="1702" y="4470"/>
                </a:lnTo>
                <a:lnTo>
                  <a:pt x="1795" y="4461"/>
                </a:lnTo>
                <a:lnTo>
                  <a:pt x="1841" y="4454"/>
                </a:lnTo>
                <a:lnTo>
                  <a:pt x="1886" y="4448"/>
                </a:lnTo>
                <a:lnTo>
                  <a:pt x="1930" y="4441"/>
                </a:lnTo>
                <a:lnTo>
                  <a:pt x="1975" y="4434"/>
                </a:lnTo>
                <a:lnTo>
                  <a:pt x="2018" y="4425"/>
                </a:lnTo>
                <a:lnTo>
                  <a:pt x="2062" y="4416"/>
                </a:lnTo>
                <a:lnTo>
                  <a:pt x="2104" y="4407"/>
                </a:lnTo>
                <a:lnTo>
                  <a:pt x="2145" y="4397"/>
                </a:lnTo>
                <a:lnTo>
                  <a:pt x="2186" y="4386"/>
                </a:lnTo>
                <a:lnTo>
                  <a:pt x="2227" y="4374"/>
                </a:lnTo>
                <a:lnTo>
                  <a:pt x="2266" y="4362"/>
                </a:lnTo>
                <a:lnTo>
                  <a:pt x="2305" y="4349"/>
                </a:lnTo>
                <a:lnTo>
                  <a:pt x="2344" y="4336"/>
                </a:lnTo>
                <a:lnTo>
                  <a:pt x="2382" y="4322"/>
                </a:lnTo>
                <a:lnTo>
                  <a:pt x="2419" y="4307"/>
                </a:lnTo>
                <a:lnTo>
                  <a:pt x="2455" y="4292"/>
                </a:lnTo>
                <a:lnTo>
                  <a:pt x="2491" y="4275"/>
                </a:lnTo>
                <a:lnTo>
                  <a:pt x="2525" y="4258"/>
                </a:lnTo>
                <a:lnTo>
                  <a:pt x="2560" y="4241"/>
                </a:lnTo>
                <a:lnTo>
                  <a:pt x="2593" y="4222"/>
                </a:lnTo>
                <a:lnTo>
                  <a:pt x="2625" y="4203"/>
                </a:lnTo>
                <a:lnTo>
                  <a:pt x="2658" y="4183"/>
                </a:lnTo>
                <a:lnTo>
                  <a:pt x="2688" y="4163"/>
                </a:lnTo>
                <a:lnTo>
                  <a:pt x="2718" y="4141"/>
                </a:lnTo>
                <a:lnTo>
                  <a:pt x="2747" y="4119"/>
                </a:lnTo>
                <a:lnTo>
                  <a:pt x="2776" y="4097"/>
                </a:lnTo>
                <a:lnTo>
                  <a:pt x="2804" y="4073"/>
                </a:lnTo>
                <a:lnTo>
                  <a:pt x="2831" y="4048"/>
                </a:lnTo>
                <a:lnTo>
                  <a:pt x="2857" y="4023"/>
                </a:lnTo>
                <a:lnTo>
                  <a:pt x="2882" y="3997"/>
                </a:lnTo>
                <a:lnTo>
                  <a:pt x="2906" y="3971"/>
                </a:lnTo>
                <a:lnTo>
                  <a:pt x="2928" y="3943"/>
                </a:lnTo>
                <a:lnTo>
                  <a:pt x="2951" y="3915"/>
                </a:lnTo>
                <a:lnTo>
                  <a:pt x="2973" y="3885"/>
                </a:lnTo>
                <a:lnTo>
                  <a:pt x="2993" y="3855"/>
                </a:lnTo>
                <a:lnTo>
                  <a:pt x="3013" y="3825"/>
                </a:lnTo>
                <a:lnTo>
                  <a:pt x="3031" y="3793"/>
                </a:lnTo>
                <a:lnTo>
                  <a:pt x="3049" y="3761"/>
                </a:lnTo>
                <a:lnTo>
                  <a:pt x="3066" y="3727"/>
                </a:lnTo>
                <a:lnTo>
                  <a:pt x="3081" y="3692"/>
                </a:lnTo>
                <a:lnTo>
                  <a:pt x="3096" y="3658"/>
                </a:lnTo>
                <a:lnTo>
                  <a:pt x="3109" y="3622"/>
                </a:lnTo>
                <a:lnTo>
                  <a:pt x="3122" y="3585"/>
                </a:lnTo>
                <a:lnTo>
                  <a:pt x="3134" y="3547"/>
                </a:lnTo>
                <a:lnTo>
                  <a:pt x="3144" y="3508"/>
                </a:lnTo>
                <a:lnTo>
                  <a:pt x="3154" y="3469"/>
                </a:lnTo>
                <a:lnTo>
                  <a:pt x="3162" y="3428"/>
                </a:lnTo>
                <a:lnTo>
                  <a:pt x="3169" y="3387"/>
                </a:lnTo>
                <a:lnTo>
                  <a:pt x="3175" y="3345"/>
                </a:lnTo>
                <a:lnTo>
                  <a:pt x="3181" y="3301"/>
                </a:lnTo>
                <a:lnTo>
                  <a:pt x="3185" y="3257"/>
                </a:lnTo>
                <a:lnTo>
                  <a:pt x="3187" y="3212"/>
                </a:lnTo>
                <a:lnTo>
                  <a:pt x="3190" y="3166"/>
                </a:lnTo>
                <a:lnTo>
                  <a:pt x="3190" y="3119"/>
                </a:lnTo>
                <a:lnTo>
                  <a:pt x="3190" y="3119"/>
                </a:lnTo>
                <a:lnTo>
                  <a:pt x="3190" y="3064"/>
                </a:lnTo>
                <a:lnTo>
                  <a:pt x="3186" y="3010"/>
                </a:lnTo>
                <a:lnTo>
                  <a:pt x="3183" y="2956"/>
                </a:lnTo>
                <a:lnTo>
                  <a:pt x="3177" y="2904"/>
                </a:lnTo>
                <a:lnTo>
                  <a:pt x="3169" y="2852"/>
                </a:lnTo>
                <a:lnTo>
                  <a:pt x="3160" y="2801"/>
                </a:lnTo>
                <a:lnTo>
                  <a:pt x="3148" y="2751"/>
                </a:lnTo>
                <a:lnTo>
                  <a:pt x="3135" y="2702"/>
                </a:lnTo>
                <a:lnTo>
                  <a:pt x="3120" y="2654"/>
                </a:lnTo>
                <a:lnTo>
                  <a:pt x="3102" y="2608"/>
                </a:lnTo>
                <a:lnTo>
                  <a:pt x="3082" y="2561"/>
                </a:lnTo>
                <a:lnTo>
                  <a:pt x="3060" y="2517"/>
                </a:lnTo>
                <a:lnTo>
                  <a:pt x="3048" y="2494"/>
                </a:lnTo>
                <a:lnTo>
                  <a:pt x="3036" y="2472"/>
                </a:lnTo>
                <a:lnTo>
                  <a:pt x="3023" y="2451"/>
                </a:lnTo>
                <a:lnTo>
                  <a:pt x="3009" y="2430"/>
                </a:lnTo>
                <a:lnTo>
                  <a:pt x="2995" y="2408"/>
                </a:lnTo>
                <a:lnTo>
                  <a:pt x="2979" y="2388"/>
                </a:lnTo>
                <a:lnTo>
                  <a:pt x="2963" y="2367"/>
                </a:lnTo>
                <a:lnTo>
                  <a:pt x="2947" y="2347"/>
                </a:lnTo>
                <a:lnTo>
                  <a:pt x="2930" y="2327"/>
                </a:lnTo>
                <a:lnTo>
                  <a:pt x="2912" y="2308"/>
                </a:lnTo>
                <a:lnTo>
                  <a:pt x="2894" y="2288"/>
                </a:lnTo>
                <a:lnTo>
                  <a:pt x="2875" y="2269"/>
                </a:lnTo>
                <a:lnTo>
                  <a:pt x="2855" y="2250"/>
                </a:lnTo>
                <a:lnTo>
                  <a:pt x="2835" y="2231"/>
                </a:lnTo>
                <a:lnTo>
                  <a:pt x="2814" y="2213"/>
                </a:lnTo>
                <a:lnTo>
                  <a:pt x="2792" y="2195"/>
                </a:lnTo>
                <a:lnTo>
                  <a:pt x="2769" y="2177"/>
                </a:lnTo>
                <a:lnTo>
                  <a:pt x="2745" y="2159"/>
                </a:lnTo>
                <a:lnTo>
                  <a:pt x="2721" y="2142"/>
                </a:lnTo>
                <a:lnTo>
                  <a:pt x="2697" y="2126"/>
                </a:lnTo>
                <a:lnTo>
                  <a:pt x="2672" y="2108"/>
                </a:lnTo>
                <a:lnTo>
                  <a:pt x="2645" y="2092"/>
                </a:lnTo>
                <a:lnTo>
                  <a:pt x="2589" y="2061"/>
                </a:lnTo>
                <a:lnTo>
                  <a:pt x="2531" y="2029"/>
                </a:lnTo>
                <a:lnTo>
                  <a:pt x="2470" y="2000"/>
                </a:lnTo>
                <a:lnTo>
                  <a:pt x="2405" y="1972"/>
                </a:lnTo>
                <a:lnTo>
                  <a:pt x="2336" y="1944"/>
                </a:lnTo>
                <a:lnTo>
                  <a:pt x="2264" y="1918"/>
                </a:lnTo>
                <a:lnTo>
                  <a:pt x="2188" y="1893"/>
                </a:lnTo>
                <a:lnTo>
                  <a:pt x="2109" y="1869"/>
                </a:lnTo>
                <a:lnTo>
                  <a:pt x="2027" y="1847"/>
                </a:lnTo>
                <a:lnTo>
                  <a:pt x="1521" y="1717"/>
                </a:lnTo>
                <a:lnTo>
                  <a:pt x="1521" y="1717"/>
                </a:lnTo>
                <a:lnTo>
                  <a:pt x="1459" y="1700"/>
                </a:lnTo>
                <a:lnTo>
                  <a:pt x="1401" y="1682"/>
                </a:lnTo>
                <a:lnTo>
                  <a:pt x="1348" y="1664"/>
                </a:lnTo>
                <a:lnTo>
                  <a:pt x="1299" y="1645"/>
                </a:lnTo>
                <a:lnTo>
                  <a:pt x="1275" y="1635"/>
                </a:lnTo>
                <a:lnTo>
                  <a:pt x="1253" y="1624"/>
                </a:lnTo>
                <a:lnTo>
                  <a:pt x="1233" y="1613"/>
                </a:lnTo>
                <a:lnTo>
                  <a:pt x="1212" y="1601"/>
                </a:lnTo>
                <a:lnTo>
                  <a:pt x="1194" y="1590"/>
                </a:lnTo>
                <a:lnTo>
                  <a:pt x="1175" y="1578"/>
                </a:lnTo>
                <a:lnTo>
                  <a:pt x="1159" y="1565"/>
                </a:lnTo>
                <a:lnTo>
                  <a:pt x="1143" y="1552"/>
                </a:lnTo>
                <a:lnTo>
                  <a:pt x="1128" y="1539"/>
                </a:lnTo>
                <a:lnTo>
                  <a:pt x="1113" y="1525"/>
                </a:lnTo>
                <a:lnTo>
                  <a:pt x="1100" y="1511"/>
                </a:lnTo>
                <a:lnTo>
                  <a:pt x="1089" y="1496"/>
                </a:lnTo>
                <a:lnTo>
                  <a:pt x="1078" y="1481"/>
                </a:lnTo>
                <a:lnTo>
                  <a:pt x="1068" y="1465"/>
                </a:lnTo>
                <a:lnTo>
                  <a:pt x="1059" y="1447"/>
                </a:lnTo>
                <a:lnTo>
                  <a:pt x="1052" y="1430"/>
                </a:lnTo>
                <a:lnTo>
                  <a:pt x="1044" y="1413"/>
                </a:lnTo>
                <a:lnTo>
                  <a:pt x="1038" y="1393"/>
                </a:lnTo>
                <a:lnTo>
                  <a:pt x="1033" y="1374"/>
                </a:lnTo>
                <a:lnTo>
                  <a:pt x="1029" y="1354"/>
                </a:lnTo>
                <a:lnTo>
                  <a:pt x="1026" y="1332"/>
                </a:lnTo>
                <a:lnTo>
                  <a:pt x="1024" y="1311"/>
                </a:lnTo>
                <a:lnTo>
                  <a:pt x="1021" y="1289"/>
                </a:lnTo>
                <a:lnTo>
                  <a:pt x="1021" y="1265"/>
                </a:lnTo>
                <a:lnTo>
                  <a:pt x="1021" y="1265"/>
                </a:lnTo>
                <a:lnTo>
                  <a:pt x="1022" y="1233"/>
                </a:lnTo>
                <a:lnTo>
                  <a:pt x="1025" y="1202"/>
                </a:lnTo>
                <a:lnTo>
                  <a:pt x="1030" y="1173"/>
                </a:lnTo>
                <a:lnTo>
                  <a:pt x="1035" y="1145"/>
                </a:lnTo>
                <a:lnTo>
                  <a:pt x="1044" y="1119"/>
                </a:lnTo>
                <a:lnTo>
                  <a:pt x="1054" y="1094"/>
                </a:lnTo>
                <a:lnTo>
                  <a:pt x="1065" y="1071"/>
                </a:lnTo>
                <a:lnTo>
                  <a:pt x="1078" y="1049"/>
                </a:lnTo>
                <a:lnTo>
                  <a:pt x="1092" y="1028"/>
                </a:lnTo>
                <a:lnTo>
                  <a:pt x="1107" y="1010"/>
                </a:lnTo>
                <a:lnTo>
                  <a:pt x="1124" y="991"/>
                </a:lnTo>
                <a:lnTo>
                  <a:pt x="1142" y="975"/>
                </a:lnTo>
                <a:lnTo>
                  <a:pt x="1161" y="960"/>
                </a:lnTo>
                <a:lnTo>
                  <a:pt x="1181" y="946"/>
                </a:lnTo>
                <a:lnTo>
                  <a:pt x="1202" y="932"/>
                </a:lnTo>
                <a:lnTo>
                  <a:pt x="1225" y="920"/>
                </a:lnTo>
                <a:lnTo>
                  <a:pt x="1248" y="909"/>
                </a:lnTo>
                <a:lnTo>
                  <a:pt x="1272" y="899"/>
                </a:lnTo>
                <a:lnTo>
                  <a:pt x="1297" y="889"/>
                </a:lnTo>
                <a:lnTo>
                  <a:pt x="1323" y="882"/>
                </a:lnTo>
                <a:lnTo>
                  <a:pt x="1349" y="874"/>
                </a:lnTo>
                <a:lnTo>
                  <a:pt x="1376" y="868"/>
                </a:lnTo>
                <a:lnTo>
                  <a:pt x="1403" y="862"/>
                </a:lnTo>
                <a:lnTo>
                  <a:pt x="1431" y="858"/>
                </a:lnTo>
                <a:lnTo>
                  <a:pt x="1459" y="854"/>
                </a:lnTo>
                <a:lnTo>
                  <a:pt x="1488" y="850"/>
                </a:lnTo>
                <a:lnTo>
                  <a:pt x="1546" y="845"/>
                </a:lnTo>
                <a:lnTo>
                  <a:pt x="1605" y="842"/>
                </a:lnTo>
                <a:lnTo>
                  <a:pt x="1664" y="842"/>
                </a:lnTo>
                <a:lnTo>
                  <a:pt x="1664" y="842"/>
                </a:lnTo>
                <a:lnTo>
                  <a:pt x="1744" y="842"/>
                </a:lnTo>
                <a:lnTo>
                  <a:pt x="1823" y="843"/>
                </a:lnTo>
                <a:lnTo>
                  <a:pt x="1979" y="847"/>
                </a:lnTo>
                <a:lnTo>
                  <a:pt x="2130" y="852"/>
                </a:lnTo>
                <a:lnTo>
                  <a:pt x="2272" y="860"/>
                </a:lnTo>
                <a:lnTo>
                  <a:pt x="2403" y="868"/>
                </a:lnTo>
                <a:lnTo>
                  <a:pt x="2518" y="876"/>
                </a:lnTo>
                <a:lnTo>
                  <a:pt x="2691" y="889"/>
                </a:lnTo>
                <a:lnTo>
                  <a:pt x="2691" y="889"/>
                </a:lnTo>
                <a:lnTo>
                  <a:pt x="2723" y="891"/>
                </a:lnTo>
                <a:lnTo>
                  <a:pt x="2752" y="893"/>
                </a:lnTo>
                <a:lnTo>
                  <a:pt x="2778" y="893"/>
                </a:lnTo>
                <a:lnTo>
                  <a:pt x="2802" y="891"/>
                </a:lnTo>
                <a:lnTo>
                  <a:pt x="2822" y="889"/>
                </a:lnTo>
                <a:lnTo>
                  <a:pt x="2842" y="885"/>
                </a:lnTo>
                <a:lnTo>
                  <a:pt x="2859" y="880"/>
                </a:lnTo>
                <a:lnTo>
                  <a:pt x="2873" y="872"/>
                </a:lnTo>
                <a:lnTo>
                  <a:pt x="2881" y="868"/>
                </a:lnTo>
                <a:lnTo>
                  <a:pt x="2887" y="862"/>
                </a:lnTo>
                <a:lnTo>
                  <a:pt x="2898" y="851"/>
                </a:lnTo>
                <a:lnTo>
                  <a:pt x="2909" y="837"/>
                </a:lnTo>
                <a:lnTo>
                  <a:pt x="2918" y="822"/>
                </a:lnTo>
                <a:lnTo>
                  <a:pt x="2925" y="804"/>
                </a:lnTo>
                <a:lnTo>
                  <a:pt x="2933" y="782"/>
                </a:lnTo>
                <a:lnTo>
                  <a:pt x="2938" y="758"/>
                </a:lnTo>
                <a:lnTo>
                  <a:pt x="2944" y="732"/>
                </a:lnTo>
                <a:lnTo>
                  <a:pt x="3026" y="219"/>
                </a:lnTo>
                <a:lnTo>
                  <a:pt x="3026" y="219"/>
                </a:lnTo>
                <a:lnTo>
                  <a:pt x="3027" y="200"/>
                </a:lnTo>
                <a:lnTo>
                  <a:pt x="3028" y="183"/>
                </a:lnTo>
                <a:lnTo>
                  <a:pt x="3027" y="168"/>
                </a:lnTo>
                <a:lnTo>
                  <a:pt x="3025" y="152"/>
                </a:lnTo>
                <a:lnTo>
                  <a:pt x="3022" y="139"/>
                </a:lnTo>
                <a:lnTo>
                  <a:pt x="3016" y="128"/>
                </a:lnTo>
                <a:lnTo>
                  <a:pt x="3010" y="117"/>
                </a:lnTo>
                <a:lnTo>
                  <a:pt x="3003" y="107"/>
                </a:lnTo>
                <a:lnTo>
                  <a:pt x="2995" y="98"/>
                </a:lnTo>
                <a:lnTo>
                  <a:pt x="2985" y="90"/>
                </a:lnTo>
                <a:lnTo>
                  <a:pt x="2973" y="83"/>
                </a:lnTo>
                <a:lnTo>
                  <a:pt x="2961" y="78"/>
                </a:lnTo>
                <a:lnTo>
                  <a:pt x="2948" y="72"/>
                </a:lnTo>
                <a:lnTo>
                  <a:pt x="2934" y="68"/>
                </a:lnTo>
                <a:lnTo>
                  <a:pt x="2919" y="64"/>
                </a:lnTo>
                <a:lnTo>
                  <a:pt x="2902" y="61"/>
                </a:lnTo>
                <a:lnTo>
                  <a:pt x="2902" y="61"/>
                </a:lnTo>
                <a:lnTo>
                  <a:pt x="2817" y="51"/>
                </a:lnTo>
                <a:lnTo>
                  <a:pt x="2711" y="40"/>
                </a:lnTo>
                <a:lnTo>
                  <a:pt x="2585" y="30"/>
                </a:lnTo>
                <a:lnTo>
                  <a:pt x="2441" y="20"/>
                </a:lnTo>
                <a:lnTo>
                  <a:pt x="2280" y="12"/>
                </a:lnTo>
                <a:lnTo>
                  <a:pt x="2194" y="8"/>
                </a:lnTo>
                <a:lnTo>
                  <a:pt x="2104" y="5"/>
                </a:lnTo>
                <a:lnTo>
                  <a:pt x="2011" y="3"/>
                </a:lnTo>
                <a:lnTo>
                  <a:pt x="1914" y="1"/>
                </a:lnTo>
                <a:lnTo>
                  <a:pt x="1815" y="0"/>
                </a:lnTo>
                <a:lnTo>
                  <a:pt x="1713" y="0"/>
                </a:lnTo>
                <a:lnTo>
                  <a:pt x="1713" y="0"/>
                </a:lnTo>
                <a:lnTo>
                  <a:pt x="1660" y="0"/>
                </a:lnTo>
                <a:lnTo>
                  <a:pt x="1608" y="1"/>
                </a:lnTo>
                <a:lnTo>
                  <a:pt x="1558" y="3"/>
                </a:lnTo>
                <a:lnTo>
                  <a:pt x="1508" y="5"/>
                </a:lnTo>
                <a:lnTo>
                  <a:pt x="1458" y="8"/>
                </a:lnTo>
                <a:lnTo>
                  <a:pt x="1410" y="13"/>
                </a:lnTo>
                <a:lnTo>
                  <a:pt x="1363" y="17"/>
                </a:lnTo>
                <a:lnTo>
                  <a:pt x="1316" y="22"/>
                </a:lnTo>
                <a:lnTo>
                  <a:pt x="1271" y="28"/>
                </a:lnTo>
                <a:lnTo>
                  <a:pt x="1225" y="35"/>
                </a:lnTo>
                <a:lnTo>
                  <a:pt x="1182" y="42"/>
                </a:lnTo>
                <a:lnTo>
                  <a:pt x="1138" y="51"/>
                </a:lnTo>
                <a:lnTo>
                  <a:pt x="1096" y="59"/>
                </a:lnTo>
                <a:lnTo>
                  <a:pt x="1055" y="68"/>
                </a:lnTo>
                <a:lnTo>
                  <a:pt x="1014" y="78"/>
                </a:lnTo>
                <a:lnTo>
                  <a:pt x="974" y="89"/>
                </a:lnTo>
                <a:lnTo>
                  <a:pt x="935" y="100"/>
                </a:lnTo>
                <a:lnTo>
                  <a:pt x="897" y="112"/>
                </a:lnTo>
                <a:lnTo>
                  <a:pt x="860" y="124"/>
                </a:lnTo>
                <a:lnTo>
                  <a:pt x="823" y="137"/>
                </a:lnTo>
                <a:lnTo>
                  <a:pt x="787" y="151"/>
                </a:lnTo>
                <a:lnTo>
                  <a:pt x="753" y="165"/>
                </a:lnTo>
                <a:lnTo>
                  <a:pt x="719" y="181"/>
                </a:lnTo>
                <a:lnTo>
                  <a:pt x="685" y="197"/>
                </a:lnTo>
                <a:lnTo>
                  <a:pt x="654" y="213"/>
                </a:lnTo>
                <a:lnTo>
                  <a:pt x="623" y="229"/>
                </a:lnTo>
                <a:lnTo>
                  <a:pt x="591" y="247"/>
                </a:lnTo>
                <a:lnTo>
                  <a:pt x="562" y="265"/>
                </a:lnTo>
                <a:lnTo>
                  <a:pt x="533" y="284"/>
                </a:lnTo>
                <a:lnTo>
                  <a:pt x="505" y="303"/>
                </a:lnTo>
                <a:lnTo>
                  <a:pt x="477" y="323"/>
                </a:lnTo>
                <a:lnTo>
                  <a:pt x="451" y="343"/>
                </a:lnTo>
                <a:lnTo>
                  <a:pt x="425" y="365"/>
                </a:lnTo>
                <a:lnTo>
                  <a:pt x="400" y="385"/>
                </a:lnTo>
                <a:lnTo>
                  <a:pt x="377" y="408"/>
                </a:lnTo>
                <a:lnTo>
                  <a:pt x="354" y="431"/>
                </a:lnTo>
                <a:lnTo>
                  <a:pt x="331" y="454"/>
                </a:lnTo>
                <a:lnTo>
                  <a:pt x="309" y="478"/>
                </a:lnTo>
                <a:lnTo>
                  <a:pt x="289" y="501"/>
                </a:lnTo>
                <a:lnTo>
                  <a:pt x="269" y="526"/>
                </a:lnTo>
                <a:lnTo>
                  <a:pt x="250" y="552"/>
                </a:lnTo>
                <a:lnTo>
                  <a:pt x="231" y="578"/>
                </a:lnTo>
                <a:lnTo>
                  <a:pt x="214" y="604"/>
                </a:lnTo>
                <a:lnTo>
                  <a:pt x="198" y="631"/>
                </a:lnTo>
                <a:lnTo>
                  <a:pt x="182" y="658"/>
                </a:lnTo>
                <a:lnTo>
                  <a:pt x="166" y="687"/>
                </a:lnTo>
                <a:lnTo>
                  <a:pt x="152" y="715"/>
                </a:lnTo>
                <a:lnTo>
                  <a:pt x="139" y="744"/>
                </a:lnTo>
                <a:lnTo>
                  <a:pt x="127" y="773"/>
                </a:lnTo>
                <a:lnTo>
                  <a:pt x="116" y="804"/>
                </a:lnTo>
                <a:lnTo>
                  <a:pt x="105" y="834"/>
                </a:lnTo>
                <a:lnTo>
                  <a:pt x="94" y="865"/>
                </a:lnTo>
                <a:lnTo>
                  <a:pt x="85" y="897"/>
                </a:lnTo>
                <a:lnTo>
                  <a:pt x="77" y="928"/>
                </a:lnTo>
                <a:lnTo>
                  <a:pt x="69" y="961"/>
                </a:lnTo>
                <a:lnTo>
                  <a:pt x="62" y="993"/>
                </a:lnTo>
                <a:lnTo>
                  <a:pt x="56" y="1027"/>
                </a:lnTo>
                <a:lnTo>
                  <a:pt x="51" y="1060"/>
                </a:lnTo>
                <a:lnTo>
                  <a:pt x="46" y="1095"/>
                </a:lnTo>
                <a:lnTo>
                  <a:pt x="43" y="1129"/>
                </a:lnTo>
                <a:lnTo>
                  <a:pt x="40" y="1165"/>
                </a:lnTo>
                <a:lnTo>
                  <a:pt x="38" y="1200"/>
                </a:lnTo>
                <a:lnTo>
                  <a:pt x="36" y="1236"/>
                </a:lnTo>
                <a:lnTo>
                  <a:pt x="36" y="1272"/>
                </a:lnTo>
                <a:lnTo>
                  <a:pt x="36" y="1272"/>
                </a:lnTo>
                <a:lnTo>
                  <a:pt x="38" y="1337"/>
                </a:lnTo>
                <a:lnTo>
                  <a:pt x="41" y="1401"/>
                </a:lnTo>
                <a:lnTo>
                  <a:pt x="46" y="1462"/>
                </a:lnTo>
                <a:lnTo>
                  <a:pt x="54" y="1523"/>
                </a:lnTo>
                <a:lnTo>
                  <a:pt x="64" y="1582"/>
                </a:lnTo>
                <a:lnTo>
                  <a:pt x="77" y="1638"/>
                </a:lnTo>
                <a:lnTo>
                  <a:pt x="91" y="1693"/>
                </a:lnTo>
                <a:lnTo>
                  <a:pt x="107" y="1747"/>
                </a:lnTo>
                <a:lnTo>
                  <a:pt x="125" y="1799"/>
                </a:lnTo>
                <a:lnTo>
                  <a:pt x="146" y="1850"/>
                </a:lnTo>
                <a:lnTo>
                  <a:pt x="168" y="1899"/>
                </a:lnTo>
                <a:lnTo>
                  <a:pt x="192" y="1946"/>
                </a:lnTo>
                <a:lnTo>
                  <a:pt x="220" y="1991"/>
                </a:lnTo>
                <a:lnTo>
                  <a:pt x="248" y="2036"/>
                </a:lnTo>
                <a:lnTo>
                  <a:pt x="278" y="2078"/>
                </a:lnTo>
                <a:lnTo>
                  <a:pt x="311" y="2119"/>
                </a:lnTo>
                <a:lnTo>
                  <a:pt x="345" y="2158"/>
                </a:lnTo>
                <a:lnTo>
                  <a:pt x="382" y="2196"/>
                </a:lnTo>
                <a:lnTo>
                  <a:pt x="420" y="2232"/>
                </a:lnTo>
                <a:lnTo>
                  <a:pt x="460" y="2267"/>
                </a:lnTo>
                <a:lnTo>
                  <a:pt x="502" y="2300"/>
                </a:lnTo>
                <a:lnTo>
                  <a:pt x="546" y="2332"/>
                </a:lnTo>
                <a:lnTo>
                  <a:pt x="592" y="2362"/>
                </a:lnTo>
                <a:lnTo>
                  <a:pt x="639" y="2390"/>
                </a:lnTo>
                <a:lnTo>
                  <a:pt x="689" y="2417"/>
                </a:lnTo>
                <a:lnTo>
                  <a:pt x="740" y="2443"/>
                </a:lnTo>
                <a:lnTo>
                  <a:pt x="793" y="2467"/>
                </a:lnTo>
                <a:lnTo>
                  <a:pt x="847" y="2490"/>
                </a:lnTo>
                <a:lnTo>
                  <a:pt x="903" y="2510"/>
                </a:lnTo>
                <a:lnTo>
                  <a:pt x="962" y="2530"/>
                </a:lnTo>
                <a:lnTo>
                  <a:pt x="1021" y="2548"/>
                </a:lnTo>
                <a:lnTo>
                  <a:pt x="1083" y="2566"/>
                </a:lnTo>
                <a:lnTo>
                  <a:pt x="1589" y="2696"/>
                </a:lnTo>
                <a:lnTo>
                  <a:pt x="1589" y="2696"/>
                </a:lnTo>
                <a:lnTo>
                  <a:pt x="1665" y="2716"/>
                </a:lnTo>
                <a:lnTo>
                  <a:pt x="1734" y="2737"/>
                </a:lnTo>
                <a:lnTo>
                  <a:pt x="1799" y="2760"/>
                </a:lnTo>
                <a:lnTo>
                  <a:pt x="1830" y="2770"/>
                </a:lnTo>
                <a:lnTo>
                  <a:pt x="1858" y="2782"/>
                </a:lnTo>
                <a:lnTo>
                  <a:pt x="1886" y="2793"/>
                </a:lnTo>
                <a:lnTo>
                  <a:pt x="1912" y="2806"/>
                </a:lnTo>
                <a:lnTo>
                  <a:pt x="1937" y="2818"/>
                </a:lnTo>
                <a:lnTo>
                  <a:pt x="1961" y="2831"/>
                </a:lnTo>
                <a:lnTo>
                  <a:pt x="1984" y="2844"/>
                </a:lnTo>
                <a:lnTo>
                  <a:pt x="2004" y="2857"/>
                </a:lnTo>
                <a:lnTo>
                  <a:pt x="2025" y="2871"/>
                </a:lnTo>
                <a:lnTo>
                  <a:pt x="2043" y="2885"/>
                </a:lnTo>
                <a:lnTo>
                  <a:pt x="2060" y="2899"/>
                </a:lnTo>
                <a:lnTo>
                  <a:pt x="2077" y="2914"/>
                </a:lnTo>
                <a:lnTo>
                  <a:pt x="2092" y="2931"/>
                </a:lnTo>
                <a:lnTo>
                  <a:pt x="2106" y="2947"/>
                </a:lnTo>
                <a:lnTo>
                  <a:pt x="2119" y="2963"/>
                </a:lnTo>
                <a:lnTo>
                  <a:pt x="2130" y="2981"/>
                </a:lnTo>
                <a:lnTo>
                  <a:pt x="2141" y="2998"/>
                </a:lnTo>
                <a:lnTo>
                  <a:pt x="2150" y="3016"/>
                </a:lnTo>
                <a:lnTo>
                  <a:pt x="2158" y="3036"/>
                </a:lnTo>
                <a:lnTo>
                  <a:pt x="2166" y="3055"/>
                </a:lnTo>
                <a:lnTo>
                  <a:pt x="2171" y="3076"/>
                </a:lnTo>
                <a:lnTo>
                  <a:pt x="2175" y="3097"/>
                </a:lnTo>
                <a:lnTo>
                  <a:pt x="2180" y="3118"/>
                </a:lnTo>
                <a:lnTo>
                  <a:pt x="2182" y="3141"/>
                </a:lnTo>
                <a:lnTo>
                  <a:pt x="2184" y="3164"/>
                </a:lnTo>
                <a:lnTo>
                  <a:pt x="2184" y="3188"/>
                </a:lnTo>
                <a:lnTo>
                  <a:pt x="2184" y="3188"/>
                </a:lnTo>
                <a:lnTo>
                  <a:pt x="2184" y="3223"/>
                </a:lnTo>
                <a:lnTo>
                  <a:pt x="2181" y="3256"/>
                </a:lnTo>
                <a:lnTo>
                  <a:pt x="2178" y="3287"/>
                </a:lnTo>
                <a:lnTo>
                  <a:pt x="2172" y="3318"/>
                </a:lnTo>
                <a:lnTo>
                  <a:pt x="2165" y="3346"/>
                </a:lnTo>
                <a:lnTo>
                  <a:pt x="2156" y="3372"/>
                </a:lnTo>
                <a:lnTo>
                  <a:pt x="2146" y="3397"/>
                </a:lnTo>
                <a:lnTo>
                  <a:pt x="2134" y="3421"/>
                </a:lnTo>
                <a:lnTo>
                  <a:pt x="2120" y="3442"/>
                </a:lnTo>
                <a:lnTo>
                  <a:pt x="2105" y="3463"/>
                </a:lnTo>
                <a:lnTo>
                  <a:pt x="2088" y="3481"/>
                </a:lnTo>
                <a:lnTo>
                  <a:pt x="2069" y="3500"/>
                </a:lnTo>
                <a:lnTo>
                  <a:pt x="2049" y="3516"/>
                </a:lnTo>
                <a:lnTo>
                  <a:pt x="2026" y="3531"/>
                </a:lnTo>
                <a:lnTo>
                  <a:pt x="2002" y="3545"/>
                </a:lnTo>
                <a:lnTo>
                  <a:pt x="1976" y="3557"/>
                </a:lnTo>
                <a:lnTo>
                  <a:pt x="1948" y="3569"/>
                </a:lnTo>
                <a:lnTo>
                  <a:pt x="1919" y="3580"/>
                </a:lnTo>
                <a:lnTo>
                  <a:pt x="1886" y="3590"/>
                </a:lnTo>
                <a:lnTo>
                  <a:pt x="1852" y="3597"/>
                </a:lnTo>
                <a:lnTo>
                  <a:pt x="1818" y="3605"/>
                </a:lnTo>
                <a:lnTo>
                  <a:pt x="1780" y="3612"/>
                </a:lnTo>
                <a:lnTo>
                  <a:pt x="1741" y="3618"/>
                </a:lnTo>
                <a:lnTo>
                  <a:pt x="1700" y="3623"/>
                </a:lnTo>
                <a:lnTo>
                  <a:pt x="1656" y="3627"/>
                </a:lnTo>
                <a:lnTo>
                  <a:pt x="1611" y="3631"/>
                </a:lnTo>
                <a:lnTo>
                  <a:pt x="1563" y="3634"/>
                </a:lnTo>
                <a:lnTo>
                  <a:pt x="1513" y="3636"/>
                </a:lnTo>
                <a:lnTo>
                  <a:pt x="1408" y="3638"/>
                </a:lnTo>
                <a:lnTo>
                  <a:pt x="1294" y="3639"/>
                </a:lnTo>
                <a:lnTo>
                  <a:pt x="1294" y="3639"/>
                </a:lnTo>
                <a:lnTo>
                  <a:pt x="1238" y="3639"/>
                </a:lnTo>
                <a:lnTo>
                  <a:pt x="1178" y="3637"/>
                </a:lnTo>
                <a:lnTo>
                  <a:pt x="1048" y="3633"/>
                </a:lnTo>
                <a:lnTo>
                  <a:pt x="911" y="3625"/>
                </a:lnTo>
                <a:lnTo>
                  <a:pt x="772" y="3618"/>
                </a:lnTo>
                <a:lnTo>
                  <a:pt x="640" y="3608"/>
                </a:lnTo>
                <a:lnTo>
                  <a:pt x="519" y="3599"/>
                </a:lnTo>
                <a:lnTo>
                  <a:pt x="337" y="3584"/>
                </a:lnTo>
                <a:lnTo>
                  <a:pt x="337" y="3584"/>
                </a:lnTo>
                <a:lnTo>
                  <a:pt x="305" y="3582"/>
                </a:lnTo>
                <a:lnTo>
                  <a:pt x="276" y="3581"/>
                </a:lnTo>
                <a:lnTo>
                  <a:pt x="250" y="3581"/>
                </a:lnTo>
                <a:lnTo>
                  <a:pt x="226" y="3582"/>
                </a:lnTo>
                <a:lnTo>
                  <a:pt x="205" y="3585"/>
                </a:lnTo>
                <a:lnTo>
                  <a:pt x="186" y="3588"/>
                </a:lnTo>
                <a:lnTo>
                  <a:pt x="170" y="3594"/>
                </a:lnTo>
                <a:lnTo>
                  <a:pt x="155" y="3601"/>
                </a:lnTo>
                <a:lnTo>
                  <a:pt x="147" y="3606"/>
                </a:lnTo>
                <a:lnTo>
                  <a:pt x="140" y="3611"/>
                </a:lnTo>
                <a:lnTo>
                  <a:pt x="130" y="3622"/>
                </a:lnTo>
                <a:lnTo>
                  <a:pt x="119" y="3636"/>
                </a:lnTo>
                <a:lnTo>
                  <a:pt x="110" y="3652"/>
                </a:lnTo>
                <a:lnTo>
                  <a:pt x="103" y="3671"/>
                </a:lnTo>
                <a:lnTo>
                  <a:pt x="96" y="3691"/>
                </a:lnTo>
                <a:lnTo>
                  <a:pt x="90" y="3715"/>
                </a:lnTo>
                <a:lnTo>
                  <a:pt x="84" y="374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latin typeface="+mn-lt"/>
            </a:endParaRPr>
          </a:p>
        </p:txBody>
      </p:sp>
      <p:sp>
        <p:nvSpPr>
          <p:cNvPr id="8" name="Freeform 15"/>
          <p:cNvSpPr>
            <a:spLocks/>
          </p:cNvSpPr>
          <p:nvPr userDrawn="1"/>
        </p:nvSpPr>
        <p:spPr bwMode="auto">
          <a:xfrm>
            <a:off x="9826625" y="5727700"/>
            <a:ext cx="55563" cy="68263"/>
          </a:xfrm>
          <a:custGeom>
            <a:avLst/>
            <a:gdLst/>
            <a:ahLst/>
            <a:cxnLst>
              <a:cxn ang="0">
                <a:pos x="1511" y="2511"/>
              </a:cxn>
              <a:cxn ang="0">
                <a:pos x="1509" y="2616"/>
              </a:cxn>
              <a:cxn ang="0">
                <a:pos x="1557" y="2742"/>
              </a:cxn>
              <a:cxn ang="0">
                <a:pos x="2413" y="4276"/>
              </a:cxn>
              <a:cxn ang="0">
                <a:pos x="2480" y="4351"/>
              </a:cxn>
              <a:cxn ang="0">
                <a:pos x="2571" y="4391"/>
              </a:cxn>
              <a:cxn ang="0">
                <a:pos x="3421" y="4400"/>
              </a:cxn>
              <a:cxn ang="0">
                <a:pos x="3493" y="4388"/>
              </a:cxn>
              <a:cxn ang="0">
                <a:pos x="3544" y="4354"/>
              </a:cxn>
              <a:cxn ang="0">
                <a:pos x="3565" y="4316"/>
              </a:cxn>
              <a:cxn ang="0">
                <a:pos x="3566" y="4264"/>
              </a:cxn>
              <a:cxn ang="0">
                <a:pos x="3542" y="4198"/>
              </a:cxn>
              <a:cxn ang="0">
                <a:pos x="2587" y="2471"/>
              </a:cxn>
              <a:cxn ang="0">
                <a:pos x="2777" y="2331"/>
              </a:cxn>
              <a:cxn ang="0">
                <a:pos x="2926" y="2190"/>
              </a:cxn>
              <a:cxn ang="0">
                <a:pos x="3056" y="2020"/>
              </a:cxn>
              <a:cxn ang="0">
                <a:pos x="3156" y="1814"/>
              </a:cxn>
              <a:cxn ang="0">
                <a:pos x="3219" y="1567"/>
              </a:cxn>
              <a:cxn ang="0">
                <a:pos x="3236" y="1334"/>
              </a:cxn>
              <a:cxn ang="0">
                <a:pos x="3228" y="1141"/>
              </a:cxn>
              <a:cxn ang="0">
                <a:pos x="3201" y="961"/>
              </a:cxn>
              <a:cxn ang="0">
                <a:pos x="3156" y="797"/>
              </a:cxn>
              <a:cxn ang="0">
                <a:pos x="3093" y="646"/>
              </a:cxn>
              <a:cxn ang="0">
                <a:pos x="3011" y="511"/>
              </a:cxn>
              <a:cxn ang="0">
                <a:pos x="2910" y="390"/>
              </a:cxn>
              <a:cxn ang="0">
                <a:pos x="2791" y="286"/>
              </a:cxn>
              <a:cxn ang="0">
                <a:pos x="2651" y="198"/>
              </a:cxn>
              <a:cxn ang="0">
                <a:pos x="2493" y="125"/>
              </a:cxn>
              <a:cxn ang="0">
                <a:pos x="2313" y="69"/>
              </a:cxn>
              <a:cxn ang="0">
                <a:pos x="2115" y="29"/>
              </a:cxn>
              <a:cxn ang="0">
                <a:pos x="1895" y="6"/>
              </a:cxn>
              <a:cxn ang="0">
                <a:pos x="179" y="0"/>
              </a:cxn>
              <a:cxn ang="0">
                <a:pos x="93" y="10"/>
              </a:cxn>
              <a:cxn ang="0">
                <a:pos x="28" y="53"/>
              </a:cxn>
              <a:cxn ang="0">
                <a:pos x="2" y="138"/>
              </a:cxn>
              <a:cxn ang="0">
                <a:pos x="1" y="4239"/>
              </a:cxn>
              <a:cxn ang="0">
                <a:pos x="21" y="4334"/>
              </a:cxn>
              <a:cxn ang="0">
                <a:pos x="77" y="4384"/>
              </a:cxn>
              <a:cxn ang="0">
                <a:pos x="179" y="4400"/>
              </a:cxn>
              <a:cxn ang="0">
                <a:pos x="874" y="4394"/>
              </a:cxn>
              <a:cxn ang="0">
                <a:pos x="948" y="4358"/>
              </a:cxn>
              <a:cxn ang="0">
                <a:pos x="981" y="4283"/>
              </a:cxn>
              <a:cxn ang="0">
                <a:pos x="1636" y="814"/>
              </a:cxn>
              <a:cxn ang="0">
                <a:pos x="1779" y="822"/>
              </a:cxn>
              <a:cxn ang="0">
                <a:pos x="1932" y="852"/>
              </a:cxn>
              <a:cxn ang="0">
                <a:pos x="2053" y="908"/>
              </a:cxn>
              <a:cxn ang="0">
                <a:pos x="2145" y="991"/>
              </a:cxn>
              <a:cxn ang="0">
                <a:pos x="2207" y="1103"/>
              </a:cxn>
              <a:cxn ang="0">
                <a:pos x="2239" y="1246"/>
              </a:cxn>
              <a:cxn ang="0">
                <a:pos x="2244" y="1380"/>
              </a:cxn>
              <a:cxn ang="0">
                <a:pos x="2229" y="1521"/>
              </a:cxn>
              <a:cxn ang="0">
                <a:pos x="2195" y="1631"/>
              </a:cxn>
              <a:cxn ang="0">
                <a:pos x="2146" y="1717"/>
              </a:cxn>
              <a:cxn ang="0">
                <a:pos x="2086" y="1782"/>
              </a:cxn>
              <a:cxn ang="0">
                <a:pos x="1959" y="1862"/>
              </a:cxn>
              <a:cxn ang="0">
                <a:pos x="1831" y="1906"/>
              </a:cxn>
              <a:cxn ang="0">
                <a:pos x="1705" y="1939"/>
              </a:cxn>
              <a:cxn ang="0">
                <a:pos x="1664" y="1971"/>
              </a:cxn>
              <a:cxn ang="0">
                <a:pos x="1631" y="2030"/>
              </a:cxn>
            </a:cxnLst>
            <a:rect l="0" t="0" r="r" b="b"/>
            <a:pathLst>
              <a:path w="3568" h="4400">
                <a:moveTo>
                  <a:pt x="1601" y="2128"/>
                </a:moveTo>
                <a:lnTo>
                  <a:pt x="1533" y="2416"/>
                </a:lnTo>
                <a:lnTo>
                  <a:pt x="1533" y="2416"/>
                </a:lnTo>
                <a:lnTo>
                  <a:pt x="1520" y="2470"/>
                </a:lnTo>
                <a:lnTo>
                  <a:pt x="1511" y="2511"/>
                </a:lnTo>
                <a:lnTo>
                  <a:pt x="1507" y="2542"/>
                </a:lnTo>
                <a:lnTo>
                  <a:pt x="1505" y="2566"/>
                </a:lnTo>
                <a:lnTo>
                  <a:pt x="1505" y="2566"/>
                </a:lnTo>
                <a:lnTo>
                  <a:pt x="1506" y="2591"/>
                </a:lnTo>
                <a:lnTo>
                  <a:pt x="1509" y="2616"/>
                </a:lnTo>
                <a:lnTo>
                  <a:pt x="1515" y="2640"/>
                </a:lnTo>
                <a:lnTo>
                  <a:pt x="1521" y="2664"/>
                </a:lnTo>
                <a:lnTo>
                  <a:pt x="1531" y="2689"/>
                </a:lnTo>
                <a:lnTo>
                  <a:pt x="1543" y="2715"/>
                </a:lnTo>
                <a:lnTo>
                  <a:pt x="1557" y="2742"/>
                </a:lnTo>
                <a:lnTo>
                  <a:pt x="1574" y="2771"/>
                </a:lnTo>
                <a:lnTo>
                  <a:pt x="2388" y="4236"/>
                </a:lnTo>
                <a:lnTo>
                  <a:pt x="2388" y="4236"/>
                </a:lnTo>
                <a:lnTo>
                  <a:pt x="2401" y="4257"/>
                </a:lnTo>
                <a:lnTo>
                  <a:pt x="2413" y="4276"/>
                </a:lnTo>
                <a:lnTo>
                  <a:pt x="2426" y="4293"/>
                </a:lnTo>
                <a:lnTo>
                  <a:pt x="2439" y="4311"/>
                </a:lnTo>
                <a:lnTo>
                  <a:pt x="2452" y="4325"/>
                </a:lnTo>
                <a:lnTo>
                  <a:pt x="2466" y="4339"/>
                </a:lnTo>
                <a:lnTo>
                  <a:pt x="2480" y="4351"/>
                </a:lnTo>
                <a:lnTo>
                  <a:pt x="2495" y="4362"/>
                </a:lnTo>
                <a:lnTo>
                  <a:pt x="2513" y="4370"/>
                </a:lnTo>
                <a:lnTo>
                  <a:pt x="2530" y="4378"/>
                </a:lnTo>
                <a:lnTo>
                  <a:pt x="2550" y="4386"/>
                </a:lnTo>
                <a:lnTo>
                  <a:pt x="2571" y="4391"/>
                </a:lnTo>
                <a:lnTo>
                  <a:pt x="2594" y="4394"/>
                </a:lnTo>
                <a:lnTo>
                  <a:pt x="2619" y="4397"/>
                </a:lnTo>
                <a:lnTo>
                  <a:pt x="2646" y="4400"/>
                </a:lnTo>
                <a:lnTo>
                  <a:pt x="2675" y="4400"/>
                </a:lnTo>
                <a:lnTo>
                  <a:pt x="3421" y="4400"/>
                </a:lnTo>
                <a:lnTo>
                  <a:pt x="3421" y="4400"/>
                </a:lnTo>
                <a:lnTo>
                  <a:pt x="3439" y="4399"/>
                </a:lnTo>
                <a:lnTo>
                  <a:pt x="3458" y="4396"/>
                </a:lnTo>
                <a:lnTo>
                  <a:pt x="3476" y="4393"/>
                </a:lnTo>
                <a:lnTo>
                  <a:pt x="3493" y="4388"/>
                </a:lnTo>
                <a:lnTo>
                  <a:pt x="3510" y="4380"/>
                </a:lnTo>
                <a:lnTo>
                  <a:pt x="3525" y="4371"/>
                </a:lnTo>
                <a:lnTo>
                  <a:pt x="3531" y="4366"/>
                </a:lnTo>
                <a:lnTo>
                  <a:pt x="3538" y="4361"/>
                </a:lnTo>
                <a:lnTo>
                  <a:pt x="3544" y="4354"/>
                </a:lnTo>
                <a:lnTo>
                  <a:pt x="3550" y="4348"/>
                </a:lnTo>
                <a:lnTo>
                  <a:pt x="3554" y="4340"/>
                </a:lnTo>
                <a:lnTo>
                  <a:pt x="3558" y="4332"/>
                </a:lnTo>
                <a:lnTo>
                  <a:pt x="3562" y="4325"/>
                </a:lnTo>
                <a:lnTo>
                  <a:pt x="3565" y="4316"/>
                </a:lnTo>
                <a:lnTo>
                  <a:pt x="3567" y="4306"/>
                </a:lnTo>
                <a:lnTo>
                  <a:pt x="3568" y="4297"/>
                </a:lnTo>
                <a:lnTo>
                  <a:pt x="3568" y="4287"/>
                </a:lnTo>
                <a:lnTo>
                  <a:pt x="3567" y="4276"/>
                </a:lnTo>
                <a:lnTo>
                  <a:pt x="3566" y="4264"/>
                </a:lnTo>
                <a:lnTo>
                  <a:pt x="3563" y="4252"/>
                </a:lnTo>
                <a:lnTo>
                  <a:pt x="3559" y="4239"/>
                </a:lnTo>
                <a:lnTo>
                  <a:pt x="3555" y="4226"/>
                </a:lnTo>
                <a:lnTo>
                  <a:pt x="3549" y="4212"/>
                </a:lnTo>
                <a:lnTo>
                  <a:pt x="3542" y="4198"/>
                </a:lnTo>
                <a:lnTo>
                  <a:pt x="3533" y="4183"/>
                </a:lnTo>
                <a:lnTo>
                  <a:pt x="3524" y="4167"/>
                </a:lnTo>
                <a:lnTo>
                  <a:pt x="2525" y="2511"/>
                </a:lnTo>
                <a:lnTo>
                  <a:pt x="2525" y="2511"/>
                </a:lnTo>
                <a:lnTo>
                  <a:pt x="2587" y="2471"/>
                </a:lnTo>
                <a:lnTo>
                  <a:pt x="2651" y="2428"/>
                </a:lnTo>
                <a:lnTo>
                  <a:pt x="2683" y="2405"/>
                </a:lnTo>
                <a:lnTo>
                  <a:pt x="2715" y="2381"/>
                </a:lnTo>
                <a:lnTo>
                  <a:pt x="2747" y="2357"/>
                </a:lnTo>
                <a:lnTo>
                  <a:pt x="2777" y="2331"/>
                </a:lnTo>
                <a:lnTo>
                  <a:pt x="2808" y="2305"/>
                </a:lnTo>
                <a:lnTo>
                  <a:pt x="2839" y="2278"/>
                </a:lnTo>
                <a:lnTo>
                  <a:pt x="2868" y="2250"/>
                </a:lnTo>
                <a:lnTo>
                  <a:pt x="2897" y="2221"/>
                </a:lnTo>
                <a:lnTo>
                  <a:pt x="2926" y="2190"/>
                </a:lnTo>
                <a:lnTo>
                  <a:pt x="2954" y="2159"/>
                </a:lnTo>
                <a:lnTo>
                  <a:pt x="2981" y="2126"/>
                </a:lnTo>
                <a:lnTo>
                  <a:pt x="3006" y="2093"/>
                </a:lnTo>
                <a:lnTo>
                  <a:pt x="3032" y="2057"/>
                </a:lnTo>
                <a:lnTo>
                  <a:pt x="3056" y="2020"/>
                </a:lnTo>
                <a:lnTo>
                  <a:pt x="3078" y="1982"/>
                </a:lnTo>
                <a:lnTo>
                  <a:pt x="3100" y="1943"/>
                </a:lnTo>
                <a:lnTo>
                  <a:pt x="3119" y="1902"/>
                </a:lnTo>
                <a:lnTo>
                  <a:pt x="3139" y="1859"/>
                </a:lnTo>
                <a:lnTo>
                  <a:pt x="3156" y="1814"/>
                </a:lnTo>
                <a:lnTo>
                  <a:pt x="3173" y="1769"/>
                </a:lnTo>
                <a:lnTo>
                  <a:pt x="3187" y="1721"/>
                </a:lnTo>
                <a:lnTo>
                  <a:pt x="3200" y="1671"/>
                </a:lnTo>
                <a:lnTo>
                  <a:pt x="3210" y="1620"/>
                </a:lnTo>
                <a:lnTo>
                  <a:pt x="3219" y="1567"/>
                </a:lnTo>
                <a:lnTo>
                  <a:pt x="3227" y="1512"/>
                </a:lnTo>
                <a:lnTo>
                  <a:pt x="3232" y="1455"/>
                </a:lnTo>
                <a:lnTo>
                  <a:pt x="3235" y="1396"/>
                </a:lnTo>
                <a:lnTo>
                  <a:pt x="3236" y="1334"/>
                </a:lnTo>
                <a:lnTo>
                  <a:pt x="3236" y="1334"/>
                </a:lnTo>
                <a:lnTo>
                  <a:pt x="3235" y="1295"/>
                </a:lnTo>
                <a:lnTo>
                  <a:pt x="3234" y="1255"/>
                </a:lnTo>
                <a:lnTo>
                  <a:pt x="3233" y="1217"/>
                </a:lnTo>
                <a:lnTo>
                  <a:pt x="3231" y="1178"/>
                </a:lnTo>
                <a:lnTo>
                  <a:pt x="3228" y="1141"/>
                </a:lnTo>
                <a:lnTo>
                  <a:pt x="3223" y="1105"/>
                </a:lnTo>
                <a:lnTo>
                  <a:pt x="3219" y="1068"/>
                </a:lnTo>
                <a:lnTo>
                  <a:pt x="3214" y="1032"/>
                </a:lnTo>
                <a:lnTo>
                  <a:pt x="3207" y="996"/>
                </a:lnTo>
                <a:lnTo>
                  <a:pt x="3201" y="961"/>
                </a:lnTo>
                <a:lnTo>
                  <a:pt x="3193" y="928"/>
                </a:lnTo>
                <a:lnTo>
                  <a:pt x="3186" y="894"/>
                </a:lnTo>
                <a:lnTo>
                  <a:pt x="3176" y="861"/>
                </a:lnTo>
                <a:lnTo>
                  <a:pt x="3166" y="828"/>
                </a:lnTo>
                <a:lnTo>
                  <a:pt x="3156" y="797"/>
                </a:lnTo>
                <a:lnTo>
                  <a:pt x="3145" y="765"/>
                </a:lnTo>
                <a:lnTo>
                  <a:pt x="3134" y="735"/>
                </a:lnTo>
                <a:lnTo>
                  <a:pt x="3121" y="705"/>
                </a:lnTo>
                <a:lnTo>
                  <a:pt x="3108" y="675"/>
                </a:lnTo>
                <a:lnTo>
                  <a:pt x="3093" y="646"/>
                </a:lnTo>
                <a:lnTo>
                  <a:pt x="3078" y="618"/>
                </a:lnTo>
                <a:lnTo>
                  <a:pt x="3063" y="590"/>
                </a:lnTo>
                <a:lnTo>
                  <a:pt x="3046" y="563"/>
                </a:lnTo>
                <a:lnTo>
                  <a:pt x="3030" y="537"/>
                </a:lnTo>
                <a:lnTo>
                  <a:pt x="3011" y="511"/>
                </a:lnTo>
                <a:lnTo>
                  <a:pt x="2993" y="486"/>
                </a:lnTo>
                <a:lnTo>
                  <a:pt x="2973" y="461"/>
                </a:lnTo>
                <a:lnTo>
                  <a:pt x="2954" y="437"/>
                </a:lnTo>
                <a:lnTo>
                  <a:pt x="2932" y="413"/>
                </a:lnTo>
                <a:lnTo>
                  <a:pt x="2910" y="390"/>
                </a:lnTo>
                <a:lnTo>
                  <a:pt x="2889" y="369"/>
                </a:lnTo>
                <a:lnTo>
                  <a:pt x="2865" y="347"/>
                </a:lnTo>
                <a:lnTo>
                  <a:pt x="2841" y="325"/>
                </a:lnTo>
                <a:lnTo>
                  <a:pt x="2816" y="306"/>
                </a:lnTo>
                <a:lnTo>
                  <a:pt x="2791" y="286"/>
                </a:lnTo>
                <a:lnTo>
                  <a:pt x="2765" y="267"/>
                </a:lnTo>
                <a:lnTo>
                  <a:pt x="2738" y="248"/>
                </a:lnTo>
                <a:lnTo>
                  <a:pt x="2710" y="231"/>
                </a:lnTo>
                <a:lnTo>
                  <a:pt x="2682" y="214"/>
                </a:lnTo>
                <a:lnTo>
                  <a:pt x="2651" y="198"/>
                </a:lnTo>
                <a:lnTo>
                  <a:pt x="2621" y="181"/>
                </a:lnTo>
                <a:lnTo>
                  <a:pt x="2591" y="166"/>
                </a:lnTo>
                <a:lnTo>
                  <a:pt x="2559" y="152"/>
                </a:lnTo>
                <a:lnTo>
                  <a:pt x="2526" y="138"/>
                </a:lnTo>
                <a:lnTo>
                  <a:pt x="2493" y="125"/>
                </a:lnTo>
                <a:lnTo>
                  <a:pt x="2458" y="112"/>
                </a:lnTo>
                <a:lnTo>
                  <a:pt x="2424" y="100"/>
                </a:lnTo>
                <a:lnTo>
                  <a:pt x="2388" y="89"/>
                </a:lnTo>
                <a:lnTo>
                  <a:pt x="2351" y="78"/>
                </a:lnTo>
                <a:lnTo>
                  <a:pt x="2313" y="69"/>
                </a:lnTo>
                <a:lnTo>
                  <a:pt x="2275" y="59"/>
                </a:lnTo>
                <a:lnTo>
                  <a:pt x="2236" y="50"/>
                </a:lnTo>
                <a:lnTo>
                  <a:pt x="2196" y="43"/>
                </a:lnTo>
                <a:lnTo>
                  <a:pt x="2156" y="35"/>
                </a:lnTo>
                <a:lnTo>
                  <a:pt x="2115" y="29"/>
                </a:lnTo>
                <a:lnTo>
                  <a:pt x="2072" y="23"/>
                </a:lnTo>
                <a:lnTo>
                  <a:pt x="2029" y="18"/>
                </a:lnTo>
                <a:lnTo>
                  <a:pt x="1985" y="13"/>
                </a:lnTo>
                <a:lnTo>
                  <a:pt x="1941" y="9"/>
                </a:lnTo>
                <a:lnTo>
                  <a:pt x="1895" y="6"/>
                </a:lnTo>
                <a:lnTo>
                  <a:pt x="1848" y="4"/>
                </a:lnTo>
                <a:lnTo>
                  <a:pt x="1801" y="1"/>
                </a:lnTo>
                <a:lnTo>
                  <a:pt x="1753" y="0"/>
                </a:lnTo>
                <a:lnTo>
                  <a:pt x="1703" y="0"/>
                </a:lnTo>
                <a:lnTo>
                  <a:pt x="179" y="0"/>
                </a:lnTo>
                <a:lnTo>
                  <a:pt x="179" y="0"/>
                </a:lnTo>
                <a:lnTo>
                  <a:pt x="154" y="1"/>
                </a:lnTo>
                <a:lnTo>
                  <a:pt x="131" y="3"/>
                </a:lnTo>
                <a:lnTo>
                  <a:pt x="112" y="6"/>
                </a:lnTo>
                <a:lnTo>
                  <a:pt x="93" y="10"/>
                </a:lnTo>
                <a:lnTo>
                  <a:pt x="77" y="16"/>
                </a:lnTo>
                <a:lnTo>
                  <a:pt x="62" y="23"/>
                </a:lnTo>
                <a:lnTo>
                  <a:pt x="49" y="32"/>
                </a:lnTo>
                <a:lnTo>
                  <a:pt x="38" y="42"/>
                </a:lnTo>
                <a:lnTo>
                  <a:pt x="28" y="53"/>
                </a:lnTo>
                <a:lnTo>
                  <a:pt x="21" y="66"/>
                </a:lnTo>
                <a:lnTo>
                  <a:pt x="14" y="82"/>
                </a:lnTo>
                <a:lnTo>
                  <a:pt x="9" y="99"/>
                </a:lnTo>
                <a:lnTo>
                  <a:pt x="5" y="117"/>
                </a:lnTo>
                <a:lnTo>
                  <a:pt x="2" y="138"/>
                </a:lnTo>
                <a:lnTo>
                  <a:pt x="1" y="161"/>
                </a:lnTo>
                <a:lnTo>
                  <a:pt x="0" y="186"/>
                </a:lnTo>
                <a:lnTo>
                  <a:pt x="0" y="4215"/>
                </a:lnTo>
                <a:lnTo>
                  <a:pt x="0" y="4215"/>
                </a:lnTo>
                <a:lnTo>
                  <a:pt x="1" y="4239"/>
                </a:lnTo>
                <a:lnTo>
                  <a:pt x="2" y="4262"/>
                </a:lnTo>
                <a:lnTo>
                  <a:pt x="5" y="4283"/>
                </a:lnTo>
                <a:lnTo>
                  <a:pt x="9" y="4302"/>
                </a:lnTo>
                <a:lnTo>
                  <a:pt x="14" y="4318"/>
                </a:lnTo>
                <a:lnTo>
                  <a:pt x="21" y="4334"/>
                </a:lnTo>
                <a:lnTo>
                  <a:pt x="28" y="4347"/>
                </a:lnTo>
                <a:lnTo>
                  <a:pt x="38" y="4358"/>
                </a:lnTo>
                <a:lnTo>
                  <a:pt x="49" y="4369"/>
                </a:lnTo>
                <a:lnTo>
                  <a:pt x="62" y="4377"/>
                </a:lnTo>
                <a:lnTo>
                  <a:pt x="77" y="4384"/>
                </a:lnTo>
                <a:lnTo>
                  <a:pt x="93" y="4390"/>
                </a:lnTo>
                <a:lnTo>
                  <a:pt x="112" y="4394"/>
                </a:lnTo>
                <a:lnTo>
                  <a:pt x="131" y="4397"/>
                </a:lnTo>
                <a:lnTo>
                  <a:pt x="154" y="4400"/>
                </a:lnTo>
                <a:lnTo>
                  <a:pt x="179" y="4400"/>
                </a:lnTo>
                <a:lnTo>
                  <a:pt x="807" y="4400"/>
                </a:lnTo>
                <a:lnTo>
                  <a:pt x="807" y="4400"/>
                </a:lnTo>
                <a:lnTo>
                  <a:pt x="832" y="4400"/>
                </a:lnTo>
                <a:lnTo>
                  <a:pt x="855" y="4397"/>
                </a:lnTo>
                <a:lnTo>
                  <a:pt x="874" y="4394"/>
                </a:lnTo>
                <a:lnTo>
                  <a:pt x="893" y="4390"/>
                </a:lnTo>
                <a:lnTo>
                  <a:pt x="909" y="4384"/>
                </a:lnTo>
                <a:lnTo>
                  <a:pt x="924" y="4377"/>
                </a:lnTo>
                <a:lnTo>
                  <a:pt x="937" y="4369"/>
                </a:lnTo>
                <a:lnTo>
                  <a:pt x="948" y="4358"/>
                </a:lnTo>
                <a:lnTo>
                  <a:pt x="958" y="4347"/>
                </a:lnTo>
                <a:lnTo>
                  <a:pt x="965" y="4334"/>
                </a:lnTo>
                <a:lnTo>
                  <a:pt x="972" y="4318"/>
                </a:lnTo>
                <a:lnTo>
                  <a:pt x="977" y="4302"/>
                </a:lnTo>
                <a:lnTo>
                  <a:pt x="981" y="4283"/>
                </a:lnTo>
                <a:lnTo>
                  <a:pt x="984" y="4262"/>
                </a:lnTo>
                <a:lnTo>
                  <a:pt x="985" y="4239"/>
                </a:lnTo>
                <a:lnTo>
                  <a:pt x="986" y="4215"/>
                </a:lnTo>
                <a:lnTo>
                  <a:pt x="986" y="814"/>
                </a:lnTo>
                <a:lnTo>
                  <a:pt x="1636" y="814"/>
                </a:lnTo>
                <a:lnTo>
                  <a:pt x="1636" y="814"/>
                </a:lnTo>
                <a:lnTo>
                  <a:pt x="1673" y="815"/>
                </a:lnTo>
                <a:lnTo>
                  <a:pt x="1710" y="816"/>
                </a:lnTo>
                <a:lnTo>
                  <a:pt x="1746" y="818"/>
                </a:lnTo>
                <a:lnTo>
                  <a:pt x="1779" y="822"/>
                </a:lnTo>
                <a:lnTo>
                  <a:pt x="1813" y="826"/>
                </a:lnTo>
                <a:lnTo>
                  <a:pt x="1844" y="831"/>
                </a:lnTo>
                <a:lnTo>
                  <a:pt x="1874" y="837"/>
                </a:lnTo>
                <a:lnTo>
                  <a:pt x="1904" y="844"/>
                </a:lnTo>
                <a:lnTo>
                  <a:pt x="1932" y="852"/>
                </a:lnTo>
                <a:lnTo>
                  <a:pt x="1959" y="862"/>
                </a:lnTo>
                <a:lnTo>
                  <a:pt x="1984" y="872"/>
                </a:lnTo>
                <a:lnTo>
                  <a:pt x="2009" y="882"/>
                </a:lnTo>
                <a:lnTo>
                  <a:pt x="2032" y="894"/>
                </a:lnTo>
                <a:lnTo>
                  <a:pt x="2053" y="908"/>
                </a:lnTo>
                <a:lnTo>
                  <a:pt x="2074" y="922"/>
                </a:lnTo>
                <a:lnTo>
                  <a:pt x="2093" y="938"/>
                </a:lnTo>
                <a:lnTo>
                  <a:pt x="2112" y="954"/>
                </a:lnTo>
                <a:lnTo>
                  <a:pt x="2129" y="972"/>
                </a:lnTo>
                <a:lnTo>
                  <a:pt x="2145" y="991"/>
                </a:lnTo>
                <a:lnTo>
                  <a:pt x="2159" y="1011"/>
                </a:lnTo>
                <a:lnTo>
                  <a:pt x="2174" y="1032"/>
                </a:lnTo>
                <a:lnTo>
                  <a:pt x="2185" y="1055"/>
                </a:lnTo>
                <a:lnTo>
                  <a:pt x="2197" y="1079"/>
                </a:lnTo>
                <a:lnTo>
                  <a:pt x="2207" y="1103"/>
                </a:lnTo>
                <a:lnTo>
                  <a:pt x="2216" y="1129"/>
                </a:lnTo>
                <a:lnTo>
                  <a:pt x="2223" y="1157"/>
                </a:lnTo>
                <a:lnTo>
                  <a:pt x="2230" y="1186"/>
                </a:lnTo>
                <a:lnTo>
                  <a:pt x="2235" y="1215"/>
                </a:lnTo>
                <a:lnTo>
                  <a:pt x="2239" y="1246"/>
                </a:lnTo>
                <a:lnTo>
                  <a:pt x="2242" y="1279"/>
                </a:lnTo>
                <a:lnTo>
                  <a:pt x="2244" y="1313"/>
                </a:lnTo>
                <a:lnTo>
                  <a:pt x="2244" y="1348"/>
                </a:lnTo>
                <a:lnTo>
                  <a:pt x="2244" y="1348"/>
                </a:lnTo>
                <a:lnTo>
                  <a:pt x="2244" y="1380"/>
                </a:lnTo>
                <a:lnTo>
                  <a:pt x="2243" y="1411"/>
                </a:lnTo>
                <a:lnTo>
                  <a:pt x="2241" y="1440"/>
                </a:lnTo>
                <a:lnTo>
                  <a:pt x="2237" y="1469"/>
                </a:lnTo>
                <a:lnTo>
                  <a:pt x="2233" y="1495"/>
                </a:lnTo>
                <a:lnTo>
                  <a:pt x="2229" y="1521"/>
                </a:lnTo>
                <a:lnTo>
                  <a:pt x="2223" y="1544"/>
                </a:lnTo>
                <a:lnTo>
                  <a:pt x="2217" y="1568"/>
                </a:lnTo>
                <a:lnTo>
                  <a:pt x="2210" y="1590"/>
                </a:lnTo>
                <a:lnTo>
                  <a:pt x="2203" y="1612"/>
                </a:lnTo>
                <a:lnTo>
                  <a:pt x="2195" y="1631"/>
                </a:lnTo>
                <a:lnTo>
                  <a:pt x="2187" y="1651"/>
                </a:lnTo>
                <a:lnTo>
                  <a:pt x="2177" y="1668"/>
                </a:lnTo>
                <a:lnTo>
                  <a:pt x="2167" y="1685"/>
                </a:lnTo>
                <a:lnTo>
                  <a:pt x="2156" y="1702"/>
                </a:lnTo>
                <a:lnTo>
                  <a:pt x="2146" y="1717"/>
                </a:lnTo>
                <a:lnTo>
                  <a:pt x="2135" y="1732"/>
                </a:lnTo>
                <a:lnTo>
                  <a:pt x="2123" y="1745"/>
                </a:lnTo>
                <a:lnTo>
                  <a:pt x="2111" y="1758"/>
                </a:lnTo>
                <a:lnTo>
                  <a:pt x="2099" y="1771"/>
                </a:lnTo>
                <a:lnTo>
                  <a:pt x="2086" y="1782"/>
                </a:lnTo>
                <a:lnTo>
                  <a:pt x="2073" y="1793"/>
                </a:lnTo>
                <a:lnTo>
                  <a:pt x="2045" y="1813"/>
                </a:lnTo>
                <a:lnTo>
                  <a:pt x="2017" y="1832"/>
                </a:lnTo>
                <a:lnTo>
                  <a:pt x="1988" y="1847"/>
                </a:lnTo>
                <a:lnTo>
                  <a:pt x="1959" y="1862"/>
                </a:lnTo>
                <a:lnTo>
                  <a:pt x="1930" y="1875"/>
                </a:lnTo>
                <a:lnTo>
                  <a:pt x="1930" y="1875"/>
                </a:lnTo>
                <a:lnTo>
                  <a:pt x="1894" y="1889"/>
                </a:lnTo>
                <a:lnTo>
                  <a:pt x="1861" y="1899"/>
                </a:lnTo>
                <a:lnTo>
                  <a:pt x="1831" y="1906"/>
                </a:lnTo>
                <a:lnTo>
                  <a:pt x="1803" y="1913"/>
                </a:lnTo>
                <a:lnTo>
                  <a:pt x="1754" y="1923"/>
                </a:lnTo>
                <a:lnTo>
                  <a:pt x="1734" y="1928"/>
                </a:lnTo>
                <a:lnTo>
                  <a:pt x="1714" y="1935"/>
                </a:lnTo>
                <a:lnTo>
                  <a:pt x="1705" y="1939"/>
                </a:lnTo>
                <a:lnTo>
                  <a:pt x="1696" y="1944"/>
                </a:lnTo>
                <a:lnTo>
                  <a:pt x="1688" y="1950"/>
                </a:lnTo>
                <a:lnTo>
                  <a:pt x="1679" y="1955"/>
                </a:lnTo>
                <a:lnTo>
                  <a:pt x="1672" y="1963"/>
                </a:lnTo>
                <a:lnTo>
                  <a:pt x="1664" y="1971"/>
                </a:lnTo>
                <a:lnTo>
                  <a:pt x="1658" y="1980"/>
                </a:lnTo>
                <a:lnTo>
                  <a:pt x="1650" y="1991"/>
                </a:lnTo>
                <a:lnTo>
                  <a:pt x="1644" y="2003"/>
                </a:lnTo>
                <a:lnTo>
                  <a:pt x="1637" y="2016"/>
                </a:lnTo>
                <a:lnTo>
                  <a:pt x="1631" y="2030"/>
                </a:lnTo>
                <a:lnTo>
                  <a:pt x="1625" y="2046"/>
                </a:lnTo>
                <a:lnTo>
                  <a:pt x="1613" y="2084"/>
                </a:lnTo>
                <a:lnTo>
                  <a:pt x="1601" y="2128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latin typeface="+mn-lt"/>
            </a:endParaRPr>
          </a:p>
        </p:txBody>
      </p:sp>
      <p:sp>
        <p:nvSpPr>
          <p:cNvPr id="9" name="Freeform 17"/>
          <p:cNvSpPr>
            <a:spLocks/>
          </p:cNvSpPr>
          <p:nvPr userDrawn="1"/>
        </p:nvSpPr>
        <p:spPr bwMode="auto">
          <a:xfrm>
            <a:off x="9886950" y="5726113"/>
            <a:ext cx="53975" cy="69850"/>
          </a:xfrm>
          <a:custGeom>
            <a:avLst/>
            <a:gdLst/>
            <a:ahLst/>
            <a:cxnLst>
              <a:cxn ang="0">
                <a:pos x="3543" y="1904"/>
              </a:cxn>
              <a:cxn ang="0">
                <a:pos x="3475" y="1821"/>
              </a:cxn>
              <a:cxn ang="0">
                <a:pos x="2251" y="1806"/>
              </a:cxn>
              <a:cxn ang="0">
                <a:pos x="2121" y="1836"/>
              </a:cxn>
              <a:cxn ang="0">
                <a:pos x="2075" y="1944"/>
              </a:cxn>
              <a:cxn ang="0">
                <a:pos x="2078" y="2531"/>
              </a:cxn>
              <a:cxn ang="0">
                <a:pos x="2134" y="2625"/>
              </a:cxn>
              <a:cxn ang="0">
                <a:pos x="2573" y="2647"/>
              </a:cxn>
              <a:cxn ang="0">
                <a:pos x="2237" y="3619"/>
              </a:cxn>
              <a:cxn ang="0">
                <a:pos x="1994" y="3604"/>
              </a:cxn>
              <a:cxn ang="0">
                <a:pos x="1752" y="3547"/>
              </a:cxn>
              <a:cxn ang="0">
                <a:pos x="1554" y="3454"/>
              </a:cxn>
              <a:cxn ang="0">
                <a:pos x="1395" y="3326"/>
              </a:cxn>
              <a:cxn ang="0">
                <a:pos x="1272" y="3166"/>
              </a:cxn>
              <a:cxn ang="0">
                <a:pos x="1181" y="2976"/>
              </a:cxn>
              <a:cxn ang="0">
                <a:pos x="1106" y="2696"/>
              </a:cxn>
              <a:cxn ang="0">
                <a:pos x="1067" y="2190"/>
              </a:cxn>
              <a:cxn ang="0">
                <a:pos x="1087" y="1832"/>
              </a:cxn>
              <a:cxn ang="0">
                <a:pos x="1134" y="1575"/>
              </a:cxn>
              <a:cxn ang="0">
                <a:pos x="1211" y="1365"/>
              </a:cxn>
              <a:cxn ang="0">
                <a:pos x="1319" y="1198"/>
              </a:cxn>
              <a:cxn ang="0">
                <a:pos x="1456" y="1071"/>
              </a:cxn>
              <a:cxn ang="0">
                <a:pos x="1626" y="979"/>
              </a:cxn>
              <a:cxn ang="0">
                <a:pos x="1827" y="919"/>
              </a:cxn>
              <a:cxn ang="0">
                <a:pos x="2247" y="876"/>
              </a:cxn>
              <a:cxn ang="0">
                <a:pos x="2859" y="893"/>
              </a:cxn>
              <a:cxn ang="0">
                <a:pos x="3245" y="912"/>
              </a:cxn>
              <a:cxn ang="0">
                <a:pos x="3342" y="872"/>
              </a:cxn>
              <a:cxn ang="0">
                <a:pos x="3469" y="260"/>
              </a:cxn>
              <a:cxn ang="0">
                <a:pos x="3468" y="136"/>
              </a:cxn>
              <a:cxn ang="0">
                <a:pos x="3387" y="60"/>
              </a:cxn>
              <a:cxn ang="0">
                <a:pos x="3148" y="29"/>
              </a:cxn>
              <a:cxn ang="0">
                <a:pos x="2504" y="2"/>
              </a:cxn>
              <a:cxn ang="0">
                <a:pos x="1968" y="9"/>
              </a:cxn>
              <a:cxn ang="0">
                <a:pos x="1512" y="71"/>
              </a:cxn>
              <a:cxn ang="0">
                <a:pos x="1121" y="189"/>
              </a:cxn>
              <a:cxn ang="0">
                <a:pos x="794" y="361"/>
              </a:cxn>
              <a:cxn ang="0">
                <a:pos x="526" y="584"/>
              </a:cxn>
              <a:cxn ang="0">
                <a:pos x="316" y="856"/>
              </a:cxn>
              <a:cxn ang="0">
                <a:pos x="161" y="1173"/>
              </a:cxn>
              <a:cxn ang="0">
                <a:pos x="59" y="1536"/>
              </a:cxn>
              <a:cxn ang="0">
                <a:pos x="7" y="1940"/>
              </a:cxn>
              <a:cxn ang="0">
                <a:pos x="2" y="2314"/>
              </a:cxn>
              <a:cxn ang="0">
                <a:pos x="33" y="2732"/>
              </a:cxn>
              <a:cxn ang="0">
                <a:pos x="109" y="3118"/>
              </a:cxn>
              <a:cxn ang="0">
                <a:pos x="235" y="3465"/>
              </a:cxn>
              <a:cxn ang="0">
                <a:pos x="414" y="3768"/>
              </a:cxn>
              <a:cxn ang="0">
                <a:pos x="650" y="4026"/>
              </a:cxn>
              <a:cxn ang="0">
                <a:pos x="950" y="4231"/>
              </a:cxn>
              <a:cxn ang="0">
                <a:pos x="1319" y="4381"/>
              </a:cxn>
              <a:cxn ang="0">
                <a:pos x="1758" y="4469"/>
              </a:cxn>
              <a:cxn ang="0">
                <a:pos x="2196" y="4494"/>
              </a:cxn>
              <a:cxn ang="0">
                <a:pos x="2935" y="4478"/>
              </a:cxn>
              <a:cxn ang="0">
                <a:pos x="3306" y="4439"/>
              </a:cxn>
              <a:cxn ang="0">
                <a:pos x="3455" y="4396"/>
              </a:cxn>
              <a:cxn ang="0">
                <a:pos x="3538" y="4303"/>
              </a:cxn>
            </a:cxnLst>
            <a:rect l="0" t="0" r="r" b="b"/>
            <a:pathLst>
              <a:path w="3551" h="4494">
                <a:moveTo>
                  <a:pt x="3551" y="4187"/>
                </a:moveTo>
                <a:lnTo>
                  <a:pt x="3551" y="1990"/>
                </a:lnTo>
                <a:lnTo>
                  <a:pt x="3551" y="1990"/>
                </a:lnTo>
                <a:lnTo>
                  <a:pt x="3551" y="1966"/>
                </a:lnTo>
                <a:lnTo>
                  <a:pt x="3550" y="1944"/>
                </a:lnTo>
                <a:lnTo>
                  <a:pt x="3546" y="1923"/>
                </a:lnTo>
                <a:lnTo>
                  <a:pt x="3543" y="1904"/>
                </a:lnTo>
                <a:lnTo>
                  <a:pt x="3538" y="1887"/>
                </a:lnTo>
                <a:lnTo>
                  <a:pt x="3531" y="1872"/>
                </a:lnTo>
                <a:lnTo>
                  <a:pt x="3522" y="1859"/>
                </a:lnTo>
                <a:lnTo>
                  <a:pt x="3514" y="1847"/>
                </a:lnTo>
                <a:lnTo>
                  <a:pt x="3502" y="1836"/>
                </a:lnTo>
                <a:lnTo>
                  <a:pt x="3490" y="1829"/>
                </a:lnTo>
                <a:lnTo>
                  <a:pt x="3475" y="1821"/>
                </a:lnTo>
                <a:lnTo>
                  <a:pt x="3459" y="1816"/>
                </a:lnTo>
                <a:lnTo>
                  <a:pt x="3440" y="1811"/>
                </a:lnTo>
                <a:lnTo>
                  <a:pt x="3421" y="1808"/>
                </a:lnTo>
                <a:lnTo>
                  <a:pt x="3398" y="1806"/>
                </a:lnTo>
                <a:lnTo>
                  <a:pt x="3373" y="1806"/>
                </a:lnTo>
                <a:lnTo>
                  <a:pt x="2251" y="1806"/>
                </a:lnTo>
                <a:lnTo>
                  <a:pt x="2251" y="1806"/>
                </a:lnTo>
                <a:lnTo>
                  <a:pt x="2227" y="1806"/>
                </a:lnTo>
                <a:lnTo>
                  <a:pt x="2204" y="1808"/>
                </a:lnTo>
                <a:lnTo>
                  <a:pt x="2184" y="1811"/>
                </a:lnTo>
                <a:lnTo>
                  <a:pt x="2166" y="1816"/>
                </a:lnTo>
                <a:lnTo>
                  <a:pt x="2150" y="1821"/>
                </a:lnTo>
                <a:lnTo>
                  <a:pt x="2134" y="1829"/>
                </a:lnTo>
                <a:lnTo>
                  <a:pt x="2121" y="1836"/>
                </a:lnTo>
                <a:lnTo>
                  <a:pt x="2111" y="1847"/>
                </a:lnTo>
                <a:lnTo>
                  <a:pt x="2101" y="1859"/>
                </a:lnTo>
                <a:lnTo>
                  <a:pt x="2093" y="1872"/>
                </a:lnTo>
                <a:lnTo>
                  <a:pt x="2087" y="1887"/>
                </a:lnTo>
                <a:lnTo>
                  <a:pt x="2081" y="1904"/>
                </a:lnTo>
                <a:lnTo>
                  <a:pt x="2078" y="1923"/>
                </a:lnTo>
                <a:lnTo>
                  <a:pt x="2075" y="1944"/>
                </a:lnTo>
                <a:lnTo>
                  <a:pt x="2074" y="1966"/>
                </a:lnTo>
                <a:lnTo>
                  <a:pt x="2073" y="1990"/>
                </a:lnTo>
                <a:lnTo>
                  <a:pt x="2073" y="2463"/>
                </a:lnTo>
                <a:lnTo>
                  <a:pt x="2073" y="2463"/>
                </a:lnTo>
                <a:lnTo>
                  <a:pt x="2074" y="2488"/>
                </a:lnTo>
                <a:lnTo>
                  <a:pt x="2075" y="2510"/>
                </a:lnTo>
                <a:lnTo>
                  <a:pt x="2078" y="2531"/>
                </a:lnTo>
                <a:lnTo>
                  <a:pt x="2081" y="2549"/>
                </a:lnTo>
                <a:lnTo>
                  <a:pt x="2087" y="2567"/>
                </a:lnTo>
                <a:lnTo>
                  <a:pt x="2093" y="2581"/>
                </a:lnTo>
                <a:lnTo>
                  <a:pt x="2101" y="2595"/>
                </a:lnTo>
                <a:lnTo>
                  <a:pt x="2111" y="2607"/>
                </a:lnTo>
                <a:lnTo>
                  <a:pt x="2121" y="2616"/>
                </a:lnTo>
                <a:lnTo>
                  <a:pt x="2134" y="2625"/>
                </a:lnTo>
                <a:lnTo>
                  <a:pt x="2150" y="2632"/>
                </a:lnTo>
                <a:lnTo>
                  <a:pt x="2166" y="2638"/>
                </a:lnTo>
                <a:lnTo>
                  <a:pt x="2184" y="2643"/>
                </a:lnTo>
                <a:lnTo>
                  <a:pt x="2204" y="2645"/>
                </a:lnTo>
                <a:lnTo>
                  <a:pt x="2227" y="2647"/>
                </a:lnTo>
                <a:lnTo>
                  <a:pt x="2251" y="2647"/>
                </a:lnTo>
                <a:lnTo>
                  <a:pt x="2573" y="2647"/>
                </a:lnTo>
                <a:lnTo>
                  <a:pt x="2573" y="3605"/>
                </a:lnTo>
                <a:lnTo>
                  <a:pt x="2573" y="3605"/>
                </a:lnTo>
                <a:lnTo>
                  <a:pt x="2553" y="3608"/>
                </a:lnTo>
                <a:lnTo>
                  <a:pt x="2526" y="3610"/>
                </a:lnTo>
                <a:lnTo>
                  <a:pt x="2449" y="3614"/>
                </a:lnTo>
                <a:lnTo>
                  <a:pt x="2350" y="3618"/>
                </a:lnTo>
                <a:lnTo>
                  <a:pt x="2237" y="3619"/>
                </a:lnTo>
                <a:lnTo>
                  <a:pt x="2237" y="3619"/>
                </a:lnTo>
                <a:lnTo>
                  <a:pt x="2194" y="3619"/>
                </a:lnTo>
                <a:lnTo>
                  <a:pt x="2152" y="3618"/>
                </a:lnTo>
                <a:lnTo>
                  <a:pt x="2111" y="3616"/>
                </a:lnTo>
                <a:lnTo>
                  <a:pt x="2071" y="3612"/>
                </a:lnTo>
                <a:lnTo>
                  <a:pt x="2032" y="3608"/>
                </a:lnTo>
                <a:lnTo>
                  <a:pt x="1994" y="3604"/>
                </a:lnTo>
                <a:lnTo>
                  <a:pt x="1957" y="3598"/>
                </a:lnTo>
                <a:lnTo>
                  <a:pt x="1920" y="3592"/>
                </a:lnTo>
                <a:lnTo>
                  <a:pt x="1885" y="3584"/>
                </a:lnTo>
                <a:lnTo>
                  <a:pt x="1851" y="3577"/>
                </a:lnTo>
                <a:lnTo>
                  <a:pt x="1817" y="3568"/>
                </a:lnTo>
                <a:lnTo>
                  <a:pt x="1784" y="3558"/>
                </a:lnTo>
                <a:lnTo>
                  <a:pt x="1752" y="3547"/>
                </a:lnTo>
                <a:lnTo>
                  <a:pt x="1722" y="3536"/>
                </a:lnTo>
                <a:lnTo>
                  <a:pt x="1691" y="3525"/>
                </a:lnTo>
                <a:lnTo>
                  <a:pt x="1662" y="3512"/>
                </a:lnTo>
                <a:lnTo>
                  <a:pt x="1634" y="3499"/>
                </a:lnTo>
                <a:lnTo>
                  <a:pt x="1607" y="3484"/>
                </a:lnTo>
                <a:lnTo>
                  <a:pt x="1580" y="3469"/>
                </a:lnTo>
                <a:lnTo>
                  <a:pt x="1554" y="3454"/>
                </a:lnTo>
                <a:lnTo>
                  <a:pt x="1529" y="3438"/>
                </a:lnTo>
                <a:lnTo>
                  <a:pt x="1505" y="3421"/>
                </a:lnTo>
                <a:lnTo>
                  <a:pt x="1481" y="3403"/>
                </a:lnTo>
                <a:lnTo>
                  <a:pt x="1458" y="3385"/>
                </a:lnTo>
                <a:lnTo>
                  <a:pt x="1437" y="3365"/>
                </a:lnTo>
                <a:lnTo>
                  <a:pt x="1415" y="3346"/>
                </a:lnTo>
                <a:lnTo>
                  <a:pt x="1395" y="3326"/>
                </a:lnTo>
                <a:lnTo>
                  <a:pt x="1375" y="3305"/>
                </a:lnTo>
                <a:lnTo>
                  <a:pt x="1356" y="3283"/>
                </a:lnTo>
                <a:lnTo>
                  <a:pt x="1338" y="3261"/>
                </a:lnTo>
                <a:lnTo>
                  <a:pt x="1321" y="3238"/>
                </a:lnTo>
                <a:lnTo>
                  <a:pt x="1303" y="3215"/>
                </a:lnTo>
                <a:lnTo>
                  <a:pt x="1287" y="3191"/>
                </a:lnTo>
                <a:lnTo>
                  <a:pt x="1272" y="3166"/>
                </a:lnTo>
                <a:lnTo>
                  <a:pt x="1257" y="3140"/>
                </a:lnTo>
                <a:lnTo>
                  <a:pt x="1243" y="3115"/>
                </a:lnTo>
                <a:lnTo>
                  <a:pt x="1230" y="3088"/>
                </a:lnTo>
                <a:lnTo>
                  <a:pt x="1217" y="3061"/>
                </a:lnTo>
                <a:lnTo>
                  <a:pt x="1204" y="3034"/>
                </a:lnTo>
                <a:lnTo>
                  <a:pt x="1193" y="3005"/>
                </a:lnTo>
                <a:lnTo>
                  <a:pt x="1181" y="2976"/>
                </a:lnTo>
                <a:lnTo>
                  <a:pt x="1171" y="2947"/>
                </a:lnTo>
                <a:lnTo>
                  <a:pt x="1161" y="2918"/>
                </a:lnTo>
                <a:lnTo>
                  <a:pt x="1152" y="2887"/>
                </a:lnTo>
                <a:lnTo>
                  <a:pt x="1143" y="2857"/>
                </a:lnTo>
                <a:lnTo>
                  <a:pt x="1134" y="2826"/>
                </a:lnTo>
                <a:lnTo>
                  <a:pt x="1119" y="2762"/>
                </a:lnTo>
                <a:lnTo>
                  <a:pt x="1106" y="2696"/>
                </a:lnTo>
                <a:lnTo>
                  <a:pt x="1095" y="2628"/>
                </a:lnTo>
                <a:lnTo>
                  <a:pt x="1087" y="2559"/>
                </a:lnTo>
                <a:lnTo>
                  <a:pt x="1080" y="2489"/>
                </a:lnTo>
                <a:lnTo>
                  <a:pt x="1075" y="2416"/>
                </a:lnTo>
                <a:lnTo>
                  <a:pt x="1070" y="2341"/>
                </a:lnTo>
                <a:lnTo>
                  <a:pt x="1068" y="2267"/>
                </a:lnTo>
                <a:lnTo>
                  <a:pt x="1067" y="2190"/>
                </a:lnTo>
                <a:lnTo>
                  <a:pt x="1067" y="2190"/>
                </a:lnTo>
                <a:lnTo>
                  <a:pt x="1068" y="2093"/>
                </a:lnTo>
                <a:lnTo>
                  <a:pt x="1073" y="2002"/>
                </a:lnTo>
                <a:lnTo>
                  <a:pt x="1075" y="1958"/>
                </a:lnTo>
                <a:lnTo>
                  <a:pt x="1078" y="1914"/>
                </a:lnTo>
                <a:lnTo>
                  <a:pt x="1082" y="1873"/>
                </a:lnTo>
                <a:lnTo>
                  <a:pt x="1087" y="1832"/>
                </a:lnTo>
                <a:lnTo>
                  <a:pt x="1091" y="1792"/>
                </a:lnTo>
                <a:lnTo>
                  <a:pt x="1096" y="1754"/>
                </a:lnTo>
                <a:lnTo>
                  <a:pt x="1103" y="1716"/>
                </a:lnTo>
                <a:lnTo>
                  <a:pt x="1109" y="1679"/>
                </a:lnTo>
                <a:lnTo>
                  <a:pt x="1117" y="1643"/>
                </a:lnTo>
                <a:lnTo>
                  <a:pt x="1126" y="1609"/>
                </a:lnTo>
                <a:lnTo>
                  <a:pt x="1134" y="1575"/>
                </a:lnTo>
                <a:lnTo>
                  <a:pt x="1143" y="1542"/>
                </a:lnTo>
                <a:lnTo>
                  <a:pt x="1153" y="1510"/>
                </a:lnTo>
                <a:lnTo>
                  <a:pt x="1164" y="1480"/>
                </a:lnTo>
                <a:lnTo>
                  <a:pt x="1174" y="1449"/>
                </a:lnTo>
                <a:lnTo>
                  <a:pt x="1186" y="1420"/>
                </a:lnTo>
                <a:lnTo>
                  <a:pt x="1198" y="1392"/>
                </a:lnTo>
                <a:lnTo>
                  <a:pt x="1211" y="1365"/>
                </a:lnTo>
                <a:lnTo>
                  <a:pt x="1224" y="1339"/>
                </a:lnTo>
                <a:lnTo>
                  <a:pt x="1238" y="1313"/>
                </a:lnTo>
                <a:lnTo>
                  <a:pt x="1254" y="1289"/>
                </a:lnTo>
                <a:lnTo>
                  <a:pt x="1269" y="1265"/>
                </a:lnTo>
                <a:lnTo>
                  <a:pt x="1285" y="1241"/>
                </a:lnTo>
                <a:lnTo>
                  <a:pt x="1301" y="1220"/>
                </a:lnTo>
                <a:lnTo>
                  <a:pt x="1319" y="1198"/>
                </a:lnTo>
                <a:lnTo>
                  <a:pt x="1336" y="1179"/>
                </a:lnTo>
                <a:lnTo>
                  <a:pt x="1354" y="1158"/>
                </a:lnTo>
                <a:lnTo>
                  <a:pt x="1374" y="1140"/>
                </a:lnTo>
                <a:lnTo>
                  <a:pt x="1393" y="1121"/>
                </a:lnTo>
                <a:lnTo>
                  <a:pt x="1414" y="1104"/>
                </a:lnTo>
                <a:lnTo>
                  <a:pt x="1434" y="1088"/>
                </a:lnTo>
                <a:lnTo>
                  <a:pt x="1456" y="1071"/>
                </a:lnTo>
                <a:lnTo>
                  <a:pt x="1479" y="1056"/>
                </a:lnTo>
                <a:lnTo>
                  <a:pt x="1502" y="1042"/>
                </a:lnTo>
                <a:lnTo>
                  <a:pt x="1525" y="1028"/>
                </a:lnTo>
                <a:lnTo>
                  <a:pt x="1549" y="1015"/>
                </a:lnTo>
                <a:lnTo>
                  <a:pt x="1574" y="1002"/>
                </a:lnTo>
                <a:lnTo>
                  <a:pt x="1599" y="991"/>
                </a:lnTo>
                <a:lnTo>
                  <a:pt x="1626" y="979"/>
                </a:lnTo>
                <a:lnTo>
                  <a:pt x="1652" y="969"/>
                </a:lnTo>
                <a:lnTo>
                  <a:pt x="1680" y="960"/>
                </a:lnTo>
                <a:lnTo>
                  <a:pt x="1708" y="950"/>
                </a:lnTo>
                <a:lnTo>
                  <a:pt x="1737" y="941"/>
                </a:lnTo>
                <a:lnTo>
                  <a:pt x="1766" y="934"/>
                </a:lnTo>
                <a:lnTo>
                  <a:pt x="1796" y="926"/>
                </a:lnTo>
                <a:lnTo>
                  <a:pt x="1827" y="919"/>
                </a:lnTo>
                <a:lnTo>
                  <a:pt x="1858" y="912"/>
                </a:lnTo>
                <a:lnTo>
                  <a:pt x="1891" y="907"/>
                </a:lnTo>
                <a:lnTo>
                  <a:pt x="1957" y="897"/>
                </a:lnTo>
                <a:lnTo>
                  <a:pt x="2025" y="888"/>
                </a:lnTo>
                <a:lnTo>
                  <a:pt x="2097" y="883"/>
                </a:lnTo>
                <a:lnTo>
                  <a:pt x="2170" y="878"/>
                </a:lnTo>
                <a:lnTo>
                  <a:pt x="2247" y="876"/>
                </a:lnTo>
                <a:lnTo>
                  <a:pt x="2326" y="875"/>
                </a:lnTo>
                <a:lnTo>
                  <a:pt x="2326" y="875"/>
                </a:lnTo>
                <a:lnTo>
                  <a:pt x="2428" y="876"/>
                </a:lnTo>
                <a:lnTo>
                  <a:pt x="2534" y="878"/>
                </a:lnTo>
                <a:lnTo>
                  <a:pt x="2644" y="883"/>
                </a:lnTo>
                <a:lnTo>
                  <a:pt x="2753" y="887"/>
                </a:lnTo>
                <a:lnTo>
                  <a:pt x="2859" y="893"/>
                </a:lnTo>
                <a:lnTo>
                  <a:pt x="2960" y="898"/>
                </a:lnTo>
                <a:lnTo>
                  <a:pt x="3133" y="910"/>
                </a:lnTo>
                <a:lnTo>
                  <a:pt x="3133" y="910"/>
                </a:lnTo>
                <a:lnTo>
                  <a:pt x="3166" y="912"/>
                </a:lnTo>
                <a:lnTo>
                  <a:pt x="3194" y="913"/>
                </a:lnTo>
                <a:lnTo>
                  <a:pt x="3221" y="913"/>
                </a:lnTo>
                <a:lnTo>
                  <a:pt x="3245" y="912"/>
                </a:lnTo>
                <a:lnTo>
                  <a:pt x="3266" y="909"/>
                </a:lnTo>
                <a:lnTo>
                  <a:pt x="3285" y="906"/>
                </a:lnTo>
                <a:lnTo>
                  <a:pt x="3301" y="900"/>
                </a:lnTo>
                <a:lnTo>
                  <a:pt x="3317" y="893"/>
                </a:lnTo>
                <a:lnTo>
                  <a:pt x="3323" y="888"/>
                </a:lnTo>
                <a:lnTo>
                  <a:pt x="3330" y="883"/>
                </a:lnTo>
                <a:lnTo>
                  <a:pt x="3342" y="872"/>
                </a:lnTo>
                <a:lnTo>
                  <a:pt x="3352" y="858"/>
                </a:lnTo>
                <a:lnTo>
                  <a:pt x="3361" y="842"/>
                </a:lnTo>
                <a:lnTo>
                  <a:pt x="3369" y="823"/>
                </a:lnTo>
                <a:lnTo>
                  <a:pt x="3375" y="803"/>
                </a:lnTo>
                <a:lnTo>
                  <a:pt x="3382" y="779"/>
                </a:lnTo>
                <a:lnTo>
                  <a:pt x="3387" y="752"/>
                </a:lnTo>
                <a:lnTo>
                  <a:pt x="3469" y="260"/>
                </a:lnTo>
                <a:lnTo>
                  <a:pt x="3469" y="260"/>
                </a:lnTo>
                <a:lnTo>
                  <a:pt x="3473" y="235"/>
                </a:lnTo>
                <a:lnTo>
                  <a:pt x="3475" y="212"/>
                </a:lnTo>
                <a:lnTo>
                  <a:pt x="3475" y="190"/>
                </a:lnTo>
                <a:lnTo>
                  <a:pt x="3475" y="171"/>
                </a:lnTo>
                <a:lnTo>
                  <a:pt x="3473" y="152"/>
                </a:lnTo>
                <a:lnTo>
                  <a:pt x="3468" y="136"/>
                </a:lnTo>
                <a:lnTo>
                  <a:pt x="3463" y="121"/>
                </a:lnTo>
                <a:lnTo>
                  <a:pt x="3455" y="107"/>
                </a:lnTo>
                <a:lnTo>
                  <a:pt x="3446" y="95"/>
                </a:lnTo>
                <a:lnTo>
                  <a:pt x="3435" y="84"/>
                </a:lnTo>
                <a:lnTo>
                  <a:pt x="3422" y="76"/>
                </a:lnTo>
                <a:lnTo>
                  <a:pt x="3405" y="67"/>
                </a:lnTo>
                <a:lnTo>
                  <a:pt x="3387" y="60"/>
                </a:lnTo>
                <a:lnTo>
                  <a:pt x="3366" y="55"/>
                </a:lnTo>
                <a:lnTo>
                  <a:pt x="3344" y="51"/>
                </a:lnTo>
                <a:lnTo>
                  <a:pt x="3319" y="47"/>
                </a:lnTo>
                <a:lnTo>
                  <a:pt x="3319" y="47"/>
                </a:lnTo>
                <a:lnTo>
                  <a:pt x="3288" y="43"/>
                </a:lnTo>
                <a:lnTo>
                  <a:pt x="3232" y="37"/>
                </a:lnTo>
                <a:lnTo>
                  <a:pt x="3148" y="29"/>
                </a:lnTo>
                <a:lnTo>
                  <a:pt x="3035" y="21"/>
                </a:lnTo>
                <a:lnTo>
                  <a:pt x="2967" y="17"/>
                </a:lnTo>
                <a:lnTo>
                  <a:pt x="2891" y="13"/>
                </a:lnTo>
                <a:lnTo>
                  <a:pt x="2806" y="9"/>
                </a:lnTo>
                <a:lnTo>
                  <a:pt x="2714" y="6"/>
                </a:lnTo>
                <a:lnTo>
                  <a:pt x="2613" y="3"/>
                </a:lnTo>
                <a:lnTo>
                  <a:pt x="2504" y="2"/>
                </a:lnTo>
                <a:lnTo>
                  <a:pt x="2386" y="0"/>
                </a:lnTo>
                <a:lnTo>
                  <a:pt x="2258" y="0"/>
                </a:lnTo>
                <a:lnTo>
                  <a:pt x="2258" y="0"/>
                </a:lnTo>
                <a:lnTo>
                  <a:pt x="2183" y="0"/>
                </a:lnTo>
                <a:lnTo>
                  <a:pt x="2111" y="2"/>
                </a:lnTo>
                <a:lnTo>
                  <a:pt x="2038" y="5"/>
                </a:lnTo>
                <a:lnTo>
                  <a:pt x="1968" y="9"/>
                </a:lnTo>
                <a:lnTo>
                  <a:pt x="1898" y="15"/>
                </a:lnTo>
                <a:lnTo>
                  <a:pt x="1831" y="21"/>
                </a:lnTo>
                <a:lnTo>
                  <a:pt x="1765" y="29"/>
                </a:lnTo>
                <a:lnTo>
                  <a:pt x="1700" y="38"/>
                </a:lnTo>
                <a:lnTo>
                  <a:pt x="1636" y="47"/>
                </a:lnTo>
                <a:lnTo>
                  <a:pt x="1573" y="59"/>
                </a:lnTo>
                <a:lnTo>
                  <a:pt x="1512" y="71"/>
                </a:lnTo>
                <a:lnTo>
                  <a:pt x="1453" y="85"/>
                </a:lnTo>
                <a:lnTo>
                  <a:pt x="1394" y="99"/>
                </a:lnTo>
                <a:lnTo>
                  <a:pt x="1337" y="116"/>
                </a:lnTo>
                <a:lnTo>
                  <a:pt x="1282" y="132"/>
                </a:lnTo>
                <a:lnTo>
                  <a:pt x="1226" y="150"/>
                </a:lnTo>
                <a:lnTo>
                  <a:pt x="1173" y="169"/>
                </a:lnTo>
                <a:lnTo>
                  <a:pt x="1121" y="189"/>
                </a:lnTo>
                <a:lnTo>
                  <a:pt x="1071" y="211"/>
                </a:lnTo>
                <a:lnTo>
                  <a:pt x="1022" y="233"/>
                </a:lnTo>
                <a:lnTo>
                  <a:pt x="974" y="256"/>
                </a:lnTo>
                <a:lnTo>
                  <a:pt x="927" y="281"/>
                </a:lnTo>
                <a:lnTo>
                  <a:pt x="882" y="306"/>
                </a:lnTo>
                <a:lnTo>
                  <a:pt x="837" y="333"/>
                </a:lnTo>
                <a:lnTo>
                  <a:pt x="794" y="361"/>
                </a:lnTo>
                <a:lnTo>
                  <a:pt x="752" y="390"/>
                </a:lnTo>
                <a:lnTo>
                  <a:pt x="712" y="419"/>
                </a:lnTo>
                <a:lnTo>
                  <a:pt x="672" y="450"/>
                </a:lnTo>
                <a:lnTo>
                  <a:pt x="634" y="482"/>
                </a:lnTo>
                <a:lnTo>
                  <a:pt x="597" y="515"/>
                </a:lnTo>
                <a:lnTo>
                  <a:pt x="561" y="549"/>
                </a:lnTo>
                <a:lnTo>
                  <a:pt x="526" y="584"/>
                </a:lnTo>
                <a:lnTo>
                  <a:pt x="493" y="619"/>
                </a:lnTo>
                <a:lnTo>
                  <a:pt x="460" y="656"/>
                </a:lnTo>
                <a:lnTo>
                  <a:pt x="429" y="694"/>
                </a:lnTo>
                <a:lnTo>
                  <a:pt x="400" y="733"/>
                </a:lnTo>
                <a:lnTo>
                  <a:pt x="370" y="772"/>
                </a:lnTo>
                <a:lnTo>
                  <a:pt x="342" y="813"/>
                </a:lnTo>
                <a:lnTo>
                  <a:pt x="316" y="856"/>
                </a:lnTo>
                <a:lnTo>
                  <a:pt x="290" y="898"/>
                </a:lnTo>
                <a:lnTo>
                  <a:pt x="266" y="941"/>
                </a:lnTo>
                <a:lnTo>
                  <a:pt x="243" y="986"/>
                </a:lnTo>
                <a:lnTo>
                  <a:pt x="221" y="1031"/>
                </a:lnTo>
                <a:lnTo>
                  <a:pt x="200" y="1078"/>
                </a:lnTo>
                <a:lnTo>
                  <a:pt x="180" y="1126"/>
                </a:lnTo>
                <a:lnTo>
                  <a:pt x="161" y="1173"/>
                </a:lnTo>
                <a:lnTo>
                  <a:pt x="144" y="1222"/>
                </a:lnTo>
                <a:lnTo>
                  <a:pt x="127" y="1273"/>
                </a:lnTo>
                <a:lnTo>
                  <a:pt x="111" y="1324"/>
                </a:lnTo>
                <a:lnTo>
                  <a:pt x="96" y="1375"/>
                </a:lnTo>
                <a:lnTo>
                  <a:pt x="83" y="1428"/>
                </a:lnTo>
                <a:lnTo>
                  <a:pt x="70" y="1481"/>
                </a:lnTo>
                <a:lnTo>
                  <a:pt x="59" y="1536"/>
                </a:lnTo>
                <a:lnTo>
                  <a:pt x="49" y="1591"/>
                </a:lnTo>
                <a:lnTo>
                  <a:pt x="40" y="1647"/>
                </a:lnTo>
                <a:lnTo>
                  <a:pt x="31" y="1704"/>
                </a:lnTo>
                <a:lnTo>
                  <a:pt x="24" y="1762"/>
                </a:lnTo>
                <a:lnTo>
                  <a:pt x="17" y="1820"/>
                </a:lnTo>
                <a:lnTo>
                  <a:pt x="12" y="1880"/>
                </a:lnTo>
                <a:lnTo>
                  <a:pt x="7" y="1940"/>
                </a:lnTo>
                <a:lnTo>
                  <a:pt x="4" y="2001"/>
                </a:lnTo>
                <a:lnTo>
                  <a:pt x="2" y="2063"/>
                </a:lnTo>
                <a:lnTo>
                  <a:pt x="1" y="2126"/>
                </a:lnTo>
                <a:lnTo>
                  <a:pt x="0" y="2190"/>
                </a:lnTo>
                <a:lnTo>
                  <a:pt x="0" y="2190"/>
                </a:lnTo>
                <a:lnTo>
                  <a:pt x="1" y="2252"/>
                </a:lnTo>
                <a:lnTo>
                  <a:pt x="2" y="2314"/>
                </a:lnTo>
                <a:lnTo>
                  <a:pt x="4" y="2376"/>
                </a:lnTo>
                <a:lnTo>
                  <a:pt x="6" y="2437"/>
                </a:lnTo>
                <a:lnTo>
                  <a:pt x="11" y="2497"/>
                </a:lnTo>
                <a:lnTo>
                  <a:pt x="15" y="2557"/>
                </a:lnTo>
                <a:lnTo>
                  <a:pt x="20" y="2616"/>
                </a:lnTo>
                <a:lnTo>
                  <a:pt x="26" y="2675"/>
                </a:lnTo>
                <a:lnTo>
                  <a:pt x="33" y="2732"/>
                </a:lnTo>
                <a:lnTo>
                  <a:pt x="41" y="2790"/>
                </a:lnTo>
                <a:lnTo>
                  <a:pt x="51" y="2846"/>
                </a:lnTo>
                <a:lnTo>
                  <a:pt x="61" y="2903"/>
                </a:lnTo>
                <a:lnTo>
                  <a:pt x="71" y="2957"/>
                </a:lnTo>
                <a:lnTo>
                  <a:pt x="83" y="3012"/>
                </a:lnTo>
                <a:lnTo>
                  <a:pt x="96" y="3065"/>
                </a:lnTo>
                <a:lnTo>
                  <a:pt x="109" y="3118"/>
                </a:lnTo>
                <a:lnTo>
                  <a:pt x="124" y="3170"/>
                </a:lnTo>
                <a:lnTo>
                  <a:pt x="140" y="3221"/>
                </a:lnTo>
                <a:lnTo>
                  <a:pt x="157" y="3271"/>
                </a:lnTo>
                <a:lnTo>
                  <a:pt x="174" y="3321"/>
                </a:lnTo>
                <a:lnTo>
                  <a:pt x="194" y="3370"/>
                </a:lnTo>
                <a:lnTo>
                  <a:pt x="213" y="3417"/>
                </a:lnTo>
                <a:lnTo>
                  <a:pt x="235" y="3465"/>
                </a:lnTo>
                <a:lnTo>
                  <a:pt x="257" y="3510"/>
                </a:lnTo>
                <a:lnTo>
                  <a:pt x="280" y="3556"/>
                </a:lnTo>
                <a:lnTo>
                  <a:pt x="304" y="3600"/>
                </a:lnTo>
                <a:lnTo>
                  <a:pt x="330" y="3644"/>
                </a:lnTo>
                <a:lnTo>
                  <a:pt x="356" y="3686"/>
                </a:lnTo>
                <a:lnTo>
                  <a:pt x="385" y="3728"/>
                </a:lnTo>
                <a:lnTo>
                  <a:pt x="414" y="3768"/>
                </a:lnTo>
                <a:lnTo>
                  <a:pt x="443" y="3808"/>
                </a:lnTo>
                <a:lnTo>
                  <a:pt x="474" y="3847"/>
                </a:lnTo>
                <a:lnTo>
                  <a:pt x="507" y="3885"/>
                </a:lnTo>
                <a:lnTo>
                  <a:pt x="542" y="3922"/>
                </a:lnTo>
                <a:lnTo>
                  <a:pt x="576" y="3958"/>
                </a:lnTo>
                <a:lnTo>
                  <a:pt x="613" y="3993"/>
                </a:lnTo>
                <a:lnTo>
                  <a:pt x="650" y="4026"/>
                </a:lnTo>
                <a:lnTo>
                  <a:pt x="689" y="4059"/>
                </a:lnTo>
                <a:lnTo>
                  <a:pt x="729" y="4090"/>
                </a:lnTo>
                <a:lnTo>
                  <a:pt x="771" y="4120"/>
                </a:lnTo>
                <a:lnTo>
                  <a:pt x="814" y="4150"/>
                </a:lnTo>
                <a:lnTo>
                  <a:pt x="858" y="4178"/>
                </a:lnTo>
                <a:lnTo>
                  <a:pt x="904" y="4205"/>
                </a:lnTo>
                <a:lnTo>
                  <a:pt x="950" y="4231"/>
                </a:lnTo>
                <a:lnTo>
                  <a:pt x="999" y="4256"/>
                </a:lnTo>
                <a:lnTo>
                  <a:pt x="1049" y="4280"/>
                </a:lnTo>
                <a:lnTo>
                  <a:pt x="1100" y="4303"/>
                </a:lnTo>
                <a:lnTo>
                  <a:pt x="1152" y="4324"/>
                </a:lnTo>
                <a:lnTo>
                  <a:pt x="1206" y="4344"/>
                </a:lnTo>
                <a:lnTo>
                  <a:pt x="1261" y="4363"/>
                </a:lnTo>
                <a:lnTo>
                  <a:pt x="1319" y="4381"/>
                </a:lnTo>
                <a:lnTo>
                  <a:pt x="1376" y="4397"/>
                </a:lnTo>
                <a:lnTo>
                  <a:pt x="1437" y="4413"/>
                </a:lnTo>
                <a:lnTo>
                  <a:pt x="1497" y="4427"/>
                </a:lnTo>
                <a:lnTo>
                  <a:pt x="1560" y="4439"/>
                </a:lnTo>
                <a:lnTo>
                  <a:pt x="1625" y="4451"/>
                </a:lnTo>
                <a:lnTo>
                  <a:pt x="1690" y="4461"/>
                </a:lnTo>
                <a:lnTo>
                  <a:pt x="1758" y="4469"/>
                </a:lnTo>
                <a:lnTo>
                  <a:pt x="1827" y="4477"/>
                </a:lnTo>
                <a:lnTo>
                  <a:pt x="1898" y="4483"/>
                </a:lnTo>
                <a:lnTo>
                  <a:pt x="1970" y="4488"/>
                </a:lnTo>
                <a:lnTo>
                  <a:pt x="2043" y="4492"/>
                </a:lnTo>
                <a:lnTo>
                  <a:pt x="2119" y="4494"/>
                </a:lnTo>
                <a:lnTo>
                  <a:pt x="2196" y="4494"/>
                </a:lnTo>
                <a:lnTo>
                  <a:pt x="2196" y="4494"/>
                </a:lnTo>
                <a:lnTo>
                  <a:pt x="2331" y="4494"/>
                </a:lnTo>
                <a:lnTo>
                  <a:pt x="2455" y="4493"/>
                </a:lnTo>
                <a:lnTo>
                  <a:pt x="2569" y="4491"/>
                </a:lnTo>
                <a:lnTo>
                  <a:pt x="2674" y="4489"/>
                </a:lnTo>
                <a:lnTo>
                  <a:pt x="2769" y="4486"/>
                </a:lnTo>
                <a:lnTo>
                  <a:pt x="2856" y="4482"/>
                </a:lnTo>
                <a:lnTo>
                  <a:pt x="2935" y="4478"/>
                </a:lnTo>
                <a:lnTo>
                  <a:pt x="3007" y="4474"/>
                </a:lnTo>
                <a:lnTo>
                  <a:pt x="3072" y="4468"/>
                </a:lnTo>
                <a:lnTo>
                  <a:pt x="3130" y="4463"/>
                </a:lnTo>
                <a:lnTo>
                  <a:pt x="3181" y="4457"/>
                </a:lnTo>
                <a:lnTo>
                  <a:pt x="3228" y="4451"/>
                </a:lnTo>
                <a:lnTo>
                  <a:pt x="3269" y="4446"/>
                </a:lnTo>
                <a:lnTo>
                  <a:pt x="3306" y="4439"/>
                </a:lnTo>
                <a:lnTo>
                  <a:pt x="3338" y="4433"/>
                </a:lnTo>
                <a:lnTo>
                  <a:pt x="3366" y="4426"/>
                </a:lnTo>
                <a:lnTo>
                  <a:pt x="3366" y="4426"/>
                </a:lnTo>
                <a:lnTo>
                  <a:pt x="3392" y="4420"/>
                </a:lnTo>
                <a:lnTo>
                  <a:pt x="3415" y="4412"/>
                </a:lnTo>
                <a:lnTo>
                  <a:pt x="3437" y="4404"/>
                </a:lnTo>
                <a:lnTo>
                  <a:pt x="3455" y="4396"/>
                </a:lnTo>
                <a:lnTo>
                  <a:pt x="3473" y="4386"/>
                </a:lnTo>
                <a:lnTo>
                  <a:pt x="3488" y="4375"/>
                </a:lnTo>
                <a:lnTo>
                  <a:pt x="3501" y="4363"/>
                </a:lnTo>
                <a:lnTo>
                  <a:pt x="3513" y="4350"/>
                </a:lnTo>
                <a:lnTo>
                  <a:pt x="3522" y="4336"/>
                </a:lnTo>
                <a:lnTo>
                  <a:pt x="3530" y="4320"/>
                </a:lnTo>
                <a:lnTo>
                  <a:pt x="3538" y="4303"/>
                </a:lnTo>
                <a:lnTo>
                  <a:pt x="3542" y="4283"/>
                </a:lnTo>
                <a:lnTo>
                  <a:pt x="3546" y="4262"/>
                </a:lnTo>
                <a:lnTo>
                  <a:pt x="3550" y="4239"/>
                </a:lnTo>
                <a:lnTo>
                  <a:pt x="3551" y="4214"/>
                </a:lnTo>
                <a:lnTo>
                  <a:pt x="3551" y="4187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latin typeface="+mn-lt"/>
            </a:endParaRPr>
          </a:p>
        </p:txBody>
      </p:sp>
      <p:sp>
        <p:nvSpPr>
          <p:cNvPr id="10" name="Freeform 19"/>
          <p:cNvSpPr>
            <a:spLocks/>
          </p:cNvSpPr>
          <p:nvPr userDrawn="1"/>
        </p:nvSpPr>
        <p:spPr bwMode="auto">
          <a:xfrm>
            <a:off x="9966325" y="5726113"/>
            <a:ext cx="49213" cy="69850"/>
          </a:xfrm>
          <a:custGeom>
            <a:avLst/>
            <a:gdLst/>
            <a:ahLst/>
            <a:cxnLst>
              <a:cxn ang="0">
                <a:pos x="3" y="4335"/>
              </a:cxn>
              <a:cxn ang="0">
                <a:pos x="55" y="4404"/>
              </a:cxn>
              <a:cxn ang="0">
                <a:pos x="167" y="4431"/>
              </a:cxn>
              <a:cxn ang="0">
                <a:pos x="1037" y="4485"/>
              </a:cxn>
              <a:cxn ang="0">
                <a:pos x="1607" y="4478"/>
              </a:cxn>
              <a:cxn ang="0">
                <a:pos x="2019" y="4425"/>
              </a:cxn>
              <a:cxn ang="0">
                <a:pos x="2306" y="4349"/>
              </a:cxn>
              <a:cxn ang="0">
                <a:pos x="2561" y="4241"/>
              </a:cxn>
              <a:cxn ang="0">
                <a:pos x="2776" y="4097"/>
              </a:cxn>
              <a:cxn ang="0">
                <a:pos x="2952" y="3915"/>
              </a:cxn>
              <a:cxn ang="0">
                <a:pos x="3082" y="3692"/>
              </a:cxn>
              <a:cxn ang="0">
                <a:pos x="3163" y="3428"/>
              </a:cxn>
              <a:cxn ang="0">
                <a:pos x="3190" y="3119"/>
              </a:cxn>
              <a:cxn ang="0">
                <a:pos x="3161" y="2801"/>
              </a:cxn>
              <a:cxn ang="0">
                <a:pos x="3049" y="2494"/>
              </a:cxn>
              <a:cxn ang="0">
                <a:pos x="2947" y="2347"/>
              </a:cxn>
              <a:cxn ang="0">
                <a:pos x="2814" y="2213"/>
              </a:cxn>
              <a:cxn ang="0">
                <a:pos x="2645" y="2092"/>
              </a:cxn>
              <a:cxn ang="0">
                <a:pos x="2189" y="1893"/>
              </a:cxn>
              <a:cxn ang="0">
                <a:pos x="1348" y="1664"/>
              </a:cxn>
              <a:cxn ang="0">
                <a:pos x="1176" y="1578"/>
              </a:cxn>
              <a:cxn ang="0">
                <a:pos x="1078" y="1481"/>
              </a:cxn>
              <a:cxn ang="0">
                <a:pos x="1030" y="1354"/>
              </a:cxn>
              <a:cxn ang="0">
                <a:pos x="1025" y="1202"/>
              </a:cxn>
              <a:cxn ang="0">
                <a:pos x="1092" y="1028"/>
              </a:cxn>
              <a:cxn ang="0">
                <a:pos x="1226" y="920"/>
              </a:cxn>
              <a:cxn ang="0">
                <a:pos x="1403" y="862"/>
              </a:cxn>
              <a:cxn ang="0">
                <a:pos x="1666" y="842"/>
              </a:cxn>
              <a:cxn ang="0">
                <a:pos x="2518" y="876"/>
              </a:cxn>
              <a:cxn ang="0">
                <a:pos x="2823" y="889"/>
              </a:cxn>
              <a:cxn ang="0">
                <a:pos x="2910" y="837"/>
              </a:cxn>
              <a:cxn ang="0">
                <a:pos x="3027" y="219"/>
              </a:cxn>
              <a:cxn ang="0">
                <a:pos x="3010" y="117"/>
              </a:cxn>
              <a:cxn ang="0">
                <a:pos x="2934" y="68"/>
              </a:cxn>
              <a:cxn ang="0">
                <a:pos x="2441" y="20"/>
              </a:cxn>
              <a:cxn ang="0">
                <a:pos x="1713" y="0"/>
              </a:cxn>
              <a:cxn ang="0">
                <a:pos x="1411" y="13"/>
              </a:cxn>
              <a:cxn ang="0">
                <a:pos x="1097" y="59"/>
              </a:cxn>
              <a:cxn ang="0">
                <a:pos x="824" y="137"/>
              </a:cxn>
              <a:cxn ang="0">
                <a:pos x="593" y="247"/>
              </a:cxn>
              <a:cxn ang="0">
                <a:pos x="401" y="385"/>
              </a:cxn>
              <a:cxn ang="0">
                <a:pos x="251" y="552"/>
              </a:cxn>
              <a:cxn ang="0">
                <a:pos x="140" y="744"/>
              </a:cxn>
              <a:cxn ang="0">
                <a:pos x="70" y="961"/>
              </a:cxn>
              <a:cxn ang="0">
                <a:pos x="39" y="1200"/>
              </a:cxn>
              <a:cxn ang="0">
                <a:pos x="55" y="1523"/>
              </a:cxn>
              <a:cxn ang="0">
                <a:pos x="169" y="1899"/>
              </a:cxn>
              <a:cxn ang="0">
                <a:pos x="383" y="2196"/>
              </a:cxn>
              <a:cxn ang="0">
                <a:pos x="689" y="2417"/>
              </a:cxn>
              <a:cxn ang="0">
                <a:pos x="1084" y="2566"/>
              </a:cxn>
              <a:cxn ang="0">
                <a:pos x="1859" y="2782"/>
              </a:cxn>
              <a:cxn ang="0">
                <a:pos x="2025" y="2871"/>
              </a:cxn>
              <a:cxn ang="0">
                <a:pos x="2130" y="2981"/>
              </a:cxn>
              <a:cxn ang="0">
                <a:pos x="2180" y="3118"/>
              </a:cxn>
              <a:cxn ang="0">
                <a:pos x="2178" y="3287"/>
              </a:cxn>
              <a:cxn ang="0">
                <a:pos x="2106" y="3463"/>
              </a:cxn>
              <a:cxn ang="0">
                <a:pos x="1948" y="3569"/>
              </a:cxn>
              <a:cxn ang="0">
                <a:pos x="1700" y="3623"/>
              </a:cxn>
              <a:cxn ang="0">
                <a:pos x="1296" y="3639"/>
              </a:cxn>
              <a:cxn ang="0">
                <a:pos x="519" y="3599"/>
              </a:cxn>
              <a:cxn ang="0">
                <a:pos x="206" y="3585"/>
              </a:cxn>
              <a:cxn ang="0">
                <a:pos x="121" y="3636"/>
              </a:cxn>
            </a:cxnLst>
            <a:rect l="0" t="0" r="r" b="b"/>
            <a:pathLst>
              <a:path w="3190" h="4488">
                <a:moveTo>
                  <a:pt x="85" y="3742"/>
                </a:moveTo>
                <a:lnTo>
                  <a:pt x="2" y="4269"/>
                </a:lnTo>
                <a:lnTo>
                  <a:pt x="2" y="4269"/>
                </a:lnTo>
                <a:lnTo>
                  <a:pt x="1" y="4287"/>
                </a:lnTo>
                <a:lnTo>
                  <a:pt x="0" y="4305"/>
                </a:lnTo>
                <a:lnTo>
                  <a:pt x="1" y="4320"/>
                </a:lnTo>
                <a:lnTo>
                  <a:pt x="3" y="4335"/>
                </a:lnTo>
                <a:lnTo>
                  <a:pt x="8" y="4348"/>
                </a:lnTo>
                <a:lnTo>
                  <a:pt x="12" y="4360"/>
                </a:lnTo>
                <a:lnTo>
                  <a:pt x="19" y="4371"/>
                </a:lnTo>
                <a:lnTo>
                  <a:pt x="26" y="4381"/>
                </a:lnTo>
                <a:lnTo>
                  <a:pt x="35" y="4389"/>
                </a:lnTo>
                <a:lnTo>
                  <a:pt x="45" y="4397"/>
                </a:lnTo>
                <a:lnTo>
                  <a:pt x="55" y="4404"/>
                </a:lnTo>
                <a:lnTo>
                  <a:pt x="67" y="4410"/>
                </a:lnTo>
                <a:lnTo>
                  <a:pt x="80" y="4415"/>
                </a:lnTo>
                <a:lnTo>
                  <a:pt x="95" y="4420"/>
                </a:lnTo>
                <a:lnTo>
                  <a:pt x="110" y="4423"/>
                </a:lnTo>
                <a:lnTo>
                  <a:pt x="126" y="4426"/>
                </a:lnTo>
                <a:lnTo>
                  <a:pt x="126" y="4426"/>
                </a:lnTo>
                <a:lnTo>
                  <a:pt x="167" y="4431"/>
                </a:lnTo>
                <a:lnTo>
                  <a:pt x="214" y="4437"/>
                </a:lnTo>
                <a:lnTo>
                  <a:pt x="326" y="4448"/>
                </a:lnTo>
                <a:lnTo>
                  <a:pt x="460" y="4457"/>
                </a:lnTo>
                <a:lnTo>
                  <a:pt x="610" y="4467"/>
                </a:lnTo>
                <a:lnTo>
                  <a:pt x="774" y="4476"/>
                </a:lnTo>
                <a:lnTo>
                  <a:pt x="947" y="4482"/>
                </a:lnTo>
                <a:lnTo>
                  <a:pt x="1037" y="4485"/>
                </a:lnTo>
                <a:lnTo>
                  <a:pt x="1127" y="4486"/>
                </a:lnTo>
                <a:lnTo>
                  <a:pt x="1218" y="4488"/>
                </a:lnTo>
                <a:lnTo>
                  <a:pt x="1309" y="4488"/>
                </a:lnTo>
                <a:lnTo>
                  <a:pt x="1309" y="4488"/>
                </a:lnTo>
                <a:lnTo>
                  <a:pt x="1411" y="4487"/>
                </a:lnTo>
                <a:lnTo>
                  <a:pt x="1510" y="4483"/>
                </a:lnTo>
                <a:lnTo>
                  <a:pt x="1607" y="4478"/>
                </a:lnTo>
                <a:lnTo>
                  <a:pt x="1702" y="4470"/>
                </a:lnTo>
                <a:lnTo>
                  <a:pt x="1796" y="4461"/>
                </a:lnTo>
                <a:lnTo>
                  <a:pt x="1841" y="4454"/>
                </a:lnTo>
                <a:lnTo>
                  <a:pt x="1887" y="4448"/>
                </a:lnTo>
                <a:lnTo>
                  <a:pt x="1931" y="4441"/>
                </a:lnTo>
                <a:lnTo>
                  <a:pt x="1976" y="4434"/>
                </a:lnTo>
                <a:lnTo>
                  <a:pt x="2019" y="4425"/>
                </a:lnTo>
                <a:lnTo>
                  <a:pt x="2062" y="4416"/>
                </a:lnTo>
                <a:lnTo>
                  <a:pt x="2104" y="4407"/>
                </a:lnTo>
                <a:lnTo>
                  <a:pt x="2146" y="4397"/>
                </a:lnTo>
                <a:lnTo>
                  <a:pt x="2187" y="4386"/>
                </a:lnTo>
                <a:lnTo>
                  <a:pt x="2228" y="4374"/>
                </a:lnTo>
                <a:lnTo>
                  <a:pt x="2267" y="4362"/>
                </a:lnTo>
                <a:lnTo>
                  <a:pt x="2306" y="4349"/>
                </a:lnTo>
                <a:lnTo>
                  <a:pt x="2345" y="4336"/>
                </a:lnTo>
                <a:lnTo>
                  <a:pt x="2383" y="4322"/>
                </a:lnTo>
                <a:lnTo>
                  <a:pt x="2420" y="4307"/>
                </a:lnTo>
                <a:lnTo>
                  <a:pt x="2456" y="4292"/>
                </a:lnTo>
                <a:lnTo>
                  <a:pt x="2491" y="4275"/>
                </a:lnTo>
                <a:lnTo>
                  <a:pt x="2526" y="4258"/>
                </a:lnTo>
                <a:lnTo>
                  <a:pt x="2561" y="4241"/>
                </a:lnTo>
                <a:lnTo>
                  <a:pt x="2593" y="4222"/>
                </a:lnTo>
                <a:lnTo>
                  <a:pt x="2626" y="4203"/>
                </a:lnTo>
                <a:lnTo>
                  <a:pt x="2658" y="4183"/>
                </a:lnTo>
                <a:lnTo>
                  <a:pt x="2689" y="4163"/>
                </a:lnTo>
                <a:lnTo>
                  <a:pt x="2719" y="4141"/>
                </a:lnTo>
                <a:lnTo>
                  <a:pt x="2748" y="4119"/>
                </a:lnTo>
                <a:lnTo>
                  <a:pt x="2776" y="4097"/>
                </a:lnTo>
                <a:lnTo>
                  <a:pt x="2804" y="4073"/>
                </a:lnTo>
                <a:lnTo>
                  <a:pt x="2832" y="4048"/>
                </a:lnTo>
                <a:lnTo>
                  <a:pt x="2858" y="4023"/>
                </a:lnTo>
                <a:lnTo>
                  <a:pt x="2882" y="3997"/>
                </a:lnTo>
                <a:lnTo>
                  <a:pt x="2906" y="3971"/>
                </a:lnTo>
                <a:lnTo>
                  <a:pt x="2930" y="3943"/>
                </a:lnTo>
                <a:lnTo>
                  <a:pt x="2952" y="3915"/>
                </a:lnTo>
                <a:lnTo>
                  <a:pt x="2973" y="3885"/>
                </a:lnTo>
                <a:lnTo>
                  <a:pt x="2994" y="3855"/>
                </a:lnTo>
                <a:lnTo>
                  <a:pt x="3014" y="3825"/>
                </a:lnTo>
                <a:lnTo>
                  <a:pt x="3032" y="3793"/>
                </a:lnTo>
                <a:lnTo>
                  <a:pt x="3049" y="3761"/>
                </a:lnTo>
                <a:lnTo>
                  <a:pt x="3067" y="3727"/>
                </a:lnTo>
                <a:lnTo>
                  <a:pt x="3082" y="3692"/>
                </a:lnTo>
                <a:lnTo>
                  <a:pt x="3097" y="3658"/>
                </a:lnTo>
                <a:lnTo>
                  <a:pt x="3110" y="3622"/>
                </a:lnTo>
                <a:lnTo>
                  <a:pt x="3123" y="3585"/>
                </a:lnTo>
                <a:lnTo>
                  <a:pt x="3135" y="3547"/>
                </a:lnTo>
                <a:lnTo>
                  <a:pt x="3145" y="3508"/>
                </a:lnTo>
                <a:lnTo>
                  <a:pt x="3154" y="3469"/>
                </a:lnTo>
                <a:lnTo>
                  <a:pt x="3163" y="3428"/>
                </a:lnTo>
                <a:lnTo>
                  <a:pt x="3171" y="3387"/>
                </a:lnTo>
                <a:lnTo>
                  <a:pt x="3176" y="3345"/>
                </a:lnTo>
                <a:lnTo>
                  <a:pt x="3182" y="3301"/>
                </a:lnTo>
                <a:lnTo>
                  <a:pt x="3186" y="3257"/>
                </a:lnTo>
                <a:lnTo>
                  <a:pt x="3188" y="3212"/>
                </a:lnTo>
                <a:lnTo>
                  <a:pt x="3190" y="3166"/>
                </a:lnTo>
                <a:lnTo>
                  <a:pt x="3190" y="3119"/>
                </a:lnTo>
                <a:lnTo>
                  <a:pt x="3190" y="3119"/>
                </a:lnTo>
                <a:lnTo>
                  <a:pt x="3190" y="3064"/>
                </a:lnTo>
                <a:lnTo>
                  <a:pt x="3188" y="3010"/>
                </a:lnTo>
                <a:lnTo>
                  <a:pt x="3184" y="2956"/>
                </a:lnTo>
                <a:lnTo>
                  <a:pt x="3178" y="2904"/>
                </a:lnTo>
                <a:lnTo>
                  <a:pt x="3171" y="2852"/>
                </a:lnTo>
                <a:lnTo>
                  <a:pt x="3161" y="2801"/>
                </a:lnTo>
                <a:lnTo>
                  <a:pt x="3149" y="2751"/>
                </a:lnTo>
                <a:lnTo>
                  <a:pt x="3136" y="2702"/>
                </a:lnTo>
                <a:lnTo>
                  <a:pt x="3121" y="2654"/>
                </a:lnTo>
                <a:lnTo>
                  <a:pt x="3102" y="2608"/>
                </a:lnTo>
                <a:lnTo>
                  <a:pt x="3083" y="2561"/>
                </a:lnTo>
                <a:lnTo>
                  <a:pt x="3061" y="2517"/>
                </a:lnTo>
                <a:lnTo>
                  <a:pt x="3049" y="2494"/>
                </a:lnTo>
                <a:lnTo>
                  <a:pt x="3036" y="2472"/>
                </a:lnTo>
                <a:lnTo>
                  <a:pt x="3023" y="2451"/>
                </a:lnTo>
                <a:lnTo>
                  <a:pt x="3009" y="2430"/>
                </a:lnTo>
                <a:lnTo>
                  <a:pt x="2995" y="2408"/>
                </a:lnTo>
                <a:lnTo>
                  <a:pt x="2980" y="2388"/>
                </a:lnTo>
                <a:lnTo>
                  <a:pt x="2964" y="2367"/>
                </a:lnTo>
                <a:lnTo>
                  <a:pt x="2947" y="2347"/>
                </a:lnTo>
                <a:lnTo>
                  <a:pt x="2931" y="2327"/>
                </a:lnTo>
                <a:lnTo>
                  <a:pt x="2913" y="2308"/>
                </a:lnTo>
                <a:lnTo>
                  <a:pt x="2894" y="2288"/>
                </a:lnTo>
                <a:lnTo>
                  <a:pt x="2876" y="2269"/>
                </a:lnTo>
                <a:lnTo>
                  <a:pt x="2856" y="2250"/>
                </a:lnTo>
                <a:lnTo>
                  <a:pt x="2836" y="2231"/>
                </a:lnTo>
                <a:lnTo>
                  <a:pt x="2814" y="2213"/>
                </a:lnTo>
                <a:lnTo>
                  <a:pt x="2793" y="2195"/>
                </a:lnTo>
                <a:lnTo>
                  <a:pt x="2770" y="2177"/>
                </a:lnTo>
                <a:lnTo>
                  <a:pt x="2746" y="2159"/>
                </a:lnTo>
                <a:lnTo>
                  <a:pt x="2722" y="2142"/>
                </a:lnTo>
                <a:lnTo>
                  <a:pt x="2697" y="2126"/>
                </a:lnTo>
                <a:lnTo>
                  <a:pt x="2672" y="2108"/>
                </a:lnTo>
                <a:lnTo>
                  <a:pt x="2645" y="2092"/>
                </a:lnTo>
                <a:lnTo>
                  <a:pt x="2590" y="2061"/>
                </a:lnTo>
                <a:lnTo>
                  <a:pt x="2531" y="2029"/>
                </a:lnTo>
                <a:lnTo>
                  <a:pt x="2471" y="2000"/>
                </a:lnTo>
                <a:lnTo>
                  <a:pt x="2406" y="1972"/>
                </a:lnTo>
                <a:lnTo>
                  <a:pt x="2336" y="1944"/>
                </a:lnTo>
                <a:lnTo>
                  <a:pt x="2265" y="1918"/>
                </a:lnTo>
                <a:lnTo>
                  <a:pt x="2189" y="1893"/>
                </a:lnTo>
                <a:lnTo>
                  <a:pt x="2110" y="1869"/>
                </a:lnTo>
                <a:lnTo>
                  <a:pt x="2028" y="1847"/>
                </a:lnTo>
                <a:lnTo>
                  <a:pt x="1522" y="1717"/>
                </a:lnTo>
                <a:lnTo>
                  <a:pt x="1522" y="1717"/>
                </a:lnTo>
                <a:lnTo>
                  <a:pt x="1460" y="1700"/>
                </a:lnTo>
                <a:lnTo>
                  <a:pt x="1401" y="1682"/>
                </a:lnTo>
                <a:lnTo>
                  <a:pt x="1348" y="1664"/>
                </a:lnTo>
                <a:lnTo>
                  <a:pt x="1299" y="1645"/>
                </a:lnTo>
                <a:lnTo>
                  <a:pt x="1276" y="1635"/>
                </a:lnTo>
                <a:lnTo>
                  <a:pt x="1254" y="1624"/>
                </a:lnTo>
                <a:lnTo>
                  <a:pt x="1233" y="1613"/>
                </a:lnTo>
                <a:lnTo>
                  <a:pt x="1213" y="1601"/>
                </a:lnTo>
                <a:lnTo>
                  <a:pt x="1194" y="1590"/>
                </a:lnTo>
                <a:lnTo>
                  <a:pt x="1176" y="1578"/>
                </a:lnTo>
                <a:lnTo>
                  <a:pt x="1160" y="1565"/>
                </a:lnTo>
                <a:lnTo>
                  <a:pt x="1143" y="1552"/>
                </a:lnTo>
                <a:lnTo>
                  <a:pt x="1128" y="1539"/>
                </a:lnTo>
                <a:lnTo>
                  <a:pt x="1114" y="1525"/>
                </a:lnTo>
                <a:lnTo>
                  <a:pt x="1101" y="1511"/>
                </a:lnTo>
                <a:lnTo>
                  <a:pt x="1089" y="1496"/>
                </a:lnTo>
                <a:lnTo>
                  <a:pt x="1078" y="1481"/>
                </a:lnTo>
                <a:lnTo>
                  <a:pt x="1069" y="1465"/>
                </a:lnTo>
                <a:lnTo>
                  <a:pt x="1060" y="1447"/>
                </a:lnTo>
                <a:lnTo>
                  <a:pt x="1052" y="1430"/>
                </a:lnTo>
                <a:lnTo>
                  <a:pt x="1045" y="1413"/>
                </a:lnTo>
                <a:lnTo>
                  <a:pt x="1038" y="1393"/>
                </a:lnTo>
                <a:lnTo>
                  <a:pt x="1034" y="1374"/>
                </a:lnTo>
                <a:lnTo>
                  <a:pt x="1030" y="1354"/>
                </a:lnTo>
                <a:lnTo>
                  <a:pt x="1026" y="1332"/>
                </a:lnTo>
                <a:lnTo>
                  <a:pt x="1024" y="1311"/>
                </a:lnTo>
                <a:lnTo>
                  <a:pt x="1022" y="1289"/>
                </a:lnTo>
                <a:lnTo>
                  <a:pt x="1022" y="1265"/>
                </a:lnTo>
                <a:lnTo>
                  <a:pt x="1022" y="1265"/>
                </a:lnTo>
                <a:lnTo>
                  <a:pt x="1023" y="1233"/>
                </a:lnTo>
                <a:lnTo>
                  <a:pt x="1025" y="1202"/>
                </a:lnTo>
                <a:lnTo>
                  <a:pt x="1031" y="1173"/>
                </a:lnTo>
                <a:lnTo>
                  <a:pt x="1037" y="1145"/>
                </a:lnTo>
                <a:lnTo>
                  <a:pt x="1045" y="1119"/>
                </a:lnTo>
                <a:lnTo>
                  <a:pt x="1055" y="1094"/>
                </a:lnTo>
                <a:lnTo>
                  <a:pt x="1065" y="1071"/>
                </a:lnTo>
                <a:lnTo>
                  <a:pt x="1078" y="1049"/>
                </a:lnTo>
                <a:lnTo>
                  <a:pt x="1092" y="1028"/>
                </a:lnTo>
                <a:lnTo>
                  <a:pt x="1108" y="1010"/>
                </a:lnTo>
                <a:lnTo>
                  <a:pt x="1125" y="991"/>
                </a:lnTo>
                <a:lnTo>
                  <a:pt x="1142" y="975"/>
                </a:lnTo>
                <a:lnTo>
                  <a:pt x="1162" y="960"/>
                </a:lnTo>
                <a:lnTo>
                  <a:pt x="1182" y="946"/>
                </a:lnTo>
                <a:lnTo>
                  <a:pt x="1203" y="932"/>
                </a:lnTo>
                <a:lnTo>
                  <a:pt x="1226" y="920"/>
                </a:lnTo>
                <a:lnTo>
                  <a:pt x="1248" y="909"/>
                </a:lnTo>
                <a:lnTo>
                  <a:pt x="1272" y="899"/>
                </a:lnTo>
                <a:lnTo>
                  <a:pt x="1297" y="889"/>
                </a:lnTo>
                <a:lnTo>
                  <a:pt x="1323" y="882"/>
                </a:lnTo>
                <a:lnTo>
                  <a:pt x="1349" y="874"/>
                </a:lnTo>
                <a:lnTo>
                  <a:pt x="1376" y="868"/>
                </a:lnTo>
                <a:lnTo>
                  <a:pt x="1403" y="862"/>
                </a:lnTo>
                <a:lnTo>
                  <a:pt x="1432" y="858"/>
                </a:lnTo>
                <a:lnTo>
                  <a:pt x="1460" y="854"/>
                </a:lnTo>
                <a:lnTo>
                  <a:pt x="1489" y="850"/>
                </a:lnTo>
                <a:lnTo>
                  <a:pt x="1548" y="845"/>
                </a:lnTo>
                <a:lnTo>
                  <a:pt x="1606" y="842"/>
                </a:lnTo>
                <a:lnTo>
                  <a:pt x="1666" y="842"/>
                </a:lnTo>
                <a:lnTo>
                  <a:pt x="1666" y="842"/>
                </a:lnTo>
                <a:lnTo>
                  <a:pt x="1745" y="842"/>
                </a:lnTo>
                <a:lnTo>
                  <a:pt x="1824" y="843"/>
                </a:lnTo>
                <a:lnTo>
                  <a:pt x="1980" y="847"/>
                </a:lnTo>
                <a:lnTo>
                  <a:pt x="2132" y="852"/>
                </a:lnTo>
                <a:lnTo>
                  <a:pt x="2274" y="860"/>
                </a:lnTo>
                <a:lnTo>
                  <a:pt x="2404" y="868"/>
                </a:lnTo>
                <a:lnTo>
                  <a:pt x="2518" y="876"/>
                </a:lnTo>
                <a:lnTo>
                  <a:pt x="2691" y="889"/>
                </a:lnTo>
                <a:lnTo>
                  <a:pt x="2691" y="889"/>
                </a:lnTo>
                <a:lnTo>
                  <a:pt x="2723" y="891"/>
                </a:lnTo>
                <a:lnTo>
                  <a:pt x="2752" y="893"/>
                </a:lnTo>
                <a:lnTo>
                  <a:pt x="2778" y="893"/>
                </a:lnTo>
                <a:lnTo>
                  <a:pt x="2802" y="891"/>
                </a:lnTo>
                <a:lnTo>
                  <a:pt x="2823" y="889"/>
                </a:lnTo>
                <a:lnTo>
                  <a:pt x="2842" y="885"/>
                </a:lnTo>
                <a:lnTo>
                  <a:pt x="2860" y="880"/>
                </a:lnTo>
                <a:lnTo>
                  <a:pt x="2874" y="872"/>
                </a:lnTo>
                <a:lnTo>
                  <a:pt x="2881" y="868"/>
                </a:lnTo>
                <a:lnTo>
                  <a:pt x="2888" y="862"/>
                </a:lnTo>
                <a:lnTo>
                  <a:pt x="2899" y="851"/>
                </a:lnTo>
                <a:lnTo>
                  <a:pt x="2910" y="837"/>
                </a:lnTo>
                <a:lnTo>
                  <a:pt x="2918" y="822"/>
                </a:lnTo>
                <a:lnTo>
                  <a:pt x="2926" y="804"/>
                </a:lnTo>
                <a:lnTo>
                  <a:pt x="2933" y="782"/>
                </a:lnTo>
                <a:lnTo>
                  <a:pt x="2939" y="758"/>
                </a:lnTo>
                <a:lnTo>
                  <a:pt x="2944" y="732"/>
                </a:lnTo>
                <a:lnTo>
                  <a:pt x="3027" y="219"/>
                </a:lnTo>
                <a:lnTo>
                  <a:pt x="3027" y="219"/>
                </a:lnTo>
                <a:lnTo>
                  <a:pt x="3029" y="200"/>
                </a:lnTo>
                <a:lnTo>
                  <a:pt x="3029" y="183"/>
                </a:lnTo>
                <a:lnTo>
                  <a:pt x="3028" y="168"/>
                </a:lnTo>
                <a:lnTo>
                  <a:pt x="3026" y="152"/>
                </a:lnTo>
                <a:lnTo>
                  <a:pt x="3022" y="139"/>
                </a:lnTo>
                <a:lnTo>
                  <a:pt x="3017" y="128"/>
                </a:lnTo>
                <a:lnTo>
                  <a:pt x="3010" y="117"/>
                </a:lnTo>
                <a:lnTo>
                  <a:pt x="3004" y="107"/>
                </a:lnTo>
                <a:lnTo>
                  <a:pt x="2995" y="98"/>
                </a:lnTo>
                <a:lnTo>
                  <a:pt x="2985" y="90"/>
                </a:lnTo>
                <a:lnTo>
                  <a:pt x="2975" y="83"/>
                </a:lnTo>
                <a:lnTo>
                  <a:pt x="2962" y="78"/>
                </a:lnTo>
                <a:lnTo>
                  <a:pt x="2949" y="72"/>
                </a:lnTo>
                <a:lnTo>
                  <a:pt x="2934" y="68"/>
                </a:lnTo>
                <a:lnTo>
                  <a:pt x="2919" y="64"/>
                </a:lnTo>
                <a:lnTo>
                  <a:pt x="2903" y="61"/>
                </a:lnTo>
                <a:lnTo>
                  <a:pt x="2903" y="61"/>
                </a:lnTo>
                <a:lnTo>
                  <a:pt x="2817" y="51"/>
                </a:lnTo>
                <a:lnTo>
                  <a:pt x="2711" y="40"/>
                </a:lnTo>
                <a:lnTo>
                  <a:pt x="2586" y="30"/>
                </a:lnTo>
                <a:lnTo>
                  <a:pt x="2441" y="20"/>
                </a:lnTo>
                <a:lnTo>
                  <a:pt x="2281" y="12"/>
                </a:lnTo>
                <a:lnTo>
                  <a:pt x="2194" y="8"/>
                </a:lnTo>
                <a:lnTo>
                  <a:pt x="2104" y="5"/>
                </a:lnTo>
                <a:lnTo>
                  <a:pt x="2011" y="3"/>
                </a:lnTo>
                <a:lnTo>
                  <a:pt x="1915" y="1"/>
                </a:lnTo>
                <a:lnTo>
                  <a:pt x="1815" y="0"/>
                </a:lnTo>
                <a:lnTo>
                  <a:pt x="1713" y="0"/>
                </a:lnTo>
                <a:lnTo>
                  <a:pt x="1713" y="0"/>
                </a:lnTo>
                <a:lnTo>
                  <a:pt x="1660" y="0"/>
                </a:lnTo>
                <a:lnTo>
                  <a:pt x="1608" y="1"/>
                </a:lnTo>
                <a:lnTo>
                  <a:pt x="1558" y="3"/>
                </a:lnTo>
                <a:lnTo>
                  <a:pt x="1509" y="5"/>
                </a:lnTo>
                <a:lnTo>
                  <a:pt x="1459" y="8"/>
                </a:lnTo>
                <a:lnTo>
                  <a:pt x="1411" y="13"/>
                </a:lnTo>
                <a:lnTo>
                  <a:pt x="1363" y="17"/>
                </a:lnTo>
                <a:lnTo>
                  <a:pt x="1317" y="22"/>
                </a:lnTo>
                <a:lnTo>
                  <a:pt x="1271" y="28"/>
                </a:lnTo>
                <a:lnTo>
                  <a:pt x="1227" y="35"/>
                </a:lnTo>
                <a:lnTo>
                  <a:pt x="1182" y="42"/>
                </a:lnTo>
                <a:lnTo>
                  <a:pt x="1139" y="51"/>
                </a:lnTo>
                <a:lnTo>
                  <a:pt x="1097" y="59"/>
                </a:lnTo>
                <a:lnTo>
                  <a:pt x="1056" y="68"/>
                </a:lnTo>
                <a:lnTo>
                  <a:pt x="1014" y="78"/>
                </a:lnTo>
                <a:lnTo>
                  <a:pt x="975" y="89"/>
                </a:lnTo>
                <a:lnTo>
                  <a:pt x="936" y="100"/>
                </a:lnTo>
                <a:lnTo>
                  <a:pt x="897" y="112"/>
                </a:lnTo>
                <a:lnTo>
                  <a:pt x="861" y="124"/>
                </a:lnTo>
                <a:lnTo>
                  <a:pt x="824" y="137"/>
                </a:lnTo>
                <a:lnTo>
                  <a:pt x="789" y="151"/>
                </a:lnTo>
                <a:lnTo>
                  <a:pt x="753" y="165"/>
                </a:lnTo>
                <a:lnTo>
                  <a:pt x="720" y="181"/>
                </a:lnTo>
                <a:lnTo>
                  <a:pt x="687" y="197"/>
                </a:lnTo>
                <a:lnTo>
                  <a:pt x="655" y="213"/>
                </a:lnTo>
                <a:lnTo>
                  <a:pt x="623" y="229"/>
                </a:lnTo>
                <a:lnTo>
                  <a:pt x="593" y="247"/>
                </a:lnTo>
                <a:lnTo>
                  <a:pt x="563" y="265"/>
                </a:lnTo>
                <a:lnTo>
                  <a:pt x="533" y="284"/>
                </a:lnTo>
                <a:lnTo>
                  <a:pt x="505" y="303"/>
                </a:lnTo>
                <a:lnTo>
                  <a:pt x="478" y="323"/>
                </a:lnTo>
                <a:lnTo>
                  <a:pt x="452" y="343"/>
                </a:lnTo>
                <a:lnTo>
                  <a:pt x="426" y="365"/>
                </a:lnTo>
                <a:lnTo>
                  <a:pt x="401" y="385"/>
                </a:lnTo>
                <a:lnTo>
                  <a:pt x="377" y="408"/>
                </a:lnTo>
                <a:lnTo>
                  <a:pt x="355" y="431"/>
                </a:lnTo>
                <a:lnTo>
                  <a:pt x="332" y="454"/>
                </a:lnTo>
                <a:lnTo>
                  <a:pt x="310" y="478"/>
                </a:lnTo>
                <a:lnTo>
                  <a:pt x="290" y="501"/>
                </a:lnTo>
                <a:lnTo>
                  <a:pt x="270" y="526"/>
                </a:lnTo>
                <a:lnTo>
                  <a:pt x="251" y="552"/>
                </a:lnTo>
                <a:lnTo>
                  <a:pt x="232" y="578"/>
                </a:lnTo>
                <a:lnTo>
                  <a:pt x="215" y="604"/>
                </a:lnTo>
                <a:lnTo>
                  <a:pt x="199" y="631"/>
                </a:lnTo>
                <a:lnTo>
                  <a:pt x="183" y="658"/>
                </a:lnTo>
                <a:lnTo>
                  <a:pt x="168" y="687"/>
                </a:lnTo>
                <a:lnTo>
                  <a:pt x="154" y="715"/>
                </a:lnTo>
                <a:lnTo>
                  <a:pt x="140" y="744"/>
                </a:lnTo>
                <a:lnTo>
                  <a:pt x="128" y="773"/>
                </a:lnTo>
                <a:lnTo>
                  <a:pt x="116" y="804"/>
                </a:lnTo>
                <a:lnTo>
                  <a:pt x="105" y="834"/>
                </a:lnTo>
                <a:lnTo>
                  <a:pt x="96" y="865"/>
                </a:lnTo>
                <a:lnTo>
                  <a:pt x="86" y="897"/>
                </a:lnTo>
                <a:lnTo>
                  <a:pt x="77" y="928"/>
                </a:lnTo>
                <a:lnTo>
                  <a:pt x="70" y="961"/>
                </a:lnTo>
                <a:lnTo>
                  <a:pt x="63" y="993"/>
                </a:lnTo>
                <a:lnTo>
                  <a:pt x="57" y="1027"/>
                </a:lnTo>
                <a:lnTo>
                  <a:pt x="52" y="1060"/>
                </a:lnTo>
                <a:lnTo>
                  <a:pt x="47" y="1095"/>
                </a:lnTo>
                <a:lnTo>
                  <a:pt x="44" y="1129"/>
                </a:lnTo>
                <a:lnTo>
                  <a:pt x="41" y="1165"/>
                </a:lnTo>
                <a:lnTo>
                  <a:pt x="39" y="1200"/>
                </a:lnTo>
                <a:lnTo>
                  <a:pt x="38" y="1236"/>
                </a:lnTo>
                <a:lnTo>
                  <a:pt x="37" y="1272"/>
                </a:lnTo>
                <a:lnTo>
                  <a:pt x="37" y="1272"/>
                </a:lnTo>
                <a:lnTo>
                  <a:pt x="38" y="1337"/>
                </a:lnTo>
                <a:lnTo>
                  <a:pt x="41" y="1401"/>
                </a:lnTo>
                <a:lnTo>
                  <a:pt x="47" y="1462"/>
                </a:lnTo>
                <a:lnTo>
                  <a:pt x="55" y="1523"/>
                </a:lnTo>
                <a:lnTo>
                  <a:pt x="65" y="1582"/>
                </a:lnTo>
                <a:lnTo>
                  <a:pt x="77" y="1638"/>
                </a:lnTo>
                <a:lnTo>
                  <a:pt x="91" y="1693"/>
                </a:lnTo>
                <a:lnTo>
                  <a:pt x="108" y="1747"/>
                </a:lnTo>
                <a:lnTo>
                  <a:pt x="126" y="1799"/>
                </a:lnTo>
                <a:lnTo>
                  <a:pt x="147" y="1850"/>
                </a:lnTo>
                <a:lnTo>
                  <a:pt x="169" y="1899"/>
                </a:lnTo>
                <a:lnTo>
                  <a:pt x="193" y="1946"/>
                </a:lnTo>
                <a:lnTo>
                  <a:pt x="220" y="1991"/>
                </a:lnTo>
                <a:lnTo>
                  <a:pt x="248" y="2036"/>
                </a:lnTo>
                <a:lnTo>
                  <a:pt x="279" y="2078"/>
                </a:lnTo>
                <a:lnTo>
                  <a:pt x="311" y="2119"/>
                </a:lnTo>
                <a:lnTo>
                  <a:pt x="346" y="2158"/>
                </a:lnTo>
                <a:lnTo>
                  <a:pt x="383" y="2196"/>
                </a:lnTo>
                <a:lnTo>
                  <a:pt x="421" y="2232"/>
                </a:lnTo>
                <a:lnTo>
                  <a:pt x="461" y="2267"/>
                </a:lnTo>
                <a:lnTo>
                  <a:pt x="503" y="2300"/>
                </a:lnTo>
                <a:lnTo>
                  <a:pt x="547" y="2332"/>
                </a:lnTo>
                <a:lnTo>
                  <a:pt x="593" y="2362"/>
                </a:lnTo>
                <a:lnTo>
                  <a:pt x="641" y="2390"/>
                </a:lnTo>
                <a:lnTo>
                  <a:pt x="689" y="2417"/>
                </a:lnTo>
                <a:lnTo>
                  <a:pt x="740" y="2443"/>
                </a:lnTo>
                <a:lnTo>
                  <a:pt x="793" y="2467"/>
                </a:lnTo>
                <a:lnTo>
                  <a:pt x="849" y="2490"/>
                </a:lnTo>
                <a:lnTo>
                  <a:pt x="905" y="2510"/>
                </a:lnTo>
                <a:lnTo>
                  <a:pt x="962" y="2530"/>
                </a:lnTo>
                <a:lnTo>
                  <a:pt x="1022" y="2548"/>
                </a:lnTo>
                <a:lnTo>
                  <a:pt x="1084" y="2566"/>
                </a:lnTo>
                <a:lnTo>
                  <a:pt x="1590" y="2696"/>
                </a:lnTo>
                <a:lnTo>
                  <a:pt x="1590" y="2696"/>
                </a:lnTo>
                <a:lnTo>
                  <a:pt x="1666" y="2716"/>
                </a:lnTo>
                <a:lnTo>
                  <a:pt x="1735" y="2737"/>
                </a:lnTo>
                <a:lnTo>
                  <a:pt x="1800" y="2760"/>
                </a:lnTo>
                <a:lnTo>
                  <a:pt x="1830" y="2770"/>
                </a:lnTo>
                <a:lnTo>
                  <a:pt x="1859" y="2782"/>
                </a:lnTo>
                <a:lnTo>
                  <a:pt x="1887" y="2793"/>
                </a:lnTo>
                <a:lnTo>
                  <a:pt x="1913" y="2806"/>
                </a:lnTo>
                <a:lnTo>
                  <a:pt x="1938" y="2818"/>
                </a:lnTo>
                <a:lnTo>
                  <a:pt x="1961" y="2831"/>
                </a:lnTo>
                <a:lnTo>
                  <a:pt x="1984" y="2844"/>
                </a:lnTo>
                <a:lnTo>
                  <a:pt x="2005" y="2857"/>
                </a:lnTo>
                <a:lnTo>
                  <a:pt x="2025" y="2871"/>
                </a:lnTo>
                <a:lnTo>
                  <a:pt x="2044" y="2885"/>
                </a:lnTo>
                <a:lnTo>
                  <a:pt x="2061" y="2899"/>
                </a:lnTo>
                <a:lnTo>
                  <a:pt x="2077" y="2914"/>
                </a:lnTo>
                <a:lnTo>
                  <a:pt x="2093" y="2931"/>
                </a:lnTo>
                <a:lnTo>
                  <a:pt x="2107" y="2947"/>
                </a:lnTo>
                <a:lnTo>
                  <a:pt x="2120" y="2963"/>
                </a:lnTo>
                <a:lnTo>
                  <a:pt x="2130" y="2981"/>
                </a:lnTo>
                <a:lnTo>
                  <a:pt x="2141" y="2998"/>
                </a:lnTo>
                <a:lnTo>
                  <a:pt x="2151" y="3016"/>
                </a:lnTo>
                <a:lnTo>
                  <a:pt x="2159" y="3036"/>
                </a:lnTo>
                <a:lnTo>
                  <a:pt x="2166" y="3055"/>
                </a:lnTo>
                <a:lnTo>
                  <a:pt x="2172" y="3076"/>
                </a:lnTo>
                <a:lnTo>
                  <a:pt x="2176" y="3097"/>
                </a:lnTo>
                <a:lnTo>
                  <a:pt x="2180" y="3118"/>
                </a:lnTo>
                <a:lnTo>
                  <a:pt x="2183" y="3141"/>
                </a:lnTo>
                <a:lnTo>
                  <a:pt x="2185" y="3164"/>
                </a:lnTo>
                <a:lnTo>
                  <a:pt x="2185" y="3188"/>
                </a:lnTo>
                <a:lnTo>
                  <a:pt x="2185" y="3188"/>
                </a:lnTo>
                <a:lnTo>
                  <a:pt x="2184" y="3223"/>
                </a:lnTo>
                <a:lnTo>
                  <a:pt x="2181" y="3256"/>
                </a:lnTo>
                <a:lnTo>
                  <a:pt x="2178" y="3287"/>
                </a:lnTo>
                <a:lnTo>
                  <a:pt x="2173" y="3318"/>
                </a:lnTo>
                <a:lnTo>
                  <a:pt x="2165" y="3346"/>
                </a:lnTo>
                <a:lnTo>
                  <a:pt x="2157" y="3372"/>
                </a:lnTo>
                <a:lnTo>
                  <a:pt x="2147" y="3397"/>
                </a:lnTo>
                <a:lnTo>
                  <a:pt x="2135" y="3421"/>
                </a:lnTo>
                <a:lnTo>
                  <a:pt x="2121" y="3442"/>
                </a:lnTo>
                <a:lnTo>
                  <a:pt x="2106" y="3463"/>
                </a:lnTo>
                <a:lnTo>
                  <a:pt x="2088" y="3481"/>
                </a:lnTo>
                <a:lnTo>
                  <a:pt x="2070" y="3500"/>
                </a:lnTo>
                <a:lnTo>
                  <a:pt x="2049" y="3516"/>
                </a:lnTo>
                <a:lnTo>
                  <a:pt x="2026" y="3531"/>
                </a:lnTo>
                <a:lnTo>
                  <a:pt x="2003" y="3545"/>
                </a:lnTo>
                <a:lnTo>
                  <a:pt x="1977" y="3557"/>
                </a:lnTo>
                <a:lnTo>
                  <a:pt x="1948" y="3569"/>
                </a:lnTo>
                <a:lnTo>
                  <a:pt x="1919" y="3580"/>
                </a:lnTo>
                <a:lnTo>
                  <a:pt x="1887" y="3590"/>
                </a:lnTo>
                <a:lnTo>
                  <a:pt x="1853" y="3597"/>
                </a:lnTo>
                <a:lnTo>
                  <a:pt x="1818" y="3605"/>
                </a:lnTo>
                <a:lnTo>
                  <a:pt x="1781" y="3612"/>
                </a:lnTo>
                <a:lnTo>
                  <a:pt x="1742" y="3618"/>
                </a:lnTo>
                <a:lnTo>
                  <a:pt x="1700" y="3623"/>
                </a:lnTo>
                <a:lnTo>
                  <a:pt x="1657" y="3627"/>
                </a:lnTo>
                <a:lnTo>
                  <a:pt x="1611" y="3631"/>
                </a:lnTo>
                <a:lnTo>
                  <a:pt x="1564" y="3634"/>
                </a:lnTo>
                <a:lnTo>
                  <a:pt x="1515" y="3636"/>
                </a:lnTo>
                <a:lnTo>
                  <a:pt x="1409" y="3638"/>
                </a:lnTo>
                <a:lnTo>
                  <a:pt x="1296" y="3639"/>
                </a:lnTo>
                <a:lnTo>
                  <a:pt x="1296" y="3639"/>
                </a:lnTo>
                <a:lnTo>
                  <a:pt x="1240" y="3639"/>
                </a:lnTo>
                <a:lnTo>
                  <a:pt x="1179" y="3637"/>
                </a:lnTo>
                <a:lnTo>
                  <a:pt x="1049" y="3633"/>
                </a:lnTo>
                <a:lnTo>
                  <a:pt x="912" y="3625"/>
                </a:lnTo>
                <a:lnTo>
                  <a:pt x="773" y="3618"/>
                </a:lnTo>
                <a:lnTo>
                  <a:pt x="641" y="3608"/>
                </a:lnTo>
                <a:lnTo>
                  <a:pt x="519" y="3599"/>
                </a:lnTo>
                <a:lnTo>
                  <a:pt x="338" y="3584"/>
                </a:lnTo>
                <a:lnTo>
                  <a:pt x="338" y="3584"/>
                </a:lnTo>
                <a:lnTo>
                  <a:pt x="307" y="3582"/>
                </a:lnTo>
                <a:lnTo>
                  <a:pt x="278" y="3581"/>
                </a:lnTo>
                <a:lnTo>
                  <a:pt x="252" y="3581"/>
                </a:lnTo>
                <a:lnTo>
                  <a:pt x="228" y="3582"/>
                </a:lnTo>
                <a:lnTo>
                  <a:pt x="206" y="3585"/>
                </a:lnTo>
                <a:lnTo>
                  <a:pt x="188" y="3588"/>
                </a:lnTo>
                <a:lnTo>
                  <a:pt x="170" y="3594"/>
                </a:lnTo>
                <a:lnTo>
                  <a:pt x="155" y="3601"/>
                </a:lnTo>
                <a:lnTo>
                  <a:pt x="149" y="3606"/>
                </a:lnTo>
                <a:lnTo>
                  <a:pt x="142" y="3611"/>
                </a:lnTo>
                <a:lnTo>
                  <a:pt x="130" y="3622"/>
                </a:lnTo>
                <a:lnTo>
                  <a:pt x="121" y="3636"/>
                </a:lnTo>
                <a:lnTo>
                  <a:pt x="111" y="3652"/>
                </a:lnTo>
                <a:lnTo>
                  <a:pt x="103" y="3671"/>
                </a:lnTo>
                <a:lnTo>
                  <a:pt x="97" y="3691"/>
                </a:lnTo>
                <a:lnTo>
                  <a:pt x="90" y="3715"/>
                </a:lnTo>
                <a:lnTo>
                  <a:pt x="85" y="374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latin typeface="+mn-lt"/>
            </a:endParaRPr>
          </a:p>
        </p:txBody>
      </p:sp>
      <p:sp>
        <p:nvSpPr>
          <p:cNvPr id="11" name="Freeform 21"/>
          <p:cNvSpPr>
            <a:spLocks/>
          </p:cNvSpPr>
          <p:nvPr userDrawn="1"/>
        </p:nvSpPr>
        <p:spPr bwMode="auto">
          <a:xfrm>
            <a:off x="10021888" y="5726113"/>
            <a:ext cx="49212" cy="69850"/>
          </a:xfrm>
          <a:custGeom>
            <a:avLst/>
            <a:gdLst/>
            <a:ahLst/>
            <a:cxnLst>
              <a:cxn ang="0">
                <a:pos x="3" y="4335"/>
              </a:cxn>
              <a:cxn ang="0">
                <a:pos x="55" y="4404"/>
              </a:cxn>
              <a:cxn ang="0">
                <a:pos x="167" y="4431"/>
              </a:cxn>
              <a:cxn ang="0">
                <a:pos x="1037" y="4485"/>
              </a:cxn>
              <a:cxn ang="0">
                <a:pos x="1607" y="4478"/>
              </a:cxn>
              <a:cxn ang="0">
                <a:pos x="2020" y="4425"/>
              </a:cxn>
              <a:cxn ang="0">
                <a:pos x="2307" y="4349"/>
              </a:cxn>
              <a:cxn ang="0">
                <a:pos x="2560" y="4241"/>
              </a:cxn>
              <a:cxn ang="0">
                <a:pos x="2777" y="4097"/>
              </a:cxn>
              <a:cxn ang="0">
                <a:pos x="2952" y="3915"/>
              </a:cxn>
              <a:cxn ang="0">
                <a:pos x="3082" y="3692"/>
              </a:cxn>
              <a:cxn ang="0">
                <a:pos x="3163" y="3428"/>
              </a:cxn>
              <a:cxn ang="0">
                <a:pos x="3191" y="3119"/>
              </a:cxn>
              <a:cxn ang="0">
                <a:pos x="3161" y="2801"/>
              </a:cxn>
              <a:cxn ang="0">
                <a:pos x="3049" y="2494"/>
              </a:cxn>
              <a:cxn ang="0">
                <a:pos x="2948" y="2347"/>
              </a:cxn>
              <a:cxn ang="0">
                <a:pos x="2814" y="2213"/>
              </a:cxn>
              <a:cxn ang="0">
                <a:pos x="2646" y="2092"/>
              </a:cxn>
              <a:cxn ang="0">
                <a:pos x="2190" y="1893"/>
              </a:cxn>
              <a:cxn ang="0">
                <a:pos x="1348" y="1664"/>
              </a:cxn>
              <a:cxn ang="0">
                <a:pos x="1177" y="1578"/>
              </a:cxn>
              <a:cxn ang="0">
                <a:pos x="1079" y="1481"/>
              </a:cxn>
              <a:cxn ang="0">
                <a:pos x="1029" y="1354"/>
              </a:cxn>
              <a:cxn ang="0">
                <a:pos x="1026" y="1202"/>
              </a:cxn>
              <a:cxn ang="0">
                <a:pos x="1092" y="1028"/>
              </a:cxn>
              <a:cxn ang="0">
                <a:pos x="1225" y="920"/>
              </a:cxn>
              <a:cxn ang="0">
                <a:pos x="1404" y="862"/>
              </a:cxn>
              <a:cxn ang="0">
                <a:pos x="1665" y="842"/>
              </a:cxn>
              <a:cxn ang="0">
                <a:pos x="2518" y="876"/>
              </a:cxn>
              <a:cxn ang="0">
                <a:pos x="2824" y="889"/>
              </a:cxn>
              <a:cxn ang="0">
                <a:pos x="2909" y="837"/>
              </a:cxn>
              <a:cxn ang="0">
                <a:pos x="3026" y="219"/>
              </a:cxn>
              <a:cxn ang="0">
                <a:pos x="3011" y="117"/>
              </a:cxn>
              <a:cxn ang="0">
                <a:pos x="2934" y="68"/>
              </a:cxn>
              <a:cxn ang="0">
                <a:pos x="2441" y="20"/>
              </a:cxn>
              <a:cxn ang="0">
                <a:pos x="1713" y="0"/>
              </a:cxn>
              <a:cxn ang="0">
                <a:pos x="1411" y="13"/>
              </a:cxn>
              <a:cxn ang="0">
                <a:pos x="1096" y="59"/>
              </a:cxn>
              <a:cxn ang="0">
                <a:pos x="825" y="137"/>
              </a:cxn>
              <a:cxn ang="0">
                <a:pos x="593" y="247"/>
              </a:cxn>
              <a:cxn ang="0">
                <a:pos x="401" y="385"/>
              </a:cxn>
              <a:cxn ang="0">
                <a:pos x="250" y="552"/>
              </a:cxn>
              <a:cxn ang="0">
                <a:pos x="140" y="744"/>
              </a:cxn>
              <a:cxn ang="0">
                <a:pos x="69" y="961"/>
              </a:cxn>
              <a:cxn ang="0">
                <a:pos x="39" y="1200"/>
              </a:cxn>
              <a:cxn ang="0">
                <a:pos x="54" y="1523"/>
              </a:cxn>
              <a:cxn ang="0">
                <a:pos x="169" y="1899"/>
              </a:cxn>
              <a:cxn ang="0">
                <a:pos x="382" y="2196"/>
              </a:cxn>
              <a:cxn ang="0">
                <a:pos x="689" y="2417"/>
              </a:cxn>
              <a:cxn ang="0">
                <a:pos x="1083" y="2566"/>
              </a:cxn>
              <a:cxn ang="0">
                <a:pos x="1859" y="2782"/>
              </a:cxn>
              <a:cxn ang="0">
                <a:pos x="2025" y="2871"/>
              </a:cxn>
              <a:cxn ang="0">
                <a:pos x="2131" y="2981"/>
              </a:cxn>
              <a:cxn ang="0">
                <a:pos x="2180" y="3118"/>
              </a:cxn>
              <a:cxn ang="0">
                <a:pos x="2178" y="3287"/>
              </a:cxn>
              <a:cxn ang="0">
                <a:pos x="2105" y="3463"/>
              </a:cxn>
              <a:cxn ang="0">
                <a:pos x="1948" y="3569"/>
              </a:cxn>
              <a:cxn ang="0">
                <a:pos x="1700" y="3623"/>
              </a:cxn>
              <a:cxn ang="0">
                <a:pos x="1296" y="3639"/>
              </a:cxn>
              <a:cxn ang="0">
                <a:pos x="519" y="3599"/>
              </a:cxn>
              <a:cxn ang="0">
                <a:pos x="206" y="3585"/>
              </a:cxn>
              <a:cxn ang="0">
                <a:pos x="120" y="3636"/>
              </a:cxn>
            </a:cxnLst>
            <a:rect l="0" t="0" r="r" b="b"/>
            <a:pathLst>
              <a:path w="3191" h="4488">
                <a:moveTo>
                  <a:pt x="84" y="3742"/>
                </a:moveTo>
                <a:lnTo>
                  <a:pt x="2" y="4269"/>
                </a:lnTo>
                <a:lnTo>
                  <a:pt x="2" y="4269"/>
                </a:lnTo>
                <a:lnTo>
                  <a:pt x="1" y="4287"/>
                </a:lnTo>
                <a:lnTo>
                  <a:pt x="0" y="4305"/>
                </a:lnTo>
                <a:lnTo>
                  <a:pt x="1" y="4320"/>
                </a:lnTo>
                <a:lnTo>
                  <a:pt x="3" y="4335"/>
                </a:lnTo>
                <a:lnTo>
                  <a:pt x="8" y="4348"/>
                </a:lnTo>
                <a:lnTo>
                  <a:pt x="12" y="4360"/>
                </a:lnTo>
                <a:lnTo>
                  <a:pt x="18" y="4371"/>
                </a:lnTo>
                <a:lnTo>
                  <a:pt x="26" y="4381"/>
                </a:lnTo>
                <a:lnTo>
                  <a:pt x="35" y="4389"/>
                </a:lnTo>
                <a:lnTo>
                  <a:pt x="44" y="4397"/>
                </a:lnTo>
                <a:lnTo>
                  <a:pt x="55" y="4404"/>
                </a:lnTo>
                <a:lnTo>
                  <a:pt x="67" y="4410"/>
                </a:lnTo>
                <a:lnTo>
                  <a:pt x="80" y="4415"/>
                </a:lnTo>
                <a:lnTo>
                  <a:pt x="94" y="4420"/>
                </a:lnTo>
                <a:lnTo>
                  <a:pt x="109" y="4423"/>
                </a:lnTo>
                <a:lnTo>
                  <a:pt x="126" y="4426"/>
                </a:lnTo>
                <a:lnTo>
                  <a:pt x="126" y="4426"/>
                </a:lnTo>
                <a:lnTo>
                  <a:pt x="167" y="4431"/>
                </a:lnTo>
                <a:lnTo>
                  <a:pt x="213" y="4437"/>
                </a:lnTo>
                <a:lnTo>
                  <a:pt x="326" y="4448"/>
                </a:lnTo>
                <a:lnTo>
                  <a:pt x="459" y="4457"/>
                </a:lnTo>
                <a:lnTo>
                  <a:pt x="610" y="4467"/>
                </a:lnTo>
                <a:lnTo>
                  <a:pt x="774" y="4476"/>
                </a:lnTo>
                <a:lnTo>
                  <a:pt x="947" y="4482"/>
                </a:lnTo>
                <a:lnTo>
                  <a:pt x="1037" y="4485"/>
                </a:lnTo>
                <a:lnTo>
                  <a:pt x="1127" y="4486"/>
                </a:lnTo>
                <a:lnTo>
                  <a:pt x="1218" y="4488"/>
                </a:lnTo>
                <a:lnTo>
                  <a:pt x="1309" y="4488"/>
                </a:lnTo>
                <a:lnTo>
                  <a:pt x="1309" y="4488"/>
                </a:lnTo>
                <a:lnTo>
                  <a:pt x="1411" y="4487"/>
                </a:lnTo>
                <a:lnTo>
                  <a:pt x="1509" y="4483"/>
                </a:lnTo>
                <a:lnTo>
                  <a:pt x="1607" y="4478"/>
                </a:lnTo>
                <a:lnTo>
                  <a:pt x="1702" y="4470"/>
                </a:lnTo>
                <a:lnTo>
                  <a:pt x="1795" y="4461"/>
                </a:lnTo>
                <a:lnTo>
                  <a:pt x="1842" y="4454"/>
                </a:lnTo>
                <a:lnTo>
                  <a:pt x="1887" y="4448"/>
                </a:lnTo>
                <a:lnTo>
                  <a:pt x="1932" y="4441"/>
                </a:lnTo>
                <a:lnTo>
                  <a:pt x="1976" y="4434"/>
                </a:lnTo>
                <a:lnTo>
                  <a:pt x="2020" y="4425"/>
                </a:lnTo>
                <a:lnTo>
                  <a:pt x="2062" y="4416"/>
                </a:lnTo>
                <a:lnTo>
                  <a:pt x="2104" y="4407"/>
                </a:lnTo>
                <a:lnTo>
                  <a:pt x="2146" y="4397"/>
                </a:lnTo>
                <a:lnTo>
                  <a:pt x="2188" y="4386"/>
                </a:lnTo>
                <a:lnTo>
                  <a:pt x="2228" y="4374"/>
                </a:lnTo>
                <a:lnTo>
                  <a:pt x="2268" y="4362"/>
                </a:lnTo>
                <a:lnTo>
                  <a:pt x="2307" y="4349"/>
                </a:lnTo>
                <a:lnTo>
                  <a:pt x="2345" y="4336"/>
                </a:lnTo>
                <a:lnTo>
                  <a:pt x="2383" y="4322"/>
                </a:lnTo>
                <a:lnTo>
                  <a:pt x="2420" y="4307"/>
                </a:lnTo>
                <a:lnTo>
                  <a:pt x="2456" y="4292"/>
                </a:lnTo>
                <a:lnTo>
                  <a:pt x="2491" y="4275"/>
                </a:lnTo>
                <a:lnTo>
                  <a:pt x="2527" y="4258"/>
                </a:lnTo>
                <a:lnTo>
                  <a:pt x="2560" y="4241"/>
                </a:lnTo>
                <a:lnTo>
                  <a:pt x="2594" y="4222"/>
                </a:lnTo>
                <a:lnTo>
                  <a:pt x="2626" y="4203"/>
                </a:lnTo>
                <a:lnTo>
                  <a:pt x="2658" y="4183"/>
                </a:lnTo>
                <a:lnTo>
                  <a:pt x="2689" y="4163"/>
                </a:lnTo>
                <a:lnTo>
                  <a:pt x="2719" y="4141"/>
                </a:lnTo>
                <a:lnTo>
                  <a:pt x="2749" y="4119"/>
                </a:lnTo>
                <a:lnTo>
                  <a:pt x="2777" y="4097"/>
                </a:lnTo>
                <a:lnTo>
                  <a:pt x="2804" y="4073"/>
                </a:lnTo>
                <a:lnTo>
                  <a:pt x="2831" y="4048"/>
                </a:lnTo>
                <a:lnTo>
                  <a:pt x="2857" y="4023"/>
                </a:lnTo>
                <a:lnTo>
                  <a:pt x="2882" y="3997"/>
                </a:lnTo>
                <a:lnTo>
                  <a:pt x="2906" y="3971"/>
                </a:lnTo>
                <a:lnTo>
                  <a:pt x="2930" y="3943"/>
                </a:lnTo>
                <a:lnTo>
                  <a:pt x="2952" y="3915"/>
                </a:lnTo>
                <a:lnTo>
                  <a:pt x="2973" y="3885"/>
                </a:lnTo>
                <a:lnTo>
                  <a:pt x="2994" y="3855"/>
                </a:lnTo>
                <a:lnTo>
                  <a:pt x="3013" y="3825"/>
                </a:lnTo>
                <a:lnTo>
                  <a:pt x="3032" y="3793"/>
                </a:lnTo>
                <a:lnTo>
                  <a:pt x="3050" y="3761"/>
                </a:lnTo>
                <a:lnTo>
                  <a:pt x="3066" y="3727"/>
                </a:lnTo>
                <a:lnTo>
                  <a:pt x="3082" y="3692"/>
                </a:lnTo>
                <a:lnTo>
                  <a:pt x="3097" y="3658"/>
                </a:lnTo>
                <a:lnTo>
                  <a:pt x="3111" y="3622"/>
                </a:lnTo>
                <a:lnTo>
                  <a:pt x="3123" y="3585"/>
                </a:lnTo>
                <a:lnTo>
                  <a:pt x="3135" y="3547"/>
                </a:lnTo>
                <a:lnTo>
                  <a:pt x="3145" y="3508"/>
                </a:lnTo>
                <a:lnTo>
                  <a:pt x="3154" y="3469"/>
                </a:lnTo>
                <a:lnTo>
                  <a:pt x="3163" y="3428"/>
                </a:lnTo>
                <a:lnTo>
                  <a:pt x="3170" y="3387"/>
                </a:lnTo>
                <a:lnTo>
                  <a:pt x="3177" y="3345"/>
                </a:lnTo>
                <a:lnTo>
                  <a:pt x="3181" y="3301"/>
                </a:lnTo>
                <a:lnTo>
                  <a:pt x="3186" y="3257"/>
                </a:lnTo>
                <a:lnTo>
                  <a:pt x="3189" y="3212"/>
                </a:lnTo>
                <a:lnTo>
                  <a:pt x="3190" y="3166"/>
                </a:lnTo>
                <a:lnTo>
                  <a:pt x="3191" y="3119"/>
                </a:lnTo>
                <a:lnTo>
                  <a:pt x="3191" y="3119"/>
                </a:lnTo>
                <a:lnTo>
                  <a:pt x="3190" y="3064"/>
                </a:lnTo>
                <a:lnTo>
                  <a:pt x="3188" y="3010"/>
                </a:lnTo>
                <a:lnTo>
                  <a:pt x="3183" y="2956"/>
                </a:lnTo>
                <a:lnTo>
                  <a:pt x="3178" y="2904"/>
                </a:lnTo>
                <a:lnTo>
                  <a:pt x="3170" y="2852"/>
                </a:lnTo>
                <a:lnTo>
                  <a:pt x="3161" y="2801"/>
                </a:lnTo>
                <a:lnTo>
                  <a:pt x="3150" y="2751"/>
                </a:lnTo>
                <a:lnTo>
                  <a:pt x="3136" y="2702"/>
                </a:lnTo>
                <a:lnTo>
                  <a:pt x="3121" y="2654"/>
                </a:lnTo>
                <a:lnTo>
                  <a:pt x="3103" y="2608"/>
                </a:lnTo>
                <a:lnTo>
                  <a:pt x="3083" y="2561"/>
                </a:lnTo>
                <a:lnTo>
                  <a:pt x="3061" y="2517"/>
                </a:lnTo>
                <a:lnTo>
                  <a:pt x="3049" y="2494"/>
                </a:lnTo>
                <a:lnTo>
                  <a:pt x="3036" y="2472"/>
                </a:lnTo>
                <a:lnTo>
                  <a:pt x="3023" y="2451"/>
                </a:lnTo>
                <a:lnTo>
                  <a:pt x="3009" y="2430"/>
                </a:lnTo>
                <a:lnTo>
                  <a:pt x="2995" y="2408"/>
                </a:lnTo>
                <a:lnTo>
                  <a:pt x="2980" y="2388"/>
                </a:lnTo>
                <a:lnTo>
                  <a:pt x="2965" y="2367"/>
                </a:lnTo>
                <a:lnTo>
                  <a:pt x="2948" y="2347"/>
                </a:lnTo>
                <a:lnTo>
                  <a:pt x="2931" y="2327"/>
                </a:lnTo>
                <a:lnTo>
                  <a:pt x="2914" y="2308"/>
                </a:lnTo>
                <a:lnTo>
                  <a:pt x="2895" y="2288"/>
                </a:lnTo>
                <a:lnTo>
                  <a:pt x="2876" y="2269"/>
                </a:lnTo>
                <a:lnTo>
                  <a:pt x="2856" y="2250"/>
                </a:lnTo>
                <a:lnTo>
                  <a:pt x="2836" y="2231"/>
                </a:lnTo>
                <a:lnTo>
                  <a:pt x="2814" y="2213"/>
                </a:lnTo>
                <a:lnTo>
                  <a:pt x="2792" y="2195"/>
                </a:lnTo>
                <a:lnTo>
                  <a:pt x="2770" y="2177"/>
                </a:lnTo>
                <a:lnTo>
                  <a:pt x="2747" y="2159"/>
                </a:lnTo>
                <a:lnTo>
                  <a:pt x="2723" y="2142"/>
                </a:lnTo>
                <a:lnTo>
                  <a:pt x="2698" y="2126"/>
                </a:lnTo>
                <a:lnTo>
                  <a:pt x="2672" y="2108"/>
                </a:lnTo>
                <a:lnTo>
                  <a:pt x="2646" y="2092"/>
                </a:lnTo>
                <a:lnTo>
                  <a:pt x="2591" y="2061"/>
                </a:lnTo>
                <a:lnTo>
                  <a:pt x="2532" y="2029"/>
                </a:lnTo>
                <a:lnTo>
                  <a:pt x="2470" y="2000"/>
                </a:lnTo>
                <a:lnTo>
                  <a:pt x="2405" y="1972"/>
                </a:lnTo>
                <a:lnTo>
                  <a:pt x="2337" y="1944"/>
                </a:lnTo>
                <a:lnTo>
                  <a:pt x="2265" y="1918"/>
                </a:lnTo>
                <a:lnTo>
                  <a:pt x="2190" y="1893"/>
                </a:lnTo>
                <a:lnTo>
                  <a:pt x="2111" y="1869"/>
                </a:lnTo>
                <a:lnTo>
                  <a:pt x="2027" y="1847"/>
                </a:lnTo>
                <a:lnTo>
                  <a:pt x="1521" y="1717"/>
                </a:lnTo>
                <a:lnTo>
                  <a:pt x="1521" y="1717"/>
                </a:lnTo>
                <a:lnTo>
                  <a:pt x="1459" y="1700"/>
                </a:lnTo>
                <a:lnTo>
                  <a:pt x="1402" y="1682"/>
                </a:lnTo>
                <a:lnTo>
                  <a:pt x="1348" y="1664"/>
                </a:lnTo>
                <a:lnTo>
                  <a:pt x="1299" y="1645"/>
                </a:lnTo>
                <a:lnTo>
                  <a:pt x="1276" y="1635"/>
                </a:lnTo>
                <a:lnTo>
                  <a:pt x="1254" y="1624"/>
                </a:lnTo>
                <a:lnTo>
                  <a:pt x="1233" y="1613"/>
                </a:lnTo>
                <a:lnTo>
                  <a:pt x="1214" y="1601"/>
                </a:lnTo>
                <a:lnTo>
                  <a:pt x="1194" y="1590"/>
                </a:lnTo>
                <a:lnTo>
                  <a:pt x="1177" y="1578"/>
                </a:lnTo>
                <a:lnTo>
                  <a:pt x="1159" y="1565"/>
                </a:lnTo>
                <a:lnTo>
                  <a:pt x="1143" y="1552"/>
                </a:lnTo>
                <a:lnTo>
                  <a:pt x="1129" y="1539"/>
                </a:lnTo>
                <a:lnTo>
                  <a:pt x="1115" y="1525"/>
                </a:lnTo>
                <a:lnTo>
                  <a:pt x="1102" y="1511"/>
                </a:lnTo>
                <a:lnTo>
                  <a:pt x="1090" y="1496"/>
                </a:lnTo>
                <a:lnTo>
                  <a:pt x="1079" y="1481"/>
                </a:lnTo>
                <a:lnTo>
                  <a:pt x="1069" y="1465"/>
                </a:lnTo>
                <a:lnTo>
                  <a:pt x="1060" y="1447"/>
                </a:lnTo>
                <a:lnTo>
                  <a:pt x="1052" y="1430"/>
                </a:lnTo>
                <a:lnTo>
                  <a:pt x="1044" y="1413"/>
                </a:lnTo>
                <a:lnTo>
                  <a:pt x="1039" y="1393"/>
                </a:lnTo>
                <a:lnTo>
                  <a:pt x="1034" y="1374"/>
                </a:lnTo>
                <a:lnTo>
                  <a:pt x="1029" y="1354"/>
                </a:lnTo>
                <a:lnTo>
                  <a:pt x="1026" y="1332"/>
                </a:lnTo>
                <a:lnTo>
                  <a:pt x="1024" y="1311"/>
                </a:lnTo>
                <a:lnTo>
                  <a:pt x="1023" y="1289"/>
                </a:lnTo>
                <a:lnTo>
                  <a:pt x="1022" y="1265"/>
                </a:lnTo>
                <a:lnTo>
                  <a:pt x="1022" y="1265"/>
                </a:lnTo>
                <a:lnTo>
                  <a:pt x="1023" y="1233"/>
                </a:lnTo>
                <a:lnTo>
                  <a:pt x="1026" y="1202"/>
                </a:lnTo>
                <a:lnTo>
                  <a:pt x="1030" y="1173"/>
                </a:lnTo>
                <a:lnTo>
                  <a:pt x="1037" y="1145"/>
                </a:lnTo>
                <a:lnTo>
                  <a:pt x="1044" y="1119"/>
                </a:lnTo>
                <a:lnTo>
                  <a:pt x="1054" y="1094"/>
                </a:lnTo>
                <a:lnTo>
                  <a:pt x="1066" y="1071"/>
                </a:lnTo>
                <a:lnTo>
                  <a:pt x="1078" y="1049"/>
                </a:lnTo>
                <a:lnTo>
                  <a:pt x="1092" y="1028"/>
                </a:lnTo>
                <a:lnTo>
                  <a:pt x="1107" y="1010"/>
                </a:lnTo>
                <a:lnTo>
                  <a:pt x="1125" y="991"/>
                </a:lnTo>
                <a:lnTo>
                  <a:pt x="1143" y="975"/>
                </a:lnTo>
                <a:lnTo>
                  <a:pt x="1162" y="960"/>
                </a:lnTo>
                <a:lnTo>
                  <a:pt x="1182" y="946"/>
                </a:lnTo>
                <a:lnTo>
                  <a:pt x="1204" y="932"/>
                </a:lnTo>
                <a:lnTo>
                  <a:pt x="1225" y="920"/>
                </a:lnTo>
                <a:lnTo>
                  <a:pt x="1249" y="909"/>
                </a:lnTo>
                <a:lnTo>
                  <a:pt x="1273" y="899"/>
                </a:lnTo>
                <a:lnTo>
                  <a:pt x="1298" y="889"/>
                </a:lnTo>
                <a:lnTo>
                  <a:pt x="1323" y="882"/>
                </a:lnTo>
                <a:lnTo>
                  <a:pt x="1350" y="874"/>
                </a:lnTo>
                <a:lnTo>
                  <a:pt x="1376" y="868"/>
                </a:lnTo>
                <a:lnTo>
                  <a:pt x="1404" y="862"/>
                </a:lnTo>
                <a:lnTo>
                  <a:pt x="1431" y="858"/>
                </a:lnTo>
                <a:lnTo>
                  <a:pt x="1461" y="854"/>
                </a:lnTo>
                <a:lnTo>
                  <a:pt x="1489" y="850"/>
                </a:lnTo>
                <a:lnTo>
                  <a:pt x="1547" y="845"/>
                </a:lnTo>
                <a:lnTo>
                  <a:pt x="1606" y="842"/>
                </a:lnTo>
                <a:lnTo>
                  <a:pt x="1665" y="842"/>
                </a:lnTo>
                <a:lnTo>
                  <a:pt x="1665" y="842"/>
                </a:lnTo>
                <a:lnTo>
                  <a:pt x="1744" y="842"/>
                </a:lnTo>
                <a:lnTo>
                  <a:pt x="1824" y="843"/>
                </a:lnTo>
                <a:lnTo>
                  <a:pt x="1981" y="847"/>
                </a:lnTo>
                <a:lnTo>
                  <a:pt x="2131" y="852"/>
                </a:lnTo>
                <a:lnTo>
                  <a:pt x="2273" y="860"/>
                </a:lnTo>
                <a:lnTo>
                  <a:pt x="2403" y="868"/>
                </a:lnTo>
                <a:lnTo>
                  <a:pt x="2518" y="876"/>
                </a:lnTo>
                <a:lnTo>
                  <a:pt x="2691" y="889"/>
                </a:lnTo>
                <a:lnTo>
                  <a:pt x="2691" y="889"/>
                </a:lnTo>
                <a:lnTo>
                  <a:pt x="2723" y="891"/>
                </a:lnTo>
                <a:lnTo>
                  <a:pt x="2752" y="893"/>
                </a:lnTo>
                <a:lnTo>
                  <a:pt x="2778" y="893"/>
                </a:lnTo>
                <a:lnTo>
                  <a:pt x="2802" y="891"/>
                </a:lnTo>
                <a:lnTo>
                  <a:pt x="2824" y="889"/>
                </a:lnTo>
                <a:lnTo>
                  <a:pt x="2842" y="885"/>
                </a:lnTo>
                <a:lnTo>
                  <a:pt x="2859" y="880"/>
                </a:lnTo>
                <a:lnTo>
                  <a:pt x="2875" y="872"/>
                </a:lnTo>
                <a:lnTo>
                  <a:pt x="2881" y="868"/>
                </a:lnTo>
                <a:lnTo>
                  <a:pt x="2888" y="862"/>
                </a:lnTo>
                <a:lnTo>
                  <a:pt x="2900" y="851"/>
                </a:lnTo>
                <a:lnTo>
                  <a:pt x="2909" y="837"/>
                </a:lnTo>
                <a:lnTo>
                  <a:pt x="2918" y="822"/>
                </a:lnTo>
                <a:lnTo>
                  <a:pt x="2926" y="804"/>
                </a:lnTo>
                <a:lnTo>
                  <a:pt x="2933" y="782"/>
                </a:lnTo>
                <a:lnTo>
                  <a:pt x="2939" y="758"/>
                </a:lnTo>
                <a:lnTo>
                  <a:pt x="2944" y="732"/>
                </a:lnTo>
                <a:lnTo>
                  <a:pt x="3026" y="219"/>
                </a:lnTo>
                <a:lnTo>
                  <a:pt x="3026" y="219"/>
                </a:lnTo>
                <a:lnTo>
                  <a:pt x="3028" y="200"/>
                </a:lnTo>
                <a:lnTo>
                  <a:pt x="3028" y="183"/>
                </a:lnTo>
                <a:lnTo>
                  <a:pt x="3027" y="168"/>
                </a:lnTo>
                <a:lnTo>
                  <a:pt x="3025" y="152"/>
                </a:lnTo>
                <a:lnTo>
                  <a:pt x="3022" y="139"/>
                </a:lnTo>
                <a:lnTo>
                  <a:pt x="3017" y="128"/>
                </a:lnTo>
                <a:lnTo>
                  <a:pt x="3011" y="117"/>
                </a:lnTo>
                <a:lnTo>
                  <a:pt x="3004" y="107"/>
                </a:lnTo>
                <a:lnTo>
                  <a:pt x="2995" y="98"/>
                </a:lnTo>
                <a:lnTo>
                  <a:pt x="2985" y="90"/>
                </a:lnTo>
                <a:lnTo>
                  <a:pt x="2974" y="83"/>
                </a:lnTo>
                <a:lnTo>
                  <a:pt x="2962" y="78"/>
                </a:lnTo>
                <a:lnTo>
                  <a:pt x="2949" y="72"/>
                </a:lnTo>
                <a:lnTo>
                  <a:pt x="2934" y="68"/>
                </a:lnTo>
                <a:lnTo>
                  <a:pt x="2919" y="64"/>
                </a:lnTo>
                <a:lnTo>
                  <a:pt x="2903" y="61"/>
                </a:lnTo>
                <a:lnTo>
                  <a:pt x="2903" y="61"/>
                </a:lnTo>
                <a:lnTo>
                  <a:pt x="2818" y="51"/>
                </a:lnTo>
                <a:lnTo>
                  <a:pt x="2712" y="40"/>
                </a:lnTo>
                <a:lnTo>
                  <a:pt x="2585" y="30"/>
                </a:lnTo>
                <a:lnTo>
                  <a:pt x="2441" y="20"/>
                </a:lnTo>
                <a:lnTo>
                  <a:pt x="2281" y="12"/>
                </a:lnTo>
                <a:lnTo>
                  <a:pt x="2194" y="8"/>
                </a:lnTo>
                <a:lnTo>
                  <a:pt x="2105" y="5"/>
                </a:lnTo>
                <a:lnTo>
                  <a:pt x="2012" y="3"/>
                </a:lnTo>
                <a:lnTo>
                  <a:pt x="1915" y="1"/>
                </a:lnTo>
                <a:lnTo>
                  <a:pt x="1816" y="0"/>
                </a:lnTo>
                <a:lnTo>
                  <a:pt x="1713" y="0"/>
                </a:lnTo>
                <a:lnTo>
                  <a:pt x="1713" y="0"/>
                </a:lnTo>
                <a:lnTo>
                  <a:pt x="1660" y="0"/>
                </a:lnTo>
                <a:lnTo>
                  <a:pt x="1609" y="1"/>
                </a:lnTo>
                <a:lnTo>
                  <a:pt x="1558" y="3"/>
                </a:lnTo>
                <a:lnTo>
                  <a:pt x="1508" y="5"/>
                </a:lnTo>
                <a:lnTo>
                  <a:pt x="1459" y="8"/>
                </a:lnTo>
                <a:lnTo>
                  <a:pt x="1411" y="13"/>
                </a:lnTo>
                <a:lnTo>
                  <a:pt x="1363" y="17"/>
                </a:lnTo>
                <a:lnTo>
                  <a:pt x="1316" y="22"/>
                </a:lnTo>
                <a:lnTo>
                  <a:pt x="1271" y="28"/>
                </a:lnTo>
                <a:lnTo>
                  <a:pt x="1227" y="35"/>
                </a:lnTo>
                <a:lnTo>
                  <a:pt x="1182" y="42"/>
                </a:lnTo>
                <a:lnTo>
                  <a:pt x="1139" y="51"/>
                </a:lnTo>
                <a:lnTo>
                  <a:pt x="1096" y="59"/>
                </a:lnTo>
                <a:lnTo>
                  <a:pt x="1055" y="68"/>
                </a:lnTo>
                <a:lnTo>
                  <a:pt x="1014" y="78"/>
                </a:lnTo>
                <a:lnTo>
                  <a:pt x="975" y="89"/>
                </a:lnTo>
                <a:lnTo>
                  <a:pt x="936" y="100"/>
                </a:lnTo>
                <a:lnTo>
                  <a:pt x="898" y="112"/>
                </a:lnTo>
                <a:lnTo>
                  <a:pt x="860" y="124"/>
                </a:lnTo>
                <a:lnTo>
                  <a:pt x="825" y="137"/>
                </a:lnTo>
                <a:lnTo>
                  <a:pt x="789" y="151"/>
                </a:lnTo>
                <a:lnTo>
                  <a:pt x="754" y="165"/>
                </a:lnTo>
                <a:lnTo>
                  <a:pt x="719" y="181"/>
                </a:lnTo>
                <a:lnTo>
                  <a:pt x="687" y="197"/>
                </a:lnTo>
                <a:lnTo>
                  <a:pt x="654" y="213"/>
                </a:lnTo>
                <a:lnTo>
                  <a:pt x="623" y="229"/>
                </a:lnTo>
                <a:lnTo>
                  <a:pt x="593" y="247"/>
                </a:lnTo>
                <a:lnTo>
                  <a:pt x="562" y="265"/>
                </a:lnTo>
                <a:lnTo>
                  <a:pt x="533" y="284"/>
                </a:lnTo>
                <a:lnTo>
                  <a:pt x="505" y="303"/>
                </a:lnTo>
                <a:lnTo>
                  <a:pt x="478" y="323"/>
                </a:lnTo>
                <a:lnTo>
                  <a:pt x="452" y="343"/>
                </a:lnTo>
                <a:lnTo>
                  <a:pt x="426" y="365"/>
                </a:lnTo>
                <a:lnTo>
                  <a:pt x="401" y="385"/>
                </a:lnTo>
                <a:lnTo>
                  <a:pt x="377" y="408"/>
                </a:lnTo>
                <a:lnTo>
                  <a:pt x="354" y="431"/>
                </a:lnTo>
                <a:lnTo>
                  <a:pt x="332" y="454"/>
                </a:lnTo>
                <a:lnTo>
                  <a:pt x="310" y="478"/>
                </a:lnTo>
                <a:lnTo>
                  <a:pt x="289" y="501"/>
                </a:lnTo>
                <a:lnTo>
                  <a:pt x="270" y="526"/>
                </a:lnTo>
                <a:lnTo>
                  <a:pt x="250" y="552"/>
                </a:lnTo>
                <a:lnTo>
                  <a:pt x="232" y="578"/>
                </a:lnTo>
                <a:lnTo>
                  <a:pt x="214" y="604"/>
                </a:lnTo>
                <a:lnTo>
                  <a:pt x="198" y="631"/>
                </a:lnTo>
                <a:lnTo>
                  <a:pt x="182" y="658"/>
                </a:lnTo>
                <a:lnTo>
                  <a:pt x="168" y="687"/>
                </a:lnTo>
                <a:lnTo>
                  <a:pt x="154" y="715"/>
                </a:lnTo>
                <a:lnTo>
                  <a:pt x="140" y="744"/>
                </a:lnTo>
                <a:lnTo>
                  <a:pt x="128" y="773"/>
                </a:lnTo>
                <a:lnTo>
                  <a:pt x="116" y="804"/>
                </a:lnTo>
                <a:lnTo>
                  <a:pt x="105" y="834"/>
                </a:lnTo>
                <a:lnTo>
                  <a:pt x="95" y="865"/>
                </a:lnTo>
                <a:lnTo>
                  <a:pt x="86" y="897"/>
                </a:lnTo>
                <a:lnTo>
                  <a:pt x="77" y="928"/>
                </a:lnTo>
                <a:lnTo>
                  <a:pt x="69" y="961"/>
                </a:lnTo>
                <a:lnTo>
                  <a:pt x="63" y="993"/>
                </a:lnTo>
                <a:lnTo>
                  <a:pt x="56" y="1027"/>
                </a:lnTo>
                <a:lnTo>
                  <a:pt x="51" y="1060"/>
                </a:lnTo>
                <a:lnTo>
                  <a:pt x="47" y="1095"/>
                </a:lnTo>
                <a:lnTo>
                  <a:pt x="43" y="1129"/>
                </a:lnTo>
                <a:lnTo>
                  <a:pt x="40" y="1165"/>
                </a:lnTo>
                <a:lnTo>
                  <a:pt x="39" y="1200"/>
                </a:lnTo>
                <a:lnTo>
                  <a:pt x="37" y="1236"/>
                </a:lnTo>
                <a:lnTo>
                  <a:pt x="37" y="1272"/>
                </a:lnTo>
                <a:lnTo>
                  <a:pt x="37" y="1272"/>
                </a:lnTo>
                <a:lnTo>
                  <a:pt x="38" y="1337"/>
                </a:lnTo>
                <a:lnTo>
                  <a:pt x="41" y="1401"/>
                </a:lnTo>
                <a:lnTo>
                  <a:pt x="47" y="1462"/>
                </a:lnTo>
                <a:lnTo>
                  <a:pt x="54" y="1523"/>
                </a:lnTo>
                <a:lnTo>
                  <a:pt x="65" y="1582"/>
                </a:lnTo>
                <a:lnTo>
                  <a:pt x="77" y="1638"/>
                </a:lnTo>
                <a:lnTo>
                  <a:pt x="91" y="1693"/>
                </a:lnTo>
                <a:lnTo>
                  <a:pt x="107" y="1747"/>
                </a:lnTo>
                <a:lnTo>
                  <a:pt x="126" y="1799"/>
                </a:lnTo>
                <a:lnTo>
                  <a:pt x="146" y="1850"/>
                </a:lnTo>
                <a:lnTo>
                  <a:pt x="169" y="1899"/>
                </a:lnTo>
                <a:lnTo>
                  <a:pt x="193" y="1946"/>
                </a:lnTo>
                <a:lnTo>
                  <a:pt x="220" y="1991"/>
                </a:lnTo>
                <a:lnTo>
                  <a:pt x="248" y="2036"/>
                </a:lnTo>
                <a:lnTo>
                  <a:pt x="278" y="2078"/>
                </a:lnTo>
                <a:lnTo>
                  <a:pt x="311" y="2119"/>
                </a:lnTo>
                <a:lnTo>
                  <a:pt x="346" y="2158"/>
                </a:lnTo>
                <a:lnTo>
                  <a:pt x="382" y="2196"/>
                </a:lnTo>
                <a:lnTo>
                  <a:pt x="420" y="2232"/>
                </a:lnTo>
                <a:lnTo>
                  <a:pt x="460" y="2267"/>
                </a:lnTo>
                <a:lnTo>
                  <a:pt x="503" y="2300"/>
                </a:lnTo>
                <a:lnTo>
                  <a:pt x="547" y="2332"/>
                </a:lnTo>
                <a:lnTo>
                  <a:pt x="593" y="2362"/>
                </a:lnTo>
                <a:lnTo>
                  <a:pt x="640" y="2390"/>
                </a:lnTo>
                <a:lnTo>
                  <a:pt x="689" y="2417"/>
                </a:lnTo>
                <a:lnTo>
                  <a:pt x="740" y="2443"/>
                </a:lnTo>
                <a:lnTo>
                  <a:pt x="793" y="2467"/>
                </a:lnTo>
                <a:lnTo>
                  <a:pt x="848" y="2490"/>
                </a:lnTo>
                <a:lnTo>
                  <a:pt x="905" y="2510"/>
                </a:lnTo>
                <a:lnTo>
                  <a:pt x="962" y="2530"/>
                </a:lnTo>
                <a:lnTo>
                  <a:pt x="1022" y="2548"/>
                </a:lnTo>
                <a:lnTo>
                  <a:pt x="1083" y="2566"/>
                </a:lnTo>
                <a:lnTo>
                  <a:pt x="1590" y="2696"/>
                </a:lnTo>
                <a:lnTo>
                  <a:pt x="1590" y="2696"/>
                </a:lnTo>
                <a:lnTo>
                  <a:pt x="1665" y="2716"/>
                </a:lnTo>
                <a:lnTo>
                  <a:pt x="1735" y="2737"/>
                </a:lnTo>
                <a:lnTo>
                  <a:pt x="1800" y="2760"/>
                </a:lnTo>
                <a:lnTo>
                  <a:pt x="1830" y="2770"/>
                </a:lnTo>
                <a:lnTo>
                  <a:pt x="1859" y="2782"/>
                </a:lnTo>
                <a:lnTo>
                  <a:pt x="1886" y="2793"/>
                </a:lnTo>
                <a:lnTo>
                  <a:pt x="1912" y="2806"/>
                </a:lnTo>
                <a:lnTo>
                  <a:pt x="1937" y="2818"/>
                </a:lnTo>
                <a:lnTo>
                  <a:pt x="1961" y="2831"/>
                </a:lnTo>
                <a:lnTo>
                  <a:pt x="1984" y="2844"/>
                </a:lnTo>
                <a:lnTo>
                  <a:pt x="2006" y="2857"/>
                </a:lnTo>
                <a:lnTo>
                  <a:pt x="2025" y="2871"/>
                </a:lnTo>
                <a:lnTo>
                  <a:pt x="2044" y="2885"/>
                </a:lnTo>
                <a:lnTo>
                  <a:pt x="2062" y="2899"/>
                </a:lnTo>
                <a:lnTo>
                  <a:pt x="2078" y="2914"/>
                </a:lnTo>
                <a:lnTo>
                  <a:pt x="2093" y="2931"/>
                </a:lnTo>
                <a:lnTo>
                  <a:pt x="2106" y="2947"/>
                </a:lnTo>
                <a:lnTo>
                  <a:pt x="2119" y="2963"/>
                </a:lnTo>
                <a:lnTo>
                  <a:pt x="2131" y="2981"/>
                </a:lnTo>
                <a:lnTo>
                  <a:pt x="2141" y="2998"/>
                </a:lnTo>
                <a:lnTo>
                  <a:pt x="2151" y="3016"/>
                </a:lnTo>
                <a:lnTo>
                  <a:pt x="2159" y="3036"/>
                </a:lnTo>
                <a:lnTo>
                  <a:pt x="2166" y="3055"/>
                </a:lnTo>
                <a:lnTo>
                  <a:pt x="2171" y="3076"/>
                </a:lnTo>
                <a:lnTo>
                  <a:pt x="2177" y="3097"/>
                </a:lnTo>
                <a:lnTo>
                  <a:pt x="2180" y="3118"/>
                </a:lnTo>
                <a:lnTo>
                  <a:pt x="2183" y="3141"/>
                </a:lnTo>
                <a:lnTo>
                  <a:pt x="2184" y="3164"/>
                </a:lnTo>
                <a:lnTo>
                  <a:pt x="2185" y="3188"/>
                </a:lnTo>
                <a:lnTo>
                  <a:pt x="2185" y="3188"/>
                </a:lnTo>
                <a:lnTo>
                  <a:pt x="2184" y="3223"/>
                </a:lnTo>
                <a:lnTo>
                  <a:pt x="2182" y="3256"/>
                </a:lnTo>
                <a:lnTo>
                  <a:pt x="2178" y="3287"/>
                </a:lnTo>
                <a:lnTo>
                  <a:pt x="2172" y="3318"/>
                </a:lnTo>
                <a:lnTo>
                  <a:pt x="2166" y="3346"/>
                </a:lnTo>
                <a:lnTo>
                  <a:pt x="2157" y="3372"/>
                </a:lnTo>
                <a:lnTo>
                  <a:pt x="2146" y="3397"/>
                </a:lnTo>
                <a:lnTo>
                  <a:pt x="2135" y="3421"/>
                </a:lnTo>
                <a:lnTo>
                  <a:pt x="2122" y="3442"/>
                </a:lnTo>
                <a:lnTo>
                  <a:pt x="2105" y="3463"/>
                </a:lnTo>
                <a:lnTo>
                  <a:pt x="2089" y="3481"/>
                </a:lnTo>
                <a:lnTo>
                  <a:pt x="2070" y="3500"/>
                </a:lnTo>
                <a:lnTo>
                  <a:pt x="2049" y="3516"/>
                </a:lnTo>
                <a:lnTo>
                  <a:pt x="2026" y="3531"/>
                </a:lnTo>
                <a:lnTo>
                  <a:pt x="2002" y="3545"/>
                </a:lnTo>
                <a:lnTo>
                  <a:pt x="1976" y="3557"/>
                </a:lnTo>
                <a:lnTo>
                  <a:pt x="1948" y="3569"/>
                </a:lnTo>
                <a:lnTo>
                  <a:pt x="1919" y="3580"/>
                </a:lnTo>
                <a:lnTo>
                  <a:pt x="1887" y="3590"/>
                </a:lnTo>
                <a:lnTo>
                  <a:pt x="1854" y="3597"/>
                </a:lnTo>
                <a:lnTo>
                  <a:pt x="1818" y="3605"/>
                </a:lnTo>
                <a:lnTo>
                  <a:pt x="1781" y="3612"/>
                </a:lnTo>
                <a:lnTo>
                  <a:pt x="1741" y="3618"/>
                </a:lnTo>
                <a:lnTo>
                  <a:pt x="1700" y="3623"/>
                </a:lnTo>
                <a:lnTo>
                  <a:pt x="1657" y="3627"/>
                </a:lnTo>
                <a:lnTo>
                  <a:pt x="1611" y="3631"/>
                </a:lnTo>
                <a:lnTo>
                  <a:pt x="1564" y="3634"/>
                </a:lnTo>
                <a:lnTo>
                  <a:pt x="1515" y="3636"/>
                </a:lnTo>
                <a:lnTo>
                  <a:pt x="1410" y="3638"/>
                </a:lnTo>
                <a:lnTo>
                  <a:pt x="1296" y="3639"/>
                </a:lnTo>
                <a:lnTo>
                  <a:pt x="1296" y="3639"/>
                </a:lnTo>
                <a:lnTo>
                  <a:pt x="1240" y="3639"/>
                </a:lnTo>
                <a:lnTo>
                  <a:pt x="1179" y="3637"/>
                </a:lnTo>
                <a:lnTo>
                  <a:pt x="1049" y="3633"/>
                </a:lnTo>
                <a:lnTo>
                  <a:pt x="911" y="3625"/>
                </a:lnTo>
                <a:lnTo>
                  <a:pt x="774" y="3618"/>
                </a:lnTo>
                <a:lnTo>
                  <a:pt x="640" y="3608"/>
                </a:lnTo>
                <a:lnTo>
                  <a:pt x="519" y="3599"/>
                </a:lnTo>
                <a:lnTo>
                  <a:pt x="338" y="3584"/>
                </a:lnTo>
                <a:lnTo>
                  <a:pt x="338" y="3584"/>
                </a:lnTo>
                <a:lnTo>
                  <a:pt x="307" y="3582"/>
                </a:lnTo>
                <a:lnTo>
                  <a:pt x="277" y="3581"/>
                </a:lnTo>
                <a:lnTo>
                  <a:pt x="250" y="3581"/>
                </a:lnTo>
                <a:lnTo>
                  <a:pt x="227" y="3582"/>
                </a:lnTo>
                <a:lnTo>
                  <a:pt x="206" y="3585"/>
                </a:lnTo>
                <a:lnTo>
                  <a:pt x="186" y="3588"/>
                </a:lnTo>
                <a:lnTo>
                  <a:pt x="170" y="3594"/>
                </a:lnTo>
                <a:lnTo>
                  <a:pt x="155" y="3601"/>
                </a:lnTo>
                <a:lnTo>
                  <a:pt x="148" y="3606"/>
                </a:lnTo>
                <a:lnTo>
                  <a:pt x="142" y="3611"/>
                </a:lnTo>
                <a:lnTo>
                  <a:pt x="130" y="3622"/>
                </a:lnTo>
                <a:lnTo>
                  <a:pt x="120" y="3636"/>
                </a:lnTo>
                <a:lnTo>
                  <a:pt x="110" y="3652"/>
                </a:lnTo>
                <a:lnTo>
                  <a:pt x="103" y="3671"/>
                </a:lnTo>
                <a:lnTo>
                  <a:pt x="96" y="3691"/>
                </a:lnTo>
                <a:lnTo>
                  <a:pt x="90" y="3715"/>
                </a:lnTo>
                <a:lnTo>
                  <a:pt x="84" y="374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latin typeface="+mn-lt"/>
            </a:endParaRPr>
          </a:p>
        </p:txBody>
      </p:sp>
      <p:sp>
        <p:nvSpPr>
          <p:cNvPr id="12" name="Freeform 23"/>
          <p:cNvSpPr>
            <a:spLocks/>
          </p:cNvSpPr>
          <p:nvPr userDrawn="1"/>
        </p:nvSpPr>
        <p:spPr bwMode="auto">
          <a:xfrm>
            <a:off x="10080625" y="5727700"/>
            <a:ext cx="55563" cy="68263"/>
          </a:xfrm>
          <a:custGeom>
            <a:avLst/>
            <a:gdLst/>
            <a:ahLst/>
            <a:cxnLst>
              <a:cxn ang="0">
                <a:pos x="1511" y="2511"/>
              </a:cxn>
              <a:cxn ang="0">
                <a:pos x="1507" y="2591"/>
              </a:cxn>
              <a:cxn ang="0">
                <a:pos x="1542" y="2715"/>
              </a:cxn>
              <a:cxn ang="0">
                <a:pos x="2400" y="4257"/>
              </a:cxn>
              <a:cxn ang="0">
                <a:pos x="2465" y="4339"/>
              </a:cxn>
              <a:cxn ang="0">
                <a:pos x="2549" y="4386"/>
              </a:cxn>
              <a:cxn ang="0">
                <a:pos x="2676" y="4400"/>
              </a:cxn>
              <a:cxn ang="0">
                <a:pos x="3475" y="4393"/>
              </a:cxn>
              <a:cxn ang="0">
                <a:pos x="3538" y="4361"/>
              </a:cxn>
              <a:cxn ang="0">
                <a:pos x="3562" y="4325"/>
              </a:cxn>
              <a:cxn ang="0">
                <a:pos x="3567" y="4276"/>
              </a:cxn>
              <a:cxn ang="0">
                <a:pos x="3549" y="4212"/>
              </a:cxn>
              <a:cxn ang="0">
                <a:pos x="2525" y="2511"/>
              </a:cxn>
              <a:cxn ang="0">
                <a:pos x="2746" y="2357"/>
              </a:cxn>
              <a:cxn ang="0">
                <a:pos x="2897" y="2221"/>
              </a:cxn>
              <a:cxn ang="0">
                <a:pos x="3031" y="2057"/>
              </a:cxn>
              <a:cxn ang="0">
                <a:pos x="3138" y="1859"/>
              </a:cxn>
              <a:cxn ang="0">
                <a:pos x="3210" y="1620"/>
              </a:cxn>
              <a:cxn ang="0">
                <a:pos x="3236" y="1334"/>
              </a:cxn>
              <a:cxn ang="0">
                <a:pos x="3230" y="1178"/>
              </a:cxn>
              <a:cxn ang="0">
                <a:pos x="3208" y="996"/>
              </a:cxn>
              <a:cxn ang="0">
                <a:pos x="3167" y="828"/>
              </a:cxn>
              <a:cxn ang="0">
                <a:pos x="3107" y="675"/>
              </a:cxn>
              <a:cxn ang="0">
                <a:pos x="3029" y="537"/>
              </a:cxn>
              <a:cxn ang="0">
                <a:pos x="2932" y="413"/>
              </a:cxn>
              <a:cxn ang="0">
                <a:pos x="2817" y="306"/>
              </a:cxn>
              <a:cxn ang="0">
                <a:pos x="2681" y="214"/>
              </a:cxn>
              <a:cxn ang="0">
                <a:pos x="2526" y="138"/>
              </a:cxn>
              <a:cxn ang="0">
                <a:pos x="2351" y="78"/>
              </a:cxn>
              <a:cxn ang="0">
                <a:pos x="2156" y="35"/>
              </a:cxn>
              <a:cxn ang="0">
                <a:pos x="1940" y="9"/>
              </a:cxn>
              <a:cxn ang="0">
                <a:pos x="1704" y="0"/>
              </a:cxn>
              <a:cxn ang="0">
                <a:pos x="111" y="6"/>
              </a:cxn>
              <a:cxn ang="0">
                <a:pos x="37" y="42"/>
              </a:cxn>
              <a:cxn ang="0">
                <a:pos x="5" y="117"/>
              </a:cxn>
              <a:cxn ang="0">
                <a:pos x="0" y="4215"/>
              </a:cxn>
              <a:cxn ang="0">
                <a:pos x="13" y="4318"/>
              </a:cxn>
              <a:cxn ang="0">
                <a:pos x="61" y="4377"/>
              </a:cxn>
              <a:cxn ang="0">
                <a:pos x="153" y="4400"/>
              </a:cxn>
              <a:cxn ang="0">
                <a:pos x="854" y="4397"/>
              </a:cxn>
              <a:cxn ang="0">
                <a:pos x="937" y="4369"/>
              </a:cxn>
              <a:cxn ang="0">
                <a:pos x="977" y="4302"/>
              </a:cxn>
              <a:cxn ang="0">
                <a:pos x="985" y="814"/>
              </a:cxn>
              <a:cxn ang="0">
                <a:pos x="1745" y="818"/>
              </a:cxn>
              <a:cxn ang="0">
                <a:pos x="1903" y="844"/>
              </a:cxn>
              <a:cxn ang="0">
                <a:pos x="2031" y="894"/>
              </a:cxn>
              <a:cxn ang="0">
                <a:pos x="2128" y="972"/>
              </a:cxn>
              <a:cxn ang="0">
                <a:pos x="2197" y="1079"/>
              </a:cxn>
              <a:cxn ang="0">
                <a:pos x="2235" y="1215"/>
              </a:cxn>
              <a:cxn ang="0">
                <a:pos x="2243" y="1348"/>
              </a:cxn>
              <a:cxn ang="0">
                <a:pos x="2232" y="1495"/>
              </a:cxn>
              <a:cxn ang="0">
                <a:pos x="2202" y="1612"/>
              </a:cxn>
              <a:cxn ang="0">
                <a:pos x="2157" y="1702"/>
              </a:cxn>
              <a:cxn ang="0">
                <a:pos x="2098" y="1771"/>
              </a:cxn>
              <a:cxn ang="0">
                <a:pos x="1988" y="1847"/>
              </a:cxn>
              <a:cxn ang="0">
                <a:pos x="1861" y="1899"/>
              </a:cxn>
              <a:cxn ang="0">
                <a:pos x="1713" y="1935"/>
              </a:cxn>
              <a:cxn ang="0">
                <a:pos x="1672" y="1963"/>
              </a:cxn>
              <a:cxn ang="0">
                <a:pos x="1637" y="2016"/>
              </a:cxn>
            </a:cxnLst>
            <a:rect l="0" t="0" r="r" b="b"/>
            <a:pathLst>
              <a:path w="3567" h="4400">
                <a:moveTo>
                  <a:pt x="1601" y="2128"/>
                </a:moveTo>
                <a:lnTo>
                  <a:pt x="1533" y="2416"/>
                </a:lnTo>
                <a:lnTo>
                  <a:pt x="1533" y="2416"/>
                </a:lnTo>
                <a:lnTo>
                  <a:pt x="1520" y="2470"/>
                </a:lnTo>
                <a:lnTo>
                  <a:pt x="1511" y="2511"/>
                </a:lnTo>
                <a:lnTo>
                  <a:pt x="1507" y="2542"/>
                </a:lnTo>
                <a:lnTo>
                  <a:pt x="1505" y="2555"/>
                </a:lnTo>
                <a:lnTo>
                  <a:pt x="1505" y="2566"/>
                </a:lnTo>
                <a:lnTo>
                  <a:pt x="1505" y="2566"/>
                </a:lnTo>
                <a:lnTo>
                  <a:pt x="1507" y="2591"/>
                </a:lnTo>
                <a:lnTo>
                  <a:pt x="1509" y="2616"/>
                </a:lnTo>
                <a:lnTo>
                  <a:pt x="1514" y="2640"/>
                </a:lnTo>
                <a:lnTo>
                  <a:pt x="1522" y="2664"/>
                </a:lnTo>
                <a:lnTo>
                  <a:pt x="1531" y="2689"/>
                </a:lnTo>
                <a:lnTo>
                  <a:pt x="1542" y="2715"/>
                </a:lnTo>
                <a:lnTo>
                  <a:pt x="1557" y="2742"/>
                </a:lnTo>
                <a:lnTo>
                  <a:pt x="1574" y="2771"/>
                </a:lnTo>
                <a:lnTo>
                  <a:pt x="2387" y="4236"/>
                </a:lnTo>
                <a:lnTo>
                  <a:pt x="2387" y="4236"/>
                </a:lnTo>
                <a:lnTo>
                  <a:pt x="2400" y="4257"/>
                </a:lnTo>
                <a:lnTo>
                  <a:pt x="2413" y="4276"/>
                </a:lnTo>
                <a:lnTo>
                  <a:pt x="2425" y="4293"/>
                </a:lnTo>
                <a:lnTo>
                  <a:pt x="2438" y="4311"/>
                </a:lnTo>
                <a:lnTo>
                  <a:pt x="2451" y="4325"/>
                </a:lnTo>
                <a:lnTo>
                  <a:pt x="2465" y="4339"/>
                </a:lnTo>
                <a:lnTo>
                  <a:pt x="2480" y="4351"/>
                </a:lnTo>
                <a:lnTo>
                  <a:pt x="2496" y="4362"/>
                </a:lnTo>
                <a:lnTo>
                  <a:pt x="2512" y="4370"/>
                </a:lnTo>
                <a:lnTo>
                  <a:pt x="2530" y="4378"/>
                </a:lnTo>
                <a:lnTo>
                  <a:pt x="2549" y="4386"/>
                </a:lnTo>
                <a:lnTo>
                  <a:pt x="2571" y="4391"/>
                </a:lnTo>
                <a:lnTo>
                  <a:pt x="2593" y="4394"/>
                </a:lnTo>
                <a:lnTo>
                  <a:pt x="2618" y="4397"/>
                </a:lnTo>
                <a:lnTo>
                  <a:pt x="2645" y="4400"/>
                </a:lnTo>
                <a:lnTo>
                  <a:pt x="2676" y="4400"/>
                </a:lnTo>
                <a:lnTo>
                  <a:pt x="3421" y="4400"/>
                </a:lnTo>
                <a:lnTo>
                  <a:pt x="3421" y="4400"/>
                </a:lnTo>
                <a:lnTo>
                  <a:pt x="3438" y="4399"/>
                </a:lnTo>
                <a:lnTo>
                  <a:pt x="3457" y="4396"/>
                </a:lnTo>
                <a:lnTo>
                  <a:pt x="3475" y="4393"/>
                </a:lnTo>
                <a:lnTo>
                  <a:pt x="3493" y="4388"/>
                </a:lnTo>
                <a:lnTo>
                  <a:pt x="3509" y="4380"/>
                </a:lnTo>
                <a:lnTo>
                  <a:pt x="3524" y="4371"/>
                </a:lnTo>
                <a:lnTo>
                  <a:pt x="3532" y="4366"/>
                </a:lnTo>
                <a:lnTo>
                  <a:pt x="3538" y="4361"/>
                </a:lnTo>
                <a:lnTo>
                  <a:pt x="3544" y="4354"/>
                </a:lnTo>
                <a:lnTo>
                  <a:pt x="3549" y="4348"/>
                </a:lnTo>
                <a:lnTo>
                  <a:pt x="3554" y="4340"/>
                </a:lnTo>
                <a:lnTo>
                  <a:pt x="3558" y="4332"/>
                </a:lnTo>
                <a:lnTo>
                  <a:pt x="3562" y="4325"/>
                </a:lnTo>
                <a:lnTo>
                  <a:pt x="3564" y="4316"/>
                </a:lnTo>
                <a:lnTo>
                  <a:pt x="3566" y="4306"/>
                </a:lnTo>
                <a:lnTo>
                  <a:pt x="3567" y="4297"/>
                </a:lnTo>
                <a:lnTo>
                  <a:pt x="3567" y="4287"/>
                </a:lnTo>
                <a:lnTo>
                  <a:pt x="3567" y="4276"/>
                </a:lnTo>
                <a:lnTo>
                  <a:pt x="3565" y="4264"/>
                </a:lnTo>
                <a:lnTo>
                  <a:pt x="3563" y="4252"/>
                </a:lnTo>
                <a:lnTo>
                  <a:pt x="3559" y="4239"/>
                </a:lnTo>
                <a:lnTo>
                  <a:pt x="3554" y="4226"/>
                </a:lnTo>
                <a:lnTo>
                  <a:pt x="3549" y="4212"/>
                </a:lnTo>
                <a:lnTo>
                  <a:pt x="3541" y="4198"/>
                </a:lnTo>
                <a:lnTo>
                  <a:pt x="3533" y="4183"/>
                </a:lnTo>
                <a:lnTo>
                  <a:pt x="3524" y="4167"/>
                </a:lnTo>
                <a:lnTo>
                  <a:pt x="2525" y="2511"/>
                </a:lnTo>
                <a:lnTo>
                  <a:pt x="2525" y="2511"/>
                </a:lnTo>
                <a:lnTo>
                  <a:pt x="2588" y="2471"/>
                </a:lnTo>
                <a:lnTo>
                  <a:pt x="2652" y="2428"/>
                </a:lnTo>
                <a:lnTo>
                  <a:pt x="2683" y="2405"/>
                </a:lnTo>
                <a:lnTo>
                  <a:pt x="2715" y="2381"/>
                </a:lnTo>
                <a:lnTo>
                  <a:pt x="2746" y="2357"/>
                </a:lnTo>
                <a:lnTo>
                  <a:pt x="2778" y="2331"/>
                </a:lnTo>
                <a:lnTo>
                  <a:pt x="2808" y="2305"/>
                </a:lnTo>
                <a:lnTo>
                  <a:pt x="2838" y="2278"/>
                </a:lnTo>
                <a:lnTo>
                  <a:pt x="2867" y="2250"/>
                </a:lnTo>
                <a:lnTo>
                  <a:pt x="2897" y="2221"/>
                </a:lnTo>
                <a:lnTo>
                  <a:pt x="2926" y="2190"/>
                </a:lnTo>
                <a:lnTo>
                  <a:pt x="2953" y="2159"/>
                </a:lnTo>
                <a:lnTo>
                  <a:pt x="2980" y="2126"/>
                </a:lnTo>
                <a:lnTo>
                  <a:pt x="3006" y="2093"/>
                </a:lnTo>
                <a:lnTo>
                  <a:pt x="3031" y="2057"/>
                </a:lnTo>
                <a:lnTo>
                  <a:pt x="3055" y="2020"/>
                </a:lnTo>
                <a:lnTo>
                  <a:pt x="3078" y="1982"/>
                </a:lnTo>
                <a:lnTo>
                  <a:pt x="3099" y="1943"/>
                </a:lnTo>
                <a:lnTo>
                  <a:pt x="3120" y="1902"/>
                </a:lnTo>
                <a:lnTo>
                  <a:pt x="3138" y="1859"/>
                </a:lnTo>
                <a:lnTo>
                  <a:pt x="3156" y="1814"/>
                </a:lnTo>
                <a:lnTo>
                  <a:pt x="3172" y="1769"/>
                </a:lnTo>
                <a:lnTo>
                  <a:pt x="3186" y="1721"/>
                </a:lnTo>
                <a:lnTo>
                  <a:pt x="3199" y="1671"/>
                </a:lnTo>
                <a:lnTo>
                  <a:pt x="3210" y="1620"/>
                </a:lnTo>
                <a:lnTo>
                  <a:pt x="3220" y="1567"/>
                </a:lnTo>
                <a:lnTo>
                  <a:pt x="3226" y="1512"/>
                </a:lnTo>
                <a:lnTo>
                  <a:pt x="3232" y="1455"/>
                </a:lnTo>
                <a:lnTo>
                  <a:pt x="3235" y="1396"/>
                </a:lnTo>
                <a:lnTo>
                  <a:pt x="3236" y="1334"/>
                </a:lnTo>
                <a:lnTo>
                  <a:pt x="3236" y="1334"/>
                </a:lnTo>
                <a:lnTo>
                  <a:pt x="3236" y="1295"/>
                </a:lnTo>
                <a:lnTo>
                  <a:pt x="3235" y="1255"/>
                </a:lnTo>
                <a:lnTo>
                  <a:pt x="3233" y="1217"/>
                </a:lnTo>
                <a:lnTo>
                  <a:pt x="3230" y="1178"/>
                </a:lnTo>
                <a:lnTo>
                  <a:pt x="3227" y="1141"/>
                </a:lnTo>
                <a:lnTo>
                  <a:pt x="3224" y="1105"/>
                </a:lnTo>
                <a:lnTo>
                  <a:pt x="3219" y="1068"/>
                </a:lnTo>
                <a:lnTo>
                  <a:pt x="3213" y="1032"/>
                </a:lnTo>
                <a:lnTo>
                  <a:pt x="3208" y="996"/>
                </a:lnTo>
                <a:lnTo>
                  <a:pt x="3201" y="961"/>
                </a:lnTo>
                <a:lnTo>
                  <a:pt x="3194" y="928"/>
                </a:lnTo>
                <a:lnTo>
                  <a:pt x="3185" y="894"/>
                </a:lnTo>
                <a:lnTo>
                  <a:pt x="3176" y="861"/>
                </a:lnTo>
                <a:lnTo>
                  <a:pt x="3167" y="828"/>
                </a:lnTo>
                <a:lnTo>
                  <a:pt x="3156" y="797"/>
                </a:lnTo>
                <a:lnTo>
                  <a:pt x="3145" y="765"/>
                </a:lnTo>
                <a:lnTo>
                  <a:pt x="3133" y="735"/>
                </a:lnTo>
                <a:lnTo>
                  <a:pt x="3120" y="705"/>
                </a:lnTo>
                <a:lnTo>
                  <a:pt x="3107" y="675"/>
                </a:lnTo>
                <a:lnTo>
                  <a:pt x="3093" y="646"/>
                </a:lnTo>
                <a:lnTo>
                  <a:pt x="3078" y="618"/>
                </a:lnTo>
                <a:lnTo>
                  <a:pt x="3062" y="590"/>
                </a:lnTo>
                <a:lnTo>
                  <a:pt x="3046" y="563"/>
                </a:lnTo>
                <a:lnTo>
                  <a:pt x="3029" y="537"/>
                </a:lnTo>
                <a:lnTo>
                  <a:pt x="3012" y="511"/>
                </a:lnTo>
                <a:lnTo>
                  <a:pt x="2993" y="486"/>
                </a:lnTo>
                <a:lnTo>
                  <a:pt x="2974" y="461"/>
                </a:lnTo>
                <a:lnTo>
                  <a:pt x="2953" y="437"/>
                </a:lnTo>
                <a:lnTo>
                  <a:pt x="2932" y="413"/>
                </a:lnTo>
                <a:lnTo>
                  <a:pt x="2911" y="390"/>
                </a:lnTo>
                <a:lnTo>
                  <a:pt x="2888" y="369"/>
                </a:lnTo>
                <a:lnTo>
                  <a:pt x="2865" y="347"/>
                </a:lnTo>
                <a:lnTo>
                  <a:pt x="2841" y="325"/>
                </a:lnTo>
                <a:lnTo>
                  <a:pt x="2817" y="306"/>
                </a:lnTo>
                <a:lnTo>
                  <a:pt x="2791" y="286"/>
                </a:lnTo>
                <a:lnTo>
                  <a:pt x="2765" y="267"/>
                </a:lnTo>
                <a:lnTo>
                  <a:pt x="2737" y="248"/>
                </a:lnTo>
                <a:lnTo>
                  <a:pt x="2709" y="231"/>
                </a:lnTo>
                <a:lnTo>
                  <a:pt x="2681" y="214"/>
                </a:lnTo>
                <a:lnTo>
                  <a:pt x="2652" y="198"/>
                </a:lnTo>
                <a:lnTo>
                  <a:pt x="2621" y="181"/>
                </a:lnTo>
                <a:lnTo>
                  <a:pt x="2590" y="166"/>
                </a:lnTo>
                <a:lnTo>
                  <a:pt x="2559" y="152"/>
                </a:lnTo>
                <a:lnTo>
                  <a:pt x="2526" y="138"/>
                </a:lnTo>
                <a:lnTo>
                  <a:pt x="2493" y="125"/>
                </a:lnTo>
                <a:lnTo>
                  <a:pt x="2458" y="112"/>
                </a:lnTo>
                <a:lnTo>
                  <a:pt x="2423" y="100"/>
                </a:lnTo>
                <a:lnTo>
                  <a:pt x="2387" y="89"/>
                </a:lnTo>
                <a:lnTo>
                  <a:pt x="2351" y="78"/>
                </a:lnTo>
                <a:lnTo>
                  <a:pt x="2314" y="69"/>
                </a:lnTo>
                <a:lnTo>
                  <a:pt x="2275" y="59"/>
                </a:lnTo>
                <a:lnTo>
                  <a:pt x="2236" y="50"/>
                </a:lnTo>
                <a:lnTo>
                  <a:pt x="2197" y="43"/>
                </a:lnTo>
                <a:lnTo>
                  <a:pt x="2156" y="35"/>
                </a:lnTo>
                <a:lnTo>
                  <a:pt x="2114" y="29"/>
                </a:lnTo>
                <a:lnTo>
                  <a:pt x="2072" y="23"/>
                </a:lnTo>
                <a:lnTo>
                  <a:pt x="2029" y="18"/>
                </a:lnTo>
                <a:lnTo>
                  <a:pt x="1984" y="13"/>
                </a:lnTo>
                <a:lnTo>
                  <a:pt x="1940" y="9"/>
                </a:lnTo>
                <a:lnTo>
                  <a:pt x="1894" y="6"/>
                </a:lnTo>
                <a:lnTo>
                  <a:pt x="1848" y="4"/>
                </a:lnTo>
                <a:lnTo>
                  <a:pt x="1800" y="1"/>
                </a:lnTo>
                <a:lnTo>
                  <a:pt x="1752" y="0"/>
                </a:lnTo>
                <a:lnTo>
                  <a:pt x="1704" y="0"/>
                </a:lnTo>
                <a:lnTo>
                  <a:pt x="178" y="0"/>
                </a:lnTo>
                <a:lnTo>
                  <a:pt x="178" y="0"/>
                </a:lnTo>
                <a:lnTo>
                  <a:pt x="153" y="1"/>
                </a:lnTo>
                <a:lnTo>
                  <a:pt x="130" y="3"/>
                </a:lnTo>
                <a:lnTo>
                  <a:pt x="111" y="6"/>
                </a:lnTo>
                <a:lnTo>
                  <a:pt x="92" y="10"/>
                </a:lnTo>
                <a:lnTo>
                  <a:pt x="76" y="16"/>
                </a:lnTo>
                <a:lnTo>
                  <a:pt x="61" y="23"/>
                </a:lnTo>
                <a:lnTo>
                  <a:pt x="49" y="32"/>
                </a:lnTo>
                <a:lnTo>
                  <a:pt x="37" y="42"/>
                </a:lnTo>
                <a:lnTo>
                  <a:pt x="29" y="53"/>
                </a:lnTo>
                <a:lnTo>
                  <a:pt x="20" y="66"/>
                </a:lnTo>
                <a:lnTo>
                  <a:pt x="13" y="82"/>
                </a:lnTo>
                <a:lnTo>
                  <a:pt x="9" y="99"/>
                </a:lnTo>
                <a:lnTo>
                  <a:pt x="5" y="117"/>
                </a:lnTo>
                <a:lnTo>
                  <a:pt x="3" y="138"/>
                </a:lnTo>
                <a:lnTo>
                  <a:pt x="0" y="161"/>
                </a:lnTo>
                <a:lnTo>
                  <a:pt x="0" y="186"/>
                </a:lnTo>
                <a:lnTo>
                  <a:pt x="0" y="4215"/>
                </a:lnTo>
                <a:lnTo>
                  <a:pt x="0" y="4215"/>
                </a:lnTo>
                <a:lnTo>
                  <a:pt x="0" y="4239"/>
                </a:lnTo>
                <a:lnTo>
                  <a:pt x="3" y="4262"/>
                </a:lnTo>
                <a:lnTo>
                  <a:pt x="5" y="4283"/>
                </a:lnTo>
                <a:lnTo>
                  <a:pt x="9" y="4302"/>
                </a:lnTo>
                <a:lnTo>
                  <a:pt x="13" y="4318"/>
                </a:lnTo>
                <a:lnTo>
                  <a:pt x="20" y="4334"/>
                </a:lnTo>
                <a:lnTo>
                  <a:pt x="29" y="4347"/>
                </a:lnTo>
                <a:lnTo>
                  <a:pt x="37" y="4358"/>
                </a:lnTo>
                <a:lnTo>
                  <a:pt x="49" y="4369"/>
                </a:lnTo>
                <a:lnTo>
                  <a:pt x="61" y="4377"/>
                </a:lnTo>
                <a:lnTo>
                  <a:pt x="76" y="4384"/>
                </a:lnTo>
                <a:lnTo>
                  <a:pt x="92" y="4390"/>
                </a:lnTo>
                <a:lnTo>
                  <a:pt x="111" y="4394"/>
                </a:lnTo>
                <a:lnTo>
                  <a:pt x="130" y="4397"/>
                </a:lnTo>
                <a:lnTo>
                  <a:pt x="153" y="4400"/>
                </a:lnTo>
                <a:lnTo>
                  <a:pt x="178" y="4400"/>
                </a:lnTo>
                <a:lnTo>
                  <a:pt x="808" y="4400"/>
                </a:lnTo>
                <a:lnTo>
                  <a:pt x="808" y="4400"/>
                </a:lnTo>
                <a:lnTo>
                  <a:pt x="831" y="4400"/>
                </a:lnTo>
                <a:lnTo>
                  <a:pt x="854" y="4397"/>
                </a:lnTo>
                <a:lnTo>
                  <a:pt x="875" y="4394"/>
                </a:lnTo>
                <a:lnTo>
                  <a:pt x="893" y="4390"/>
                </a:lnTo>
                <a:lnTo>
                  <a:pt x="909" y="4384"/>
                </a:lnTo>
                <a:lnTo>
                  <a:pt x="924" y="4377"/>
                </a:lnTo>
                <a:lnTo>
                  <a:pt x="937" y="4369"/>
                </a:lnTo>
                <a:lnTo>
                  <a:pt x="947" y="4358"/>
                </a:lnTo>
                <a:lnTo>
                  <a:pt x="957" y="4347"/>
                </a:lnTo>
                <a:lnTo>
                  <a:pt x="965" y="4334"/>
                </a:lnTo>
                <a:lnTo>
                  <a:pt x="971" y="4318"/>
                </a:lnTo>
                <a:lnTo>
                  <a:pt x="977" y="4302"/>
                </a:lnTo>
                <a:lnTo>
                  <a:pt x="981" y="4283"/>
                </a:lnTo>
                <a:lnTo>
                  <a:pt x="983" y="4262"/>
                </a:lnTo>
                <a:lnTo>
                  <a:pt x="985" y="4239"/>
                </a:lnTo>
                <a:lnTo>
                  <a:pt x="985" y="4215"/>
                </a:lnTo>
                <a:lnTo>
                  <a:pt x="985" y="814"/>
                </a:lnTo>
                <a:lnTo>
                  <a:pt x="1635" y="814"/>
                </a:lnTo>
                <a:lnTo>
                  <a:pt x="1635" y="814"/>
                </a:lnTo>
                <a:lnTo>
                  <a:pt x="1673" y="815"/>
                </a:lnTo>
                <a:lnTo>
                  <a:pt x="1709" y="816"/>
                </a:lnTo>
                <a:lnTo>
                  <a:pt x="1745" y="818"/>
                </a:lnTo>
                <a:lnTo>
                  <a:pt x="1780" y="822"/>
                </a:lnTo>
                <a:lnTo>
                  <a:pt x="1812" y="826"/>
                </a:lnTo>
                <a:lnTo>
                  <a:pt x="1843" y="831"/>
                </a:lnTo>
                <a:lnTo>
                  <a:pt x="1874" y="837"/>
                </a:lnTo>
                <a:lnTo>
                  <a:pt x="1903" y="844"/>
                </a:lnTo>
                <a:lnTo>
                  <a:pt x="1931" y="852"/>
                </a:lnTo>
                <a:lnTo>
                  <a:pt x="1958" y="862"/>
                </a:lnTo>
                <a:lnTo>
                  <a:pt x="1983" y="872"/>
                </a:lnTo>
                <a:lnTo>
                  <a:pt x="2008" y="882"/>
                </a:lnTo>
                <a:lnTo>
                  <a:pt x="2031" y="894"/>
                </a:lnTo>
                <a:lnTo>
                  <a:pt x="2053" y="908"/>
                </a:lnTo>
                <a:lnTo>
                  <a:pt x="2074" y="922"/>
                </a:lnTo>
                <a:lnTo>
                  <a:pt x="2094" y="938"/>
                </a:lnTo>
                <a:lnTo>
                  <a:pt x="2112" y="954"/>
                </a:lnTo>
                <a:lnTo>
                  <a:pt x="2128" y="972"/>
                </a:lnTo>
                <a:lnTo>
                  <a:pt x="2145" y="991"/>
                </a:lnTo>
                <a:lnTo>
                  <a:pt x="2160" y="1011"/>
                </a:lnTo>
                <a:lnTo>
                  <a:pt x="2173" y="1032"/>
                </a:lnTo>
                <a:lnTo>
                  <a:pt x="2185" y="1055"/>
                </a:lnTo>
                <a:lnTo>
                  <a:pt x="2197" y="1079"/>
                </a:lnTo>
                <a:lnTo>
                  <a:pt x="2206" y="1103"/>
                </a:lnTo>
                <a:lnTo>
                  <a:pt x="2215" y="1129"/>
                </a:lnTo>
                <a:lnTo>
                  <a:pt x="2223" y="1157"/>
                </a:lnTo>
                <a:lnTo>
                  <a:pt x="2229" y="1186"/>
                </a:lnTo>
                <a:lnTo>
                  <a:pt x="2235" y="1215"/>
                </a:lnTo>
                <a:lnTo>
                  <a:pt x="2239" y="1246"/>
                </a:lnTo>
                <a:lnTo>
                  <a:pt x="2241" y="1279"/>
                </a:lnTo>
                <a:lnTo>
                  <a:pt x="2243" y="1313"/>
                </a:lnTo>
                <a:lnTo>
                  <a:pt x="2243" y="1348"/>
                </a:lnTo>
                <a:lnTo>
                  <a:pt x="2243" y="1348"/>
                </a:lnTo>
                <a:lnTo>
                  <a:pt x="2243" y="1380"/>
                </a:lnTo>
                <a:lnTo>
                  <a:pt x="2242" y="1411"/>
                </a:lnTo>
                <a:lnTo>
                  <a:pt x="2240" y="1440"/>
                </a:lnTo>
                <a:lnTo>
                  <a:pt x="2237" y="1469"/>
                </a:lnTo>
                <a:lnTo>
                  <a:pt x="2232" y="1495"/>
                </a:lnTo>
                <a:lnTo>
                  <a:pt x="2228" y="1521"/>
                </a:lnTo>
                <a:lnTo>
                  <a:pt x="2223" y="1544"/>
                </a:lnTo>
                <a:lnTo>
                  <a:pt x="2217" y="1568"/>
                </a:lnTo>
                <a:lnTo>
                  <a:pt x="2210" y="1590"/>
                </a:lnTo>
                <a:lnTo>
                  <a:pt x="2202" y="1612"/>
                </a:lnTo>
                <a:lnTo>
                  <a:pt x="2195" y="1631"/>
                </a:lnTo>
                <a:lnTo>
                  <a:pt x="2186" y="1651"/>
                </a:lnTo>
                <a:lnTo>
                  <a:pt x="2176" y="1668"/>
                </a:lnTo>
                <a:lnTo>
                  <a:pt x="2166" y="1685"/>
                </a:lnTo>
                <a:lnTo>
                  <a:pt x="2157" y="1702"/>
                </a:lnTo>
                <a:lnTo>
                  <a:pt x="2146" y="1717"/>
                </a:lnTo>
                <a:lnTo>
                  <a:pt x="2134" y="1732"/>
                </a:lnTo>
                <a:lnTo>
                  <a:pt x="2123" y="1745"/>
                </a:lnTo>
                <a:lnTo>
                  <a:pt x="2110" y="1758"/>
                </a:lnTo>
                <a:lnTo>
                  <a:pt x="2098" y="1771"/>
                </a:lnTo>
                <a:lnTo>
                  <a:pt x="2085" y="1782"/>
                </a:lnTo>
                <a:lnTo>
                  <a:pt x="2072" y="1793"/>
                </a:lnTo>
                <a:lnTo>
                  <a:pt x="2045" y="1813"/>
                </a:lnTo>
                <a:lnTo>
                  <a:pt x="2017" y="1832"/>
                </a:lnTo>
                <a:lnTo>
                  <a:pt x="1988" y="1847"/>
                </a:lnTo>
                <a:lnTo>
                  <a:pt x="1958" y="1862"/>
                </a:lnTo>
                <a:lnTo>
                  <a:pt x="1929" y="1875"/>
                </a:lnTo>
                <a:lnTo>
                  <a:pt x="1929" y="1875"/>
                </a:lnTo>
                <a:lnTo>
                  <a:pt x="1893" y="1889"/>
                </a:lnTo>
                <a:lnTo>
                  <a:pt x="1861" y="1899"/>
                </a:lnTo>
                <a:lnTo>
                  <a:pt x="1830" y="1906"/>
                </a:lnTo>
                <a:lnTo>
                  <a:pt x="1803" y="1913"/>
                </a:lnTo>
                <a:lnTo>
                  <a:pt x="1755" y="1923"/>
                </a:lnTo>
                <a:lnTo>
                  <a:pt x="1733" y="1928"/>
                </a:lnTo>
                <a:lnTo>
                  <a:pt x="1713" y="1935"/>
                </a:lnTo>
                <a:lnTo>
                  <a:pt x="1705" y="1939"/>
                </a:lnTo>
                <a:lnTo>
                  <a:pt x="1696" y="1944"/>
                </a:lnTo>
                <a:lnTo>
                  <a:pt x="1687" y="1950"/>
                </a:lnTo>
                <a:lnTo>
                  <a:pt x="1680" y="1955"/>
                </a:lnTo>
                <a:lnTo>
                  <a:pt x="1672" y="1963"/>
                </a:lnTo>
                <a:lnTo>
                  <a:pt x="1665" y="1971"/>
                </a:lnTo>
                <a:lnTo>
                  <a:pt x="1657" y="1980"/>
                </a:lnTo>
                <a:lnTo>
                  <a:pt x="1651" y="1991"/>
                </a:lnTo>
                <a:lnTo>
                  <a:pt x="1643" y="2003"/>
                </a:lnTo>
                <a:lnTo>
                  <a:pt x="1637" y="2016"/>
                </a:lnTo>
                <a:lnTo>
                  <a:pt x="1631" y="2030"/>
                </a:lnTo>
                <a:lnTo>
                  <a:pt x="1625" y="2046"/>
                </a:lnTo>
                <a:lnTo>
                  <a:pt x="1613" y="2084"/>
                </a:lnTo>
                <a:lnTo>
                  <a:pt x="1601" y="2128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latin typeface="+mn-lt"/>
            </a:endParaRPr>
          </a:p>
        </p:txBody>
      </p:sp>
      <p:sp>
        <p:nvSpPr>
          <p:cNvPr id="13" name="Rectangle 5"/>
          <p:cNvSpPr>
            <a:spLocks noChangeArrowheads="1"/>
          </p:cNvSpPr>
          <p:nvPr userDrawn="1"/>
        </p:nvSpPr>
        <p:spPr bwMode="auto">
          <a:xfrm>
            <a:off x="519113" y="5268913"/>
            <a:ext cx="869950" cy="565150"/>
          </a:xfrm>
          <a:prstGeom prst="rect">
            <a:avLst/>
          </a:prstGeom>
          <a:solidFill>
            <a:srgbClr val="AF001E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14" name="Freeform 6"/>
          <p:cNvSpPr>
            <a:spLocks/>
          </p:cNvSpPr>
          <p:nvPr userDrawn="1"/>
        </p:nvSpPr>
        <p:spPr bwMode="auto">
          <a:xfrm>
            <a:off x="617538" y="5416550"/>
            <a:ext cx="217487" cy="268288"/>
          </a:xfrm>
          <a:custGeom>
            <a:avLst/>
            <a:gdLst/>
            <a:ahLst/>
            <a:cxnLst>
              <a:cxn ang="0">
                <a:pos x="2394" y="4010"/>
              </a:cxn>
              <a:cxn ang="0">
                <a:pos x="2392" y="4130"/>
              </a:cxn>
              <a:cxn ang="0">
                <a:pos x="2430" y="4265"/>
              </a:cxn>
              <a:cxn ang="0">
                <a:pos x="3810" y="6753"/>
              </a:cxn>
              <a:cxn ang="0">
                <a:pos x="3936" y="6901"/>
              </a:cxn>
              <a:cxn ang="0">
                <a:pos x="4031" y="6951"/>
              </a:cxn>
              <a:cxn ang="0">
                <a:pos x="4246" y="6979"/>
              </a:cxn>
              <a:cxn ang="0">
                <a:pos x="5515" y="6969"/>
              </a:cxn>
              <a:cxn ang="0">
                <a:pos x="5604" y="6926"/>
              </a:cxn>
              <a:cxn ang="0">
                <a:pos x="5658" y="6846"/>
              </a:cxn>
              <a:cxn ang="0">
                <a:pos x="5649" y="6725"/>
              </a:cxn>
              <a:cxn ang="0">
                <a:pos x="4006" y="3983"/>
              </a:cxn>
              <a:cxn ang="0">
                <a:pos x="4358" y="3738"/>
              </a:cxn>
              <a:cxn ang="0">
                <a:pos x="4687" y="3425"/>
              </a:cxn>
              <a:cxn ang="0">
                <a:pos x="4848" y="3204"/>
              </a:cxn>
              <a:cxn ang="0">
                <a:pos x="4967" y="2982"/>
              </a:cxn>
              <a:cxn ang="0">
                <a:pos x="5057" y="2730"/>
              </a:cxn>
              <a:cxn ang="0">
                <a:pos x="5115" y="2442"/>
              </a:cxn>
              <a:cxn ang="0">
                <a:pos x="5136" y="2116"/>
              </a:cxn>
              <a:cxn ang="0">
                <a:pos x="5116" y="1751"/>
              </a:cxn>
              <a:cxn ang="0">
                <a:pos x="5041" y="1365"/>
              </a:cxn>
              <a:cxn ang="0">
                <a:pos x="4909" y="1025"/>
              </a:cxn>
              <a:cxn ang="0">
                <a:pos x="4718" y="730"/>
              </a:cxn>
              <a:cxn ang="0">
                <a:pos x="4470" y="484"/>
              </a:cxn>
              <a:cxn ang="0">
                <a:pos x="4160" y="286"/>
              </a:cxn>
              <a:cxn ang="0">
                <a:pos x="3790" y="140"/>
              </a:cxn>
              <a:cxn ang="0">
                <a:pos x="3356" y="44"/>
              </a:cxn>
              <a:cxn ang="0">
                <a:pos x="2858" y="2"/>
              </a:cxn>
              <a:cxn ang="0">
                <a:pos x="192" y="5"/>
              </a:cxn>
              <a:cxn ang="0">
                <a:pos x="97" y="35"/>
              </a:cxn>
              <a:cxn ang="0">
                <a:pos x="38" y="94"/>
              </a:cxn>
              <a:cxn ang="0">
                <a:pos x="7" y="185"/>
              </a:cxn>
              <a:cxn ang="0">
                <a:pos x="3" y="6761"/>
              </a:cxn>
              <a:cxn ang="0">
                <a:pos x="32" y="6875"/>
              </a:cxn>
              <a:cxn ang="0">
                <a:pos x="87" y="6937"/>
              </a:cxn>
              <a:cxn ang="0">
                <a:pos x="176" y="6971"/>
              </a:cxn>
              <a:cxn ang="0">
                <a:pos x="1320" y="6979"/>
              </a:cxn>
              <a:cxn ang="0">
                <a:pos x="1444" y="6955"/>
              </a:cxn>
              <a:cxn ang="0">
                <a:pos x="1512" y="6905"/>
              </a:cxn>
              <a:cxn ang="0">
                <a:pos x="1550" y="6824"/>
              </a:cxn>
              <a:cxn ang="0">
                <a:pos x="2596" y="1292"/>
              </a:cxn>
              <a:cxn ang="0">
                <a:pos x="2926" y="1317"/>
              </a:cxn>
              <a:cxn ang="0">
                <a:pos x="3224" y="1419"/>
              </a:cxn>
              <a:cxn ang="0">
                <a:pos x="3337" y="1500"/>
              </a:cxn>
              <a:cxn ang="0">
                <a:pos x="3427" y="1604"/>
              </a:cxn>
              <a:cxn ang="0">
                <a:pos x="3495" y="1729"/>
              </a:cxn>
              <a:cxn ang="0">
                <a:pos x="3558" y="2029"/>
              </a:cxn>
              <a:cxn ang="0">
                <a:pos x="3550" y="2329"/>
              </a:cxn>
              <a:cxn ang="0">
                <a:pos x="3484" y="2587"/>
              </a:cxn>
              <a:cxn ang="0">
                <a:pos x="3369" y="2767"/>
              </a:cxn>
              <a:cxn ang="0">
                <a:pos x="3224" y="2890"/>
              </a:cxn>
              <a:cxn ang="0">
                <a:pos x="3034" y="2985"/>
              </a:cxn>
              <a:cxn ang="0">
                <a:pos x="2785" y="3050"/>
              </a:cxn>
              <a:cxn ang="0">
                <a:pos x="2666" y="3102"/>
              </a:cxn>
              <a:cxn ang="0">
                <a:pos x="2588" y="3219"/>
              </a:cxn>
            </a:cxnLst>
            <a:rect l="0" t="0" r="r" b="b"/>
            <a:pathLst>
              <a:path w="5663" h="6979">
                <a:moveTo>
                  <a:pt x="2541" y="3376"/>
                </a:moveTo>
                <a:lnTo>
                  <a:pt x="2432" y="3832"/>
                </a:lnTo>
                <a:lnTo>
                  <a:pt x="2432" y="3832"/>
                </a:lnTo>
                <a:lnTo>
                  <a:pt x="2412" y="3918"/>
                </a:lnTo>
                <a:lnTo>
                  <a:pt x="2404" y="3953"/>
                </a:lnTo>
                <a:lnTo>
                  <a:pt x="2398" y="3983"/>
                </a:lnTo>
                <a:lnTo>
                  <a:pt x="2394" y="4010"/>
                </a:lnTo>
                <a:lnTo>
                  <a:pt x="2391" y="4034"/>
                </a:lnTo>
                <a:lnTo>
                  <a:pt x="2389" y="4053"/>
                </a:lnTo>
                <a:lnTo>
                  <a:pt x="2389" y="4070"/>
                </a:lnTo>
                <a:lnTo>
                  <a:pt x="2389" y="4070"/>
                </a:lnTo>
                <a:lnTo>
                  <a:pt x="2389" y="4091"/>
                </a:lnTo>
                <a:lnTo>
                  <a:pt x="2390" y="4110"/>
                </a:lnTo>
                <a:lnTo>
                  <a:pt x="2392" y="4130"/>
                </a:lnTo>
                <a:lnTo>
                  <a:pt x="2395" y="4149"/>
                </a:lnTo>
                <a:lnTo>
                  <a:pt x="2399" y="4168"/>
                </a:lnTo>
                <a:lnTo>
                  <a:pt x="2403" y="4187"/>
                </a:lnTo>
                <a:lnTo>
                  <a:pt x="2408" y="4205"/>
                </a:lnTo>
                <a:lnTo>
                  <a:pt x="2415" y="4225"/>
                </a:lnTo>
                <a:lnTo>
                  <a:pt x="2422" y="4244"/>
                </a:lnTo>
                <a:lnTo>
                  <a:pt x="2430" y="4265"/>
                </a:lnTo>
                <a:lnTo>
                  <a:pt x="2439" y="4284"/>
                </a:lnTo>
                <a:lnTo>
                  <a:pt x="2448" y="4306"/>
                </a:lnTo>
                <a:lnTo>
                  <a:pt x="2471" y="4349"/>
                </a:lnTo>
                <a:lnTo>
                  <a:pt x="2497" y="4396"/>
                </a:lnTo>
                <a:lnTo>
                  <a:pt x="3790" y="6719"/>
                </a:lnTo>
                <a:lnTo>
                  <a:pt x="3790" y="6719"/>
                </a:lnTo>
                <a:lnTo>
                  <a:pt x="3810" y="6753"/>
                </a:lnTo>
                <a:lnTo>
                  <a:pt x="3829" y="6784"/>
                </a:lnTo>
                <a:lnTo>
                  <a:pt x="3850" y="6812"/>
                </a:lnTo>
                <a:lnTo>
                  <a:pt x="3870" y="6838"/>
                </a:lnTo>
                <a:lnTo>
                  <a:pt x="3891" y="6861"/>
                </a:lnTo>
                <a:lnTo>
                  <a:pt x="3913" y="6883"/>
                </a:lnTo>
                <a:lnTo>
                  <a:pt x="3925" y="6892"/>
                </a:lnTo>
                <a:lnTo>
                  <a:pt x="3936" y="6901"/>
                </a:lnTo>
                <a:lnTo>
                  <a:pt x="3948" y="6910"/>
                </a:lnTo>
                <a:lnTo>
                  <a:pt x="3960" y="6919"/>
                </a:lnTo>
                <a:lnTo>
                  <a:pt x="3974" y="6926"/>
                </a:lnTo>
                <a:lnTo>
                  <a:pt x="3987" y="6933"/>
                </a:lnTo>
                <a:lnTo>
                  <a:pt x="4001" y="6940"/>
                </a:lnTo>
                <a:lnTo>
                  <a:pt x="4016" y="6946"/>
                </a:lnTo>
                <a:lnTo>
                  <a:pt x="4031" y="6951"/>
                </a:lnTo>
                <a:lnTo>
                  <a:pt x="4046" y="6956"/>
                </a:lnTo>
                <a:lnTo>
                  <a:pt x="4063" y="6961"/>
                </a:lnTo>
                <a:lnTo>
                  <a:pt x="4080" y="6965"/>
                </a:lnTo>
                <a:lnTo>
                  <a:pt x="4116" y="6971"/>
                </a:lnTo>
                <a:lnTo>
                  <a:pt x="4156" y="6976"/>
                </a:lnTo>
                <a:lnTo>
                  <a:pt x="4199" y="6979"/>
                </a:lnTo>
                <a:lnTo>
                  <a:pt x="4246" y="6979"/>
                </a:lnTo>
                <a:lnTo>
                  <a:pt x="5429" y="6979"/>
                </a:lnTo>
                <a:lnTo>
                  <a:pt x="5429" y="6979"/>
                </a:lnTo>
                <a:lnTo>
                  <a:pt x="5458" y="6978"/>
                </a:lnTo>
                <a:lnTo>
                  <a:pt x="5472" y="6977"/>
                </a:lnTo>
                <a:lnTo>
                  <a:pt x="5487" y="6975"/>
                </a:lnTo>
                <a:lnTo>
                  <a:pt x="5501" y="6972"/>
                </a:lnTo>
                <a:lnTo>
                  <a:pt x="5515" y="6969"/>
                </a:lnTo>
                <a:lnTo>
                  <a:pt x="5530" y="6965"/>
                </a:lnTo>
                <a:lnTo>
                  <a:pt x="5543" y="6960"/>
                </a:lnTo>
                <a:lnTo>
                  <a:pt x="5556" y="6954"/>
                </a:lnTo>
                <a:lnTo>
                  <a:pt x="5570" y="6948"/>
                </a:lnTo>
                <a:lnTo>
                  <a:pt x="5582" y="6942"/>
                </a:lnTo>
                <a:lnTo>
                  <a:pt x="5593" y="6934"/>
                </a:lnTo>
                <a:lnTo>
                  <a:pt x="5604" y="6926"/>
                </a:lnTo>
                <a:lnTo>
                  <a:pt x="5615" y="6917"/>
                </a:lnTo>
                <a:lnTo>
                  <a:pt x="5625" y="6907"/>
                </a:lnTo>
                <a:lnTo>
                  <a:pt x="5633" y="6897"/>
                </a:lnTo>
                <a:lnTo>
                  <a:pt x="5640" y="6885"/>
                </a:lnTo>
                <a:lnTo>
                  <a:pt x="5647" y="6874"/>
                </a:lnTo>
                <a:lnTo>
                  <a:pt x="5652" y="6860"/>
                </a:lnTo>
                <a:lnTo>
                  <a:pt x="5658" y="6846"/>
                </a:lnTo>
                <a:lnTo>
                  <a:pt x="5661" y="6832"/>
                </a:lnTo>
                <a:lnTo>
                  <a:pt x="5662" y="6816"/>
                </a:lnTo>
                <a:lnTo>
                  <a:pt x="5663" y="6800"/>
                </a:lnTo>
                <a:lnTo>
                  <a:pt x="5662" y="6783"/>
                </a:lnTo>
                <a:lnTo>
                  <a:pt x="5659" y="6764"/>
                </a:lnTo>
                <a:lnTo>
                  <a:pt x="5655" y="6745"/>
                </a:lnTo>
                <a:lnTo>
                  <a:pt x="5649" y="6725"/>
                </a:lnTo>
                <a:lnTo>
                  <a:pt x="5641" y="6704"/>
                </a:lnTo>
                <a:lnTo>
                  <a:pt x="5632" y="6682"/>
                </a:lnTo>
                <a:lnTo>
                  <a:pt x="5621" y="6659"/>
                </a:lnTo>
                <a:lnTo>
                  <a:pt x="5607" y="6635"/>
                </a:lnTo>
                <a:lnTo>
                  <a:pt x="5592" y="6611"/>
                </a:lnTo>
                <a:lnTo>
                  <a:pt x="4006" y="3983"/>
                </a:lnTo>
                <a:lnTo>
                  <a:pt x="4006" y="3983"/>
                </a:lnTo>
                <a:lnTo>
                  <a:pt x="4057" y="3952"/>
                </a:lnTo>
                <a:lnTo>
                  <a:pt x="4108" y="3919"/>
                </a:lnTo>
                <a:lnTo>
                  <a:pt x="4158" y="3885"/>
                </a:lnTo>
                <a:lnTo>
                  <a:pt x="4208" y="3851"/>
                </a:lnTo>
                <a:lnTo>
                  <a:pt x="4258" y="3814"/>
                </a:lnTo>
                <a:lnTo>
                  <a:pt x="4308" y="3777"/>
                </a:lnTo>
                <a:lnTo>
                  <a:pt x="4358" y="3738"/>
                </a:lnTo>
                <a:lnTo>
                  <a:pt x="4407" y="3698"/>
                </a:lnTo>
                <a:lnTo>
                  <a:pt x="4457" y="3656"/>
                </a:lnTo>
                <a:lnTo>
                  <a:pt x="4505" y="3613"/>
                </a:lnTo>
                <a:lnTo>
                  <a:pt x="4552" y="3569"/>
                </a:lnTo>
                <a:lnTo>
                  <a:pt x="4598" y="3522"/>
                </a:lnTo>
                <a:lnTo>
                  <a:pt x="4643" y="3474"/>
                </a:lnTo>
                <a:lnTo>
                  <a:pt x="4687" y="3425"/>
                </a:lnTo>
                <a:lnTo>
                  <a:pt x="4730" y="3373"/>
                </a:lnTo>
                <a:lnTo>
                  <a:pt x="4751" y="3346"/>
                </a:lnTo>
                <a:lnTo>
                  <a:pt x="4771" y="3319"/>
                </a:lnTo>
                <a:lnTo>
                  <a:pt x="4791" y="3291"/>
                </a:lnTo>
                <a:lnTo>
                  <a:pt x="4811" y="3262"/>
                </a:lnTo>
                <a:lnTo>
                  <a:pt x="4830" y="3234"/>
                </a:lnTo>
                <a:lnTo>
                  <a:pt x="4848" y="3204"/>
                </a:lnTo>
                <a:lnTo>
                  <a:pt x="4867" y="3174"/>
                </a:lnTo>
                <a:lnTo>
                  <a:pt x="4885" y="3144"/>
                </a:lnTo>
                <a:lnTo>
                  <a:pt x="4903" y="3113"/>
                </a:lnTo>
                <a:lnTo>
                  <a:pt x="4919" y="3081"/>
                </a:lnTo>
                <a:lnTo>
                  <a:pt x="4935" y="3049"/>
                </a:lnTo>
                <a:lnTo>
                  <a:pt x="4952" y="3016"/>
                </a:lnTo>
                <a:lnTo>
                  <a:pt x="4967" y="2982"/>
                </a:lnTo>
                <a:lnTo>
                  <a:pt x="4981" y="2948"/>
                </a:lnTo>
                <a:lnTo>
                  <a:pt x="4996" y="2914"/>
                </a:lnTo>
                <a:lnTo>
                  <a:pt x="5009" y="2878"/>
                </a:lnTo>
                <a:lnTo>
                  <a:pt x="5022" y="2842"/>
                </a:lnTo>
                <a:lnTo>
                  <a:pt x="5035" y="2805"/>
                </a:lnTo>
                <a:lnTo>
                  <a:pt x="5047" y="2767"/>
                </a:lnTo>
                <a:lnTo>
                  <a:pt x="5057" y="2730"/>
                </a:lnTo>
                <a:lnTo>
                  <a:pt x="5068" y="2691"/>
                </a:lnTo>
                <a:lnTo>
                  <a:pt x="5078" y="2651"/>
                </a:lnTo>
                <a:lnTo>
                  <a:pt x="5087" y="2611"/>
                </a:lnTo>
                <a:lnTo>
                  <a:pt x="5095" y="2570"/>
                </a:lnTo>
                <a:lnTo>
                  <a:pt x="5103" y="2528"/>
                </a:lnTo>
                <a:lnTo>
                  <a:pt x="5109" y="2485"/>
                </a:lnTo>
                <a:lnTo>
                  <a:pt x="5115" y="2442"/>
                </a:lnTo>
                <a:lnTo>
                  <a:pt x="5122" y="2398"/>
                </a:lnTo>
                <a:lnTo>
                  <a:pt x="5126" y="2353"/>
                </a:lnTo>
                <a:lnTo>
                  <a:pt x="5130" y="2307"/>
                </a:lnTo>
                <a:lnTo>
                  <a:pt x="5133" y="2261"/>
                </a:lnTo>
                <a:lnTo>
                  <a:pt x="5135" y="2213"/>
                </a:lnTo>
                <a:lnTo>
                  <a:pt x="5136" y="2165"/>
                </a:lnTo>
                <a:lnTo>
                  <a:pt x="5136" y="2116"/>
                </a:lnTo>
                <a:lnTo>
                  <a:pt x="5136" y="2116"/>
                </a:lnTo>
                <a:lnTo>
                  <a:pt x="5136" y="2054"/>
                </a:lnTo>
                <a:lnTo>
                  <a:pt x="5134" y="1991"/>
                </a:lnTo>
                <a:lnTo>
                  <a:pt x="5131" y="1930"/>
                </a:lnTo>
                <a:lnTo>
                  <a:pt x="5128" y="1870"/>
                </a:lnTo>
                <a:lnTo>
                  <a:pt x="5123" y="1809"/>
                </a:lnTo>
                <a:lnTo>
                  <a:pt x="5116" y="1751"/>
                </a:lnTo>
                <a:lnTo>
                  <a:pt x="5109" y="1693"/>
                </a:lnTo>
                <a:lnTo>
                  <a:pt x="5100" y="1636"/>
                </a:lnTo>
                <a:lnTo>
                  <a:pt x="5091" y="1580"/>
                </a:lnTo>
                <a:lnTo>
                  <a:pt x="5080" y="1525"/>
                </a:lnTo>
                <a:lnTo>
                  <a:pt x="5068" y="1471"/>
                </a:lnTo>
                <a:lnTo>
                  <a:pt x="5055" y="1417"/>
                </a:lnTo>
                <a:lnTo>
                  <a:pt x="5041" y="1365"/>
                </a:lnTo>
                <a:lnTo>
                  <a:pt x="5025" y="1313"/>
                </a:lnTo>
                <a:lnTo>
                  <a:pt x="5009" y="1263"/>
                </a:lnTo>
                <a:lnTo>
                  <a:pt x="4992" y="1213"/>
                </a:lnTo>
                <a:lnTo>
                  <a:pt x="4972" y="1165"/>
                </a:lnTo>
                <a:lnTo>
                  <a:pt x="4953" y="1117"/>
                </a:lnTo>
                <a:lnTo>
                  <a:pt x="4931" y="1070"/>
                </a:lnTo>
                <a:lnTo>
                  <a:pt x="4909" y="1025"/>
                </a:lnTo>
                <a:lnTo>
                  <a:pt x="4885" y="980"/>
                </a:lnTo>
                <a:lnTo>
                  <a:pt x="4861" y="936"/>
                </a:lnTo>
                <a:lnTo>
                  <a:pt x="4835" y="893"/>
                </a:lnTo>
                <a:lnTo>
                  <a:pt x="4807" y="851"/>
                </a:lnTo>
                <a:lnTo>
                  <a:pt x="4779" y="809"/>
                </a:lnTo>
                <a:lnTo>
                  <a:pt x="4750" y="769"/>
                </a:lnTo>
                <a:lnTo>
                  <a:pt x="4718" y="730"/>
                </a:lnTo>
                <a:lnTo>
                  <a:pt x="4687" y="692"/>
                </a:lnTo>
                <a:lnTo>
                  <a:pt x="4654" y="655"/>
                </a:lnTo>
                <a:lnTo>
                  <a:pt x="4619" y="619"/>
                </a:lnTo>
                <a:lnTo>
                  <a:pt x="4583" y="584"/>
                </a:lnTo>
                <a:lnTo>
                  <a:pt x="4548" y="549"/>
                </a:lnTo>
                <a:lnTo>
                  <a:pt x="4509" y="516"/>
                </a:lnTo>
                <a:lnTo>
                  <a:pt x="4470" y="484"/>
                </a:lnTo>
                <a:lnTo>
                  <a:pt x="4429" y="453"/>
                </a:lnTo>
                <a:lnTo>
                  <a:pt x="4388" y="422"/>
                </a:lnTo>
                <a:lnTo>
                  <a:pt x="4345" y="394"/>
                </a:lnTo>
                <a:lnTo>
                  <a:pt x="4300" y="365"/>
                </a:lnTo>
                <a:lnTo>
                  <a:pt x="4255" y="338"/>
                </a:lnTo>
                <a:lnTo>
                  <a:pt x="4208" y="312"/>
                </a:lnTo>
                <a:lnTo>
                  <a:pt x="4160" y="286"/>
                </a:lnTo>
                <a:lnTo>
                  <a:pt x="4111" y="263"/>
                </a:lnTo>
                <a:lnTo>
                  <a:pt x="4061" y="239"/>
                </a:lnTo>
                <a:lnTo>
                  <a:pt x="4009" y="218"/>
                </a:lnTo>
                <a:lnTo>
                  <a:pt x="3956" y="196"/>
                </a:lnTo>
                <a:lnTo>
                  <a:pt x="3902" y="176"/>
                </a:lnTo>
                <a:lnTo>
                  <a:pt x="3846" y="158"/>
                </a:lnTo>
                <a:lnTo>
                  <a:pt x="3790" y="140"/>
                </a:lnTo>
                <a:lnTo>
                  <a:pt x="3731" y="123"/>
                </a:lnTo>
                <a:lnTo>
                  <a:pt x="3672" y="107"/>
                </a:lnTo>
                <a:lnTo>
                  <a:pt x="3612" y="92"/>
                </a:lnTo>
                <a:lnTo>
                  <a:pt x="3549" y="79"/>
                </a:lnTo>
                <a:lnTo>
                  <a:pt x="3486" y="66"/>
                </a:lnTo>
                <a:lnTo>
                  <a:pt x="3421" y="54"/>
                </a:lnTo>
                <a:lnTo>
                  <a:pt x="3356" y="44"/>
                </a:lnTo>
                <a:lnTo>
                  <a:pt x="3288" y="35"/>
                </a:lnTo>
                <a:lnTo>
                  <a:pt x="3220" y="27"/>
                </a:lnTo>
                <a:lnTo>
                  <a:pt x="3150" y="19"/>
                </a:lnTo>
                <a:lnTo>
                  <a:pt x="3080" y="13"/>
                </a:lnTo>
                <a:lnTo>
                  <a:pt x="3007" y="8"/>
                </a:lnTo>
                <a:lnTo>
                  <a:pt x="2933" y="5"/>
                </a:lnTo>
                <a:lnTo>
                  <a:pt x="2858" y="2"/>
                </a:lnTo>
                <a:lnTo>
                  <a:pt x="2782" y="0"/>
                </a:lnTo>
                <a:lnTo>
                  <a:pt x="2704" y="0"/>
                </a:lnTo>
                <a:lnTo>
                  <a:pt x="283" y="0"/>
                </a:lnTo>
                <a:lnTo>
                  <a:pt x="283" y="0"/>
                </a:lnTo>
                <a:lnTo>
                  <a:pt x="244" y="1"/>
                </a:lnTo>
                <a:lnTo>
                  <a:pt x="208" y="3"/>
                </a:lnTo>
                <a:lnTo>
                  <a:pt x="192" y="5"/>
                </a:lnTo>
                <a:lnTo>
                  <a:pt x="176" y="8"/>
                </a:lnTo>
                <a:lnTo>
                  <a:pt x="161" y="11"/>
                </a:lnTo>
                <a:lnTo>
                  <a:pt x="147" y="15"/>
                </a:lnTo>
                <a:lnTo>
                  <a:pt x="133" y="19"/>
                </a:lnTo>
                <a:lnTo>
                  <a:pt x="121" y="24"/>
                </a:lnTo>
                <a:lnTo>
                  <a:pt x="109" y="30"/>
                </a:lnTo>
                <a:lnTo>
                  <a:pt x="97" y="35"/>
                </a:lnTo>
                <a:lnTo>
                  <a:pt x="87" y="42"/>
                </a:lnTo>
                <a:lnTo>
                  <a:pt x="77" y="49"/>
                </a:lnTo>
                <a:lnTo>
                  <a:pt x="69" y="56"/>
                </a:lnTo>
                <a:lnTo>
                  <a:pt x="60" y="64"/>
                </a:lnTo>
                <a:lnTo>
                  <a:pt x="52" y="74"/>
                </a:lnTo>
                <a:lnTo>
                  <a:pt x="45" y="84"/>
                </a:lnTo>
                <a:lnTo>
                  <a:pt x="38" y="94"/>
                </a:lnTo>
                <a:lnTo>
                  <a:pt x="32" y="104"/>
                </a:lnTo>
                <a:lnTo>
                  <a:pt x="27" y="117"/>
                </a:lnTo>
                <a:lnTo>
                  <a:pt x="22" y="129"/>
                </a:lnTo>
                <a:lnTo>
                  <a:pt x="18" y="142"/>
                </a:lnTo>
                <a:lnTo>
                  <a:pt x="14" y="155"/>
                </a:lnTo>
                <a:lnTo>
                  <a:pt x="10" y="170"/>
                </a:lnTo>
                <a:lnTo>
                  <a:pt x="7" y="185"/>
                </a:lnTo>
                <a:lnTo>
                  <a:pt x="3" y="218"/>
                </a:lnTo>
                <a:lnTo>
                  <a:pt x="1" y="254"/>
                </a:lnTo>
                <a:lnTo>
                  <a:pt x="0" y="293"/>
                </a:lnTo>
                <a:lnTo>
                  <a:pt x="0" y="6686"/>
                </a:lnTo>
                <a:lnTo>
                  <a:pt x="0" y="6686"/>
                </a:lnTo>
                <a:lnTo>
                  <a:pt x="1" y="6725"/>
                </a:lnTo>
                <a:lnTo>
                  <a:pt x="3" y="6761"/>
                </a:lnTo>
                <a:lnTo>
                  <a:pt x="7" y="6794"/>
                </a:lnTo>
                <a:lnTo>
                  <a:pt x="10" y="6809"/>
                </a:lnTo>
                <a:lnTo>
                  <a:pt x="14" y="6824"/>
                </a:lnTo>
                <a:lnTo>
                  <a:pt x="18" y="6838"/>
                </a:lnTo>
                <a:lnTo>
                  <a:pt x="22" y="6851"/>
                </a:lnTo>
                <a:lnTo>
                  <a:pt x="27" y="6863"/>
                </a:lnTo>
                <a:lnTo>
                  <a:pt x="32" y="6875"/>
                </a:lnTo>
                <a:lnTo>
                  <a:pt x="38" y="6886"/>
                </a:lnTo>
                <a:lnTo>
                  <a:pt x="45" y="6896"/>
                </a:lnTo>
                <a:lnTo>
                  <a:pt x="52" y="6905"/>
                </a:lnTo>
                <a:lnTo>
                  <a:pt x="60" y="6915"/>
                </a:lnTo>
                <a:lnTo>
                  <a:pt x="69" y="6923"/>
                </a:lnTo>
                <a:lnTo>
                  <a:pt x="77" y="6931"/>
                </a:lnTo>
                <a:lnTo>
                  <a:pt x="87" y="6937"/>
                </a:lnTo>
                <a:lnTo>
                  <a:pt x="97" y="6944"/>
                </a:lnTo>
                <a:lnTo>
                  <a:pt x="109" y="6950"/>
                </a:lnTo>
                <a:lnTo>
                  <a:pt x="121" y="6955"/>
                </a:lnTo>
                <a:lnTo>
                  <a:pt x="133" y="6960"/>
                </a:lnTo>
                <a:lnTo>
                  <a:pt x="147" y="6965"/>
                </a:lnTo>
                <a:lnTo>
                  <a:pt x="161" y="6968"/>
                </a:lnTo>
                <a:lnTo>
                  <a:pt x="176" y="6971"/>
                </a:lnTo>
                <a:lnTo>
                  <a:pt x="192" y="6974"/>
                </a:lnTo>
                <a:lnTo>
                  <a:pt x="208" y="6976"/>
                </a:lnTo>
                <a:lnTo>
                  <a:pt x="244" y="6979"/>
                </a:lnTo>
                <a:lnTo>
                  <a:pt x="283" y="6979"/>
                </a:lnTo>
                <a:lnTo>
                  <a:pt x="1281" y="6979"/>
                </a:lnTo>
                <a:lnTo>
                  <a:pt x="1281" y="6979"/>
                </a:lnTo>
                <a:lnTo>
                  <a:pt x="1320" y="6979"/>
                </a:lnTo>
                <a:lnTo>
                  <a:pt x="1356" y="6976"/>
                </a:lnTo>
                <a:lnTo>
                  <a:pt x="1372" y="6974"/>
                </a:lnTo>
                <a:lnTo>
                  <a:pt x="1388" y="6971"/>
                </a:lnTo>
                <a:lnTo>
                  <a:pt x="1403" y="6968"/>
                </a:lnTo>
                <a:lnTo>
                  <a:pt x="1417" y="6965"/>
                </a:lnTo>
                <a:lnTo>
                  <a:pt x="1430" y="6960"/>
                </a:lnTo>
                <a:lnTo>
                  <a:pt x="1444" y="6955"/>
                </a:lnTo>
                <a:lnTo>
                  <a:pt x="1455" y="6950"/>
                </a:lnTo>
                <a:lnTo>
                  <a:pt x="1466" y="6944"/>
                </a:lnTo>
                <a:lnTo>
                  <a:pt x="1476" y="6937"/>
                </a:lnTo>
                <a:lnTo>
                  <a:pt x="1487" y="6931"/>
                </a:lnTo>
                <a:lnTo>
                  <a:pt x="1496" y="6923"/>
                </a:lnTo>
                <a:lnTo>
                  <a:pt x="1504" y="6915"/>
                </a:lnTo>
                <a:lnTo>
                  <a:pt x="1512" y="6905"/>
                </a:lnTo>
                <a:lnTo>
                  <a:pt x="1519" y="6896"/>
                </a:lnTo>
                <a:lnTo>
                  <a:pt x="1526" y="6886"/>
                </a:lnTo>
                <a:lnTo>
                  <a:pt x="1532" y="6875"/>
                </a:lnTo>
                <a:lnTo>
                  <a:pt x="1538" y="6863"/>
                </a:lnTo>
                <a:lnTo>
                  <a:pt x="1542" y="6851"/>
                </a:lnTo>
                <a:lnTo>
                  <a:pt x="1547" y="6838"/>
                </a:lnTo>
                <a:lnTo>
                  <a:pt x="1550" y="6824"/>
                </a:lnTo>
                <a:lnTo>
                  <a:pt x="1554" y="6809"/>
                </a:lnTo>
                <a:lnTo>
                  <a:pt x="1556" y="6794"/>
                </a:lnTo>
                <a:lnTo>
                  <a:pt x="1560" y="6761"/>
                </a:lnTo>
                <a:lnTo>
                  <a:pt x="1563" y="6725"/>
                </a:lnTo>
                <a:lnTo>
                  <a:pt x="1564" y="6686"/>
                </a:lnTo>
                <a:lnTo>
                  <a:pt x="1564" y="1292"/>
                </a:lnTo>
                <a:lnTo>
                  <a:pt x="2596" y="1292"/>
                </a:lnTo>
                <a:lnTo>
                  <a:pt x="2596" y="1292"/>
                </a:lnTo>
                <a:lnTo>
                  <a:pt x="2655" y="1293"/>
                </a:lnTo>
                <a:lnTo>
                  <a:pt x="2713" y="1295"/>
                </a:lnTo>
                <a:lnTo>
                  <a:pt x="2770" y="1298"/>
                </a:lnTo>
                <a:lnTo>
                  <a:pt x="2824" y="1303"/>
                </a:lnTo>
                <a:lnTo>
                  <a:pt x="2876" y="1309"/>
                </a:lnTo>
                <a:lnTo>
                  <a:pt x="2926" y="1317"/>
                </a:lnTo>
                <a:lnTo>
                  <a:pt x="2975" y="1327"/>
                </a:lnTo>
                <a:lnTo>
                  <a:pt x="3021" y="1339"/>
                </a:lnTo>
                <a:lnTo>
                  <a:pt x="3065" y="1351"/>
                </a:lnTo>
                <a:lnTo>
                  <a:pt x="3108" y="1365"/>
                </a:lnTo>
                <a:lnTo>
                  <a:pt x="3149" y="1382"/>
                </a:lnTo>
                <a:lnTo>
                  <a:pt x="3187" y="1399"/>
                </a:lnTo>
                <a:lnTo>
                  <a:pt x="3224" y="1419"/>
                </a:lnTo>
                <a:lnTo>
                  <a:pt x="3242" y="1429"/>
                </a:lnTo>
                <a:lnTo>
                  <a:pt x="3259" y="1440"/>
                </a:lnTo>
                <a:lnTo>
                  <a:pt x="3276" y="1451"/>
                </a:lnTo>
                <a:lnTo>
                  <a:pt x="3291" y="1462"/>
                </a:lnTo>
                <a:lnTo>
                  <a:pt x="3308" y="1475"/>
                </a:lnTo>
                <a:lnTo>
                  <a:pt x="3323" y="1487"/>
                </a:lnTo>
                <a:lnTo>
                  <a:pt x="3337" y="1500"/>
                </a:lnTo>
                <a:lnTo>
                  <a:pt x="3352" y="1514"/>
                </a:lnTo>
                <a:lnTo>
                  <a:pt x="3366" y="1527"/>
                </a:lnTo>
                <a:lnTo>
                  <a:pt x="3379" y="1541"/>
                </a:lnTo>
                <a:lnTo>
                  <a:pt x="3392" y="1557"/>
                </a:lnTo>
                <a:lnTo>
                  <a:pt x="3404" y="1572"/>
                </a:lnTo>
                <a:lnTo>
                  <a:pt x="3416" y="1587"/>
                </a:lnTo>
                <a:lnTo>
                  <a:pt x="3427" y="1604"/>
                </a:lnTo>
                <a:lnTo>
                  <a:pt x="3439" y="1620"/>
                </a:lnTo>
                <a:lnTo>
                  <a:pt x="3449" y="1637"/>
                </a:lnTo>
                <a:lnTo>
                  <a:pt x="3459" y="1655"/>
                </a:lnTo>
                <a:lnTo>
                  <a:pt x="3468" y="1672"/>
                </a:lnTo>
                <a:lnTo>
                  <a:pt x="3478" y="1692"/>
                </a:lnTo>
                <a:lnTo>
                  <a:pt x="3487" y="1710"/>
                </a:lnTo>
                <a:lnTo>
                  <a:pt x="3495" y="1729"/>
                </a:lnTo>
                <a:lnTo>
                  <a:pt x="3502" y="1750"/>
                </a:lnTo>
                <a:lnTo>
                  <a:pt x="3516" y="1791"/>
                </a:lnTo>
                <a:lnTo>
                  <a:pt x="3529" y="1835"/>
                </a:lnTo>
                <a:lnTo>
                  <a:pt x="3539" y="1880"/>
                </a:lnTo>
                <a:lnTo>
                  <a:pt x="3547" y="1928"/>
                </a:lnTo>
                <a:lnTo>
                  <a:pt x="3553" y="1977"/>
                </a:lnTo>
                <a:lnTo>
                  <a:pt x="3558" y="2029"/>
                </a:lnTo>
                <a:lnTo>
                  <a:pt x="3560" y="2082"/>
                </a:lnTo>
                <a:lnTo>
                  <a:pt x="3561" y="2138"/>
                </a:lnTo>
                <a:lnTo>
                  <a:pt x="3561" y="2138"/>
                </a:lnTo>
                <a:lnTo>
                  <a:pt x="3561" y="2190"/>
                </a:lnTo>
                <a:lnTo>
                  <a:pt x="3558" y="2238"/>
                </a:lnTo>
                <a:lnTo>
                  <a:pt x="3555" y="2285"/>
                </a:lnTo>
                <a:lnTo>
                  <a:pt x="3550" y="2329"/>
                </a:lnTo>
                <a:lnTo>
                  <a:pt x="3544" y="2372"/>
                </a:lnTo>
                <a:lnTo>
                  <a:pt x="3537" y="2412"/>
                </a:lnTo>
                <a:lnTo>
                  <a:pt x="3529" y="2450"/>
                </a:lnTo>
                <a:lnTo>
                  <a:pt x="3518" y="2487"/>
                </a:lnTo>
                <a:lnTo>
                  <a:pt x="3508" y="2522"/>
                </a:lnTo>
                <a:lnTo>
                  <a:pt x="3496" y="2556"/>
                </a:lnTo>
                <a:lnTo>
                  <a:pt x="3484" y="2587"/>
                </a:lnTo>
                <a:lnTo>
                  <a:pt x="3469" y="2617"/>
                </a:lnTo>
                <a:lnTo>
                  <a:pt x="3455" y="2646"/>
                </a:lnTo>
                <a:lnTo>
                  <a:pt x="3440" y="2673"/>
                </a:lnTo>
                <a:lnTo>
                  <a:pt x="3423" y="2699"/>
                </a:lnTo>
                <a:lnTo>
                  <a:pt x="3406" y="2723"/>
                </a:lnTo>
                <a:lnTo>
                  <a:pt x="3387" y="2746"/>
                </a:lnTo>
                <a:lnTo>
                  <a:pt x="3369" y="2767"/>
                </a:lnTo>
                <a:lnTo>
                  <a:pt x="3350" y="2789"/>
                </a:lnTo>
                <a:lnTo>
                  <a:pt x="3330" y="2808"/>
                </a:lnTo>
                <a:lnTo>
                  <a:pt x="3310" y="2827"/>
                </a:lnTo>
                <a:lnTo>
                  <a:pt x="3288" y="2844"/>
                </a:lnTo>
                <a:lnTo>
                  <a:pt x="3268" y="2861"/>
                </a:lnTo>
                <a:lnTo>
                  <a:pt x="3245" y="2876"/>
                </a:lnTo>
                <a:lnTo>
                  <a:pt x="3224" y="2890"/>
                </a:lnTo>
                <a:lnTo>
                  <a:pt x="3201" y="2905"/>
                </a:lnTo>
                <a:lnTo>
                  <a:pt x="3179" y="2917"/>
                </a:lnTo>
                <a:lnTo>
                  <a:pt x="3155" y="2930"/>
                </a:lnTo>
                <a:lnTo>
                  <a:pt x="3109" y="2953"/>
                </a:lnTo>
                <a:lnTo>
                  <a:pt x="3062" y="2974"/>
                </a:lnTo>
                <a:lnTo>
                  <a:pt x="3062" y="2974"/>
                </a:lnTo>
                <a:lnTo>
                  <a:pt x="3034" y="2985"/>
                </a:lnTo>
                <a:lnTo>
                  <a:pt x="3006" y="2996"/>
                </a:lnTo>
                <a:lnTo>
                  <a:pt x="2979" y="3005"/>
                </a:lnTo>
                <a:lnTo>
                  <a:pt x="2954" y="3012"/>
                </a:lnTo>
                <a:lnTo>
                  <a:pt x="2906" y="3024"/>
                </a:lnTo>
                <a:lnTo>
                  <a:pt x="2862" y="3033"/>
                </a:lnTo>
                <a:lnTo>
                  <a:pt x="2822" y="3042"/>
                </a:lnTo>
                <a:lnTo>
                  <a:pt x="2785" y="3050"/>
                </a:lnTo>
                <a:lnTo>
                  <a:pt x="2751" y="3058"/>
                </a:lnTo>
                <a:lnTo>
                  <a:pt x="2736" y="3063"/>
                </a:lnTo>
                <a:lnTo>
                  <a:pt x="2720" y="3069"/>
                </a:lnTo>
                <a:lnTo>
                  <a:pt x="2706" y="3075"/>
                </a:lnTo>
                <a:lnTo>
                  <a:pt x="2692" y="3083"/>
                </a:lnTo>
                <a:lnTo>
                  <a:pt x="2679" y="3092"/>
                </a:lnTo>
                <a:lnTo>
                  <a:pt x="2666" y="3102"/>
                </a:lnTo>
                <a:lnTo>
                  <a:pt x="2654" y="3113"/>
                </a:lnTo>
                <a:lnTo>
                  <a:pt x="2642" y="3126"/>
                </a:lnTo>
                <a:lnTo>
                  <a:pt x="2630" y="3141"/>
                </a:lnTo>
                <a:lnTo>
                  <a:pt x="2619" y="3157"/>
                </a:lnTo>
                <a:lnTo>
                  <a:pt x="2609" y="3176"/>
                </a:lnTo>
                <a:lnTo>
                  <a:pt x="2599" y="3197"/>
                </a:lnTo>
                <a:lnTo>
                  <a:pt x="2588" y="3219"/>
                </a:lnTo>
                <a:lnTo>
                  <a:pt x="2578" y="3245"/>
                </a:lnTo>
                <a:lnTo>
                  <a:pt x="2569" y="3274"/>
                </a:lnTo>
                <a:lnTo>
                  <a:pt x="2560" y="3304"/>
                </a:lnTo>
                <a:lnTo>
                  <a:pt x="2551" y="3339"/>
                </a:lnTo>
                <a:lnTo>
                  <a:pt x="2541" y="3376"/>
                </a:lnTo>
                <a:lnTo>
                  <a:pt x="2541" y="3376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15" name="Freeform 7"/>
          <p:cNvSpPr>
            <a:spLocks/>
          </p:cNvSpPr>
          <p:nvPr userDrawn="1"/>
        </p:nvSpPr>
        <p:spPr bwMode="auto">
          <a:xfrm>
            <a:off x="1092200" y="5416550"/>
            <a:ext cx="217488" cy="268288"/>
          </a:xfrm>
          <a:custGeom>
            <a:avLst/>
            <a:gdLst/>
            <a:ahLst/>
            <a:cxnLst>
              <a:cxn ang="0">
                <a:pos x="2394" y="4010"/>
              </a:cxn>
              <a:cxn ang="0">
                <a:pos x="2392" y="4130"/>
              </a:cxn>
              <a:cxn ang="0">
                <a:pos x="2430" y="4265"/>
              </a:cxn>
              <a:cxn ang="0">
                <a:pos x="3810" y="6753"/>
              </a:cxn>
              <a:cxn ang="0">
                <a:pos x="3936" y="6901"/>
              </a:cxn>
              <a:cxn ang="0">
                <a:pos x="4031" y="6951"/>
              </a:cxn>
              <a:cxn ang="0">
                <a:pos x="4246" y="6979"/>
              </a:cxn>
              <a:cxn ang="0">
                <a:pos x="5515" y="6969"/>
              </a:cxn>
              <a:cxn ang="0">
                <a:pos x="5604" y="6926"/>
              </a:cxn>
              <a:cxn ang="0">
                <a:pos x="5657" y="6846"/>
              </a:cxn>
              <a:cxn ang="0">
                <a:pos x="5648" y="6725"/>
              </a:cxn>
              <a:cxn ang="0">
                <a:pos x="4006" y="3983"/>
              </a:cxn>
              <a:cxn ang="0">
                <a:pos x="4358" y="3738"/>
              </a:cxn>
              <a:cxn ang="0">
                <a:pos x="4687" y="3425"/>
              </a:cxn>
              <a:cxn ang="0">
                <a:pos x="4848" y="3204"/>
              </a:cxn>
              <a:cxn ang="0">
                <a:pos x="4967" y="2982"/>
              </a:cxn>
              <a:cxn ang="0">
                <a:pos x="5057" y="2730"/>
              </a:cxn>
              <a:cxn ang="0">
                <a:pos x="5115" y="2442"/>
              </a:cxn>
              <a:cxn ang="0">
                <a:pos x="5136" y="2116"/>
              </a:cxn>
              <a:cxn ang="0">
                <a:pos x="5116" y="1751"/>
              </a:cxn>
              <a:cxn ang="0">
                <a:pos x="5041" y="1365"/>
              </a:cxn>
              <a:cxn ang="0">
                <a:pos x="4909" y="1025"/>
              </a:cxn>
              <a:cxn ang="0">
                <a:pos x="4718" y="730"/>
              </a:cxn>
              <a:cxn ang="0">
                <a:pos x="4470" y="484"/>
              </a:cxn>
              <a:cxn ang="0">
                <a:pos x="4160" y="286"/>
              </a:cxn>
              <a:cxn ang="0">
                <a:pos x="3789" y="140"/>
              </a:cxn>
              <a:cxn ang="0">
                <a:pos x="3356" y="44"/>
              </a:cxn>
              <a:cxn ang="0">
                <a:pos x="2857" y="2"/>
              </a:cxn>
              <a:cxn ang="0">
                <a:pos x="191" y="5"/>
              </a:cxn>
              <a:cxn ang="0">
                <a:pos x="97" y="35"/>
              </a:cxn>
              <a:cxn ang="0">
                <a:pos x="38" y="94"/>
              </a:cxn>
              <a:cxn ang="0">
                <a:pos x="7" y="185"/>
              </a:cxn>
              <a:cxn ang="0">
                <a:pos x="3" y="6761"/>
              </a:cxn>
              <a:cxn ang="0">
                <a:pos x="32" y="6875"/>
              </a:cxn>
              <a:cxn ang="0">
                <a:pos x="87" y="6937"/>
              </a:cxn>
              <a:cxn ang="0">
                <a:pos x="176" y="6971"/>
              </a:cxn>
              <a:cxn ang="0">
                <a:pos x="1320" y="6979"/>
              </a:cxn>
              <a:cxn ang="0">
                <a:pos x="1443" y="6955"/>
              </a:cxn>
              <a:cxn ang="0">
                <a:pos x="1512" y="6905"/>
              </a:cxn>
              <a:cxn ang="0">
                <a:pos x="1550" y="6824"/>
              </a:cxn>
              <a:cxn ang="0">
                <a:pos x="2596" y="1292"/>
              </a:cxn>
              <a:cxn ang="0">
                <a:pos x="2926" y="1317"/>
              </a:cxn>
              <a:cxn ang="0">
                <a:pos x="3224" y="1419"/>
              </a:cxn>
              <a:cxn ang="0">
                <a:pos x="3337" y="1500"/>
              </a:cxn>
              <a:cxn ang="0">
                <a:pos x="3427" y="1604"/>
              </a:cxn>
              <a:cxn ang="0">
                <a:pos x="3495" y="1729"/>
              </a:cxn>
              <a:cxn ang="0">
                <a:pos x="3557" y="2029"/>
              </a:cxn>
              <a:cxn ang="0">
                <a:pos x="3550" y="2329"/>
              </a:cxn>
              <a:cxn ang="0">
                <a:pos x="3483" y="2587"/>
              </a:cxn>
              <a:cxn ang="0">
                <a:pos x="3369" y="2767"/>
              </a:cxn>
              <a:cxn ang="0">
                <a:pos x="3224" y="2890"/>
              </a:cxn>
              <a:cxn ang="0">
                <a:pos x="3033" y="2985"/>
              </a:cxn>
              <a:cxn ang="0">
                <a:pos x="2785" y="3050"/>
              </a:cxn>
              <a:cxn ang="0">
                <a:pos x="2666" y="3102"/>
              </a:cxn>
              <a:cxn ang="0">
                <a:pos x="2588" y="3219"/>
              </a:cxn>
            </a:cxnLst>
            <a:rect l="0" t="0" r="r" b="b"/>
            <a:pathLst>
              <a:path w="5663" h="6979">
                <a:moveTo>
                  <a:pt x="2541" y="3376"/>
                </a:moveTo>
                <a:lnTo>
                  <a:pt x="2432" y="3832"/>
                </a:lnTo>
                <a:lnTo>
                  <a:pt x="2432" y="3832"/>
                </a:lnTo>
                <a:lnTo>
                  <a:pt x="2411" y="3918"/>
                </a:lnTo>
                <a:lnTo>
                  <a:pt x="2404" y="3953"/>
                </a:lnTo>
                <a:lnTo>
                  <a:pt x="2398" y="3983"/>
                </a:lnTo>
                <a:lnTo>
                  <a:pt x="2394" y="4010"/>
                </a:lnTo>
                <a:lnTo>
                  <a:pt x="2391" y="4034"/>
                </a:lnTo>
                <a:lnTo>
                  <a:pt x="2389" y="4053"/>
                </a:lnTo>
                <a:lnTo>
                  <a:pt x="2389" y="4070"/>
                </a:lnTo>
                <a:lnTo>
                  <a:pt x="2389" y="4070"/>
                </a:lnTo>
                <a:lnTo>
                  <a:pt x="2389" y="4091"/>
                </a:lnTo>
                <a:lnTo>
                  <a:pt x="2390" y="4110"/>
                </a:lnTo>
                <a:lnTo>
                  <a:pt x="2392" y="4130"/>
                </a:lnTo>
                <a:lnTo>
                  <a:pt x="2395" y="4149"/>
                </a:lnTo>
                <a:lnTo>
                  <a:pt x="2399" y="4168"/>
                </a:lnTo>
                <a:lnTo>
                  <a:pt x="2403" y="4187"/>
                </a:lnTo>
                <a:lnTo>
                  <a:pt x="2408" y="4205"/>
                </a:lnTo>
                <a:lnTo>
                  <a:pt x="2415" y="4225"/>
                </a:lnTo>
                <a:lnTo>
                  <a:pt x="2422" y="4244"/>
                </a:lnTo>
                <a:lnTo>
                  <a:pt x="2430" y="4265"/>
                </a:lnTo>
                <a:lnTo>
                  <a:pt x="2439" y="4284"/>
                </a:lnTo>
                <a:lnTo>
                  <a:pt x="2448" y="4306"/>
                </a:lnTo>
                <a:lnTo>
                  <a:pt x="2471" y="4349"/>
                </a:lnTo>
                <a:lnTo>
                  <a:pt x="2497" y="4396"/>
                </a:lnTo>
                <a:lnTo>
                  <a:pt x="3789" y="6719"/>
                </a:lnTo>
                <a:lnTo>
                  <a:pt x="3789" y="6719"/>
                </a:lnTo>
                <a:lnTo>
                  <a:pt x="3810" y="6753"/>
                </a:lnTo>
                <a:lnTo>
                  <a:pt x="3829" y="6784"/>
                </a:lnTo>
                <a:lnTo>
                  <a:pt x="3850" y="6812"/>
                </a:lnTo>
                <a:lnTo>
                  <a:pt x="3870" y="6838"/>
                </a:lnTo>
                <a:lnTo>
                  <a:pt x="3891" y="6861"/>
                </a:lnTo>
                <a:lnTo>
                  <a:pt x="3913" y="6883"/>
                </a:lnTo>
                <a:lnTo>
                  <a:pt x="3925" y="6892"/>
                </a:lnTo>
                <a:lnTo>
                  <a:pt x="3936" y="6901"/>
                </a:lnTo>
                <a:lnTo>
                  <a:pt x="3948" y="6910"/>
                </a:lnTo>
                <a:lnTo>
                  <a:pt x="3960" y="6919"/>
                </a:lnTo>
                <a:lnTo>
                  <a:pt x="3974" y="6926"/>
                </a:lnTo>
                <a:lnTo>
                  <a:pt x="3987" y="6933"/>
                </a:lnTo>
                <a:lnTo>
                  <a:pt x="4001" y="6940"/>
                </a:lnTo>
                <a:lnTo>
                  <a:pt x="4016" y="6946"/>
                </a:lnTo>
                <a:lnTo>
                  <a:pt x="4031" y="6951"/>
                </a:lnTo>
                <a:lnTo>
                  <a:pt x="4046" y="6956"/>
                </a:lnTo>
                <a:lnTo>
                  <a:pt x="4063" y="6961"/>
                </a:lnTo>
                <a:lnTo>
                  <a:pt x="4080" y="6965"/>
                </a:lnTo>
                <a:lnTo>
                  <a:pt x="4116" y="6971"/>
                </a:lnTo>
                <a:lnTo>
                  <a:pt x="4156" y="6976"/>
                </a:lnTo>
                <a:lnTo>
                  <a:pt x="4199" y="6979"/>
                </a:lnTo>
                <a:lnTo>
                  <a:pt x="4246" y="6979"/>
                </a:lnTo>
                <a:lnTo>
                  <a:pt x="5429" y="6979"/>
                </a:lnTo>
                <a:lnTo>
                  <a:pt x="5429" y="6979"/>
                </a:lnTo>
                <a:lnTo>
                  <a:pt x="5458" y="6978"/>
                </a:lnTo>
                <a:lnTo>
                  <a:pt x="5472" y="6977"/>
                </a:lnTo>
                <a:lnTo>
                  <a:pt x="5487" y="6975"/>
                </a:lnTo>
                <a:lnTo>
                  <a:pt x="5501" y="6972"/>
                </a:lnTo>
                <a:lnTo>
                  <a:pt x="5515" y="6969"/>
                </a:lnTo>
                <a:lnTo>
                  <a:pt x="5530" y="6965"/>
                </a:lnTo>
                <a:lnTo>
                  <a:pt x="5543" y="6960"/>
                </a:lnTo>
                <a:lnTo>
                  <a:pt x="5556" y="6954"/>
                </a:lnTo>
                <a:lnTo>
                  <a:pt x="5570" y="6948"/>
                </a:lnTo>
                <a:lnTo>
                  <a:pt x="5582" y="6942"/>
                </a:lnTo>
                <a:lnTo>
                  <a:pt x="5593" y="6934"/>
                </a:lnTo>
                <a:lnTo>
                  <a:pt x="5604" y="6926"/>
                </a:lnTo>
                <a:lnTo>
                  <a:pt x="5615" y="6917"/>
                </a:lnTo>
                <a:lnTo>
                  <a:pt x="5624" y="6907"/>
                </a:lnTo>
                <a:lnTo>
                  <a:pt x="5633" y="6897"/>
                </a:lnTo>
                <a:lnTo>
                  <a:pt x="5640" y="6885"/>
                </a:lnTo>
                <a:lnTo>
                  <a:pt x="5647" y="6874"/>
                </a:lnTo>
                <a:lnTo>
                  <a:pt x="5652" y="6860"/>
                </a:lnTo>
                <a:lnTo>
                  <a:pt x="5657" y="6846"/>
                </a:lnTo>
                <a:lnTo>
                  <a:pt x="5660" y="6832"/>
                </a:lnTo>
                <a:lnTo>
                  <a:pt x="5662" y="6816"/>
                </a:lnTo>
                <a:lnTo>
                  <a:pt x="5663" y="6800"/>
                </a:lnTo>
                <a:lnTo>
                  <a:pt x="5662" y="6783"/>
                </a:lnTo>
                <a:lnTo>
                  <a:pt x="5659" y="6764"/>
                </a:lnTo>
                <a:lnTo>
                  <a:pt x="5654" y="6745"/>
                </a:lnTo>
                <a:lnTo>
                  <a:pt x="5648" y="6725"/>
                </a:lnTo>
                <a:lnTo>
                  <a:pt x="5641" y="6704"/>
                </a:lnTo>
                <a:lnTo>
                  <a:pt x="5632" y="6682"/>
                </a:lnTo>
                <a:lnTo>
                  <a:pt x="5621" y="6659"/>
                </a:lnTo>
                <a:lnTo>
                  <a:pt x="5607" y="6635"/>
                </a:lnTo>
                <a:lnTo>
                  <a:pt x="5592" y="6611"/>
                </a:lnTo>
                <a:lnTo>
                  <a:pt x="4006" y="3983"/>
                </a:lnTo>
                <a:lnTo>
                  <a:pt x="4006" y="3983"/>
                </a:lnTo>
                <a:lnTo>
                  <a:pt x="4056" y="3952"/>
                </a:lnTo>
                <a:lnTo>
                  <a:pt x="4107" y="3919"/>
                </a:lnTo>
                <a:lnTo>
                  <a:pt x="4158" y="3885"/>
                </a:lnTo>
                <a:lnTo>
                  <a:pt x="4208" y="3851"/>
                </a:lnTo>
                <a:lnTo>
                  <a:pt x="4258" y="3814"/>
                </a:lnTo>
                <a:lnTo>
                  <a:pt x="4308" y="3777"/>
                </a:lnTo>
                <a:lnTo>
                  <a:pt x="4358" y="3738"/>
                </a:lnTo>
                <a:lnTo>
                  <a:pt x="4407" y="3698"/>
                </a:lnTo>
                <a:lnTo>
                  <a:pt x="4456" y="3656"/>
                </a:lnTo>
                <a:lnTo>
                  <a:pt x="4505" y="3613"/>
                </a:lnTo>
                <a:lnTo>
                  <a:pt x="4552" y="3569"/>
                </a:lnTo>
                <a:lnTo>
                  <a:pt x="4598" y="3522"/>
                </a:lnTo>
                <a:lnTo>
                  <a:pt x="4643" y="3474"/>
                </a:lnTo>
                <a:lnTo>
                  <a:pt x="4687" y="3425"/>
                </a:lnTo>
                <a:lnTo>
                  <a:pt x="4730" y="3373"/>
                </a:lnTo>
                <a:lnTo>
                  <a:pt x="4750" y="3346"/>
                </a:lnTo>
                <a:lnTo>
                  <a:pt x="4771" y="3319"/>
                </a:lnTo>
                <a:lnTo>
                  <a:pt x="4791" y="3291"/>
                </a:lnTo>
                <a:lnTo>
                  <a:pt x="4810" y="3262"/>
                </a:lnTo>
                <a:lnTo>
                  <a:pt x="4830" y="3234"/>
                </a:lnTo>
                <a:lnTo>
                  <a:pt x="4848" y="3204"/>
                </a:lnTo>
                <a:lnTo>
                  <a:pt x="4867" y="3174"/>
                </a:lnTo>
                <a:lnTo>
                  <a:pt x="4885" y="3144"/>
                </a:lnTo>
                <a:lnTo>
                  <a:pt x="4903" y="3113"/>
                </a:lnTo>
                <a:lnTo>
                  <a:pt x="4919" y="3081"/>
                </a:lnTo>
                <a:lnTo>
                  <a:pt x="4935" y="3049"/>
                </a:lnTo>
                <a:lnTo>
                  <a:pt x="4952" y="3016"/>
                </a:lnTo>
                <a:lnTo>
                  <a:pt x="4967" y="2982"/>
                </a:lnTo>
                <a:lnTo>
                  <a:pt x="4981" y="2948"/>
                </a:lnTo>
                <a:lnTo>
                  <a:pt x="4996" y="2914"/>
                </a:lnTo>
                <a:lnTo>
                  <a:pt x="5009" y="2878"/>
                </a:lnTo>
                <a:lnTo>
                  <a:pt x="5022" y="2842"/>
                </a:lnTo>
                <a:lnTo>
                  <a:pt x="5035" y="2805"/>
                </a:lnTo>
                <a:lnTo>
                  <a:pt x="5046" y="2767"/>
                </a:lnTo>
                <a:lnTo>
                  <a:pt x="5057" y="2730"/>
                </a:lnTo>
                <a:lnTo>
                  <a:pt x="5067" y="2691"/>
                </a:lnTo>
                <a:lnTo>
                  <a:pt x="5077" y="2651"/>
                </a:lnTo>
                <a:lnTo>
                  <a:pt x="5087" y="2611"/>
                </a:lnTo>
                <a:lnTo>
                  <a:pt x="5095" y="2570"/>
                </a:lnTo>
                <a:lnTo>
                  <a:pt x="5102" y="2528"/>
                </a:lnTo>
                <a:lnTo>
                  <a:pt x="5109" y="2485"/>
                </a:lnTo>
                <a:lnTo>
                  <a:pt x="5115" y="2442"/>
                </a:lnTo>
                <a:lnTo>
                  <a:pt x="5120" y="2398"/>
                </a:lnTo>
                <a:lnTo>
                  <a:pt x="5126" y="2353"/>
                </a:lnTo>
                <a:lnTo>
                  <a:pt x="5130" y="2307"/>
                </a:lnTo>
                <a:lnTo>
                  <a:pt x="5132" y="2261"/>
                </a:lnTo>
                <a:lnTo>
                  <a:pt x="5135" y="2213"/>
                </a:lnTo>
                <a:lnTo>
                  <a:pt x="5136" y="2165"/>
                </a:lnTo>
                <a:lnTo>
                  <a:pt x="5136" y="2116"/>
                </a:lnTo>
                <a:lnTo>
                  <a:pt x="5136" y="2116"/>
                </a:lnTo>
                <a:lnTo>
                  <a:pt x="5136" y="2054"/>
                </a:lnTo>
                <a:lnTo>
                  <a:pt x="5134" y="1991"/>
                </a:lnTo>
                <a:lnTo>
                  <a:pt x="5131" y="1930"/>
                </a:lnTo>
                <a:lnTo>
                  <a:pt x="5127" y="1870"/>
                </a:lnTo>
                <a:lnTo>
                  <a:pt x="5122" y="1809"/>
                </a:lnTo>
                <a:lnTo>
                  <a:pt x="5116" y="1751"/>
                </a:lnTo>
                <a:lnTo>
                  <a:pt x="5108" y="1693"/>
                </a:lnTo>
                <a:lnTo>
                  <a:pt x="5100" y="1636"/>
                </a:lnTo>
                <a:lnTo>
                  <a:pt x="5091" y="1580"/>
                </a:lnTo>
                <a:lnTo>
                  <a:pt x="5080" y="1525"/>
                </a:lnTo>
                <a:lnTo>
                  <a:pt x="5068" y="1471"/>
                </a:lnTo>
                <a:lnTo>
                  <a:pt x="5055" y="1417"/>
                </a:lnTo>
                <a:lnTo>
                  <a:pt x="5041" y="1365"/>
                </a:lnTo>
                <a:lnTo>
                  <a:pt x="5025" y="1313"/>
                </a:lnTo>
                <a:lnTo>
                  <a:pt x="5009" y="1263"/>
                </a:lnTo>
                <a:lnTo>
                  <a:pt x="4992" y="1213"/>
                </a:lnTo>
                <a:lnTo>
                  <a:pt x="4972" y="1165"/>
                </a:lnTo>
                <a:lnTo>
                  <a:pt x="4953" y="1117"/>
                </a:lnTo>
                <a:lnTo>
                  <a:pt x="4931" y="1070"/>
                </a:lnTo>
                <a:lnTo>
                  <a:pt x="4909" y="1025"/>
                </a:lnTo>
                <a:lnTo>
                  <a:pt x="4885" y="980"/>
                </a:lnTo>
                <a:lnTo>
                  <a:pt x="4861" y="936"/>
                </a:lnTo>
                <a:lnTo>
                  <a:pt x="4834" y="893"/>
                </a:lnTo>
                <a:lnTo>
                  <a:pt x="4807" y="851"/>
                </a:lnTo>
                <a:lnTo>
                  <a:pt x="4779" y="809"/>
                </a:lnTo>
                <a:lnTo>
                  <a:pt x="4749" y="769"/>
                </a:lnTo>
                <a:lnTo>
                  <a:pt x="4718" y="730"/>
                </a:lnTo>
                <a:lnTo>
                  <a:pt x="4687" y="692"/>
                </a:lnTo>
                <a:lnTo>
                  <a:pt x="4654" y="655"/>
                </a:lnTo>
                <a:lnTo>
                  <a:pt x="4619" y="619"/>
                </a:lnTo>
                <a:lnTo>
                  <a:pt x="4583" y="584"/>
                </a:lnTo>
                <a:lnTo>
                  <a:pt x="4547" y="549"/>
                </a:lnTo>
                <a:lnTo>
                  <a:pt x="4509" y="516"/>
                </a:lnTo>
                <a:lnTo>
                  <a:pt x="4470" y="484"/>
                </a:lnTo>
                <a:lnTo>
                  <a:pt x="4429" y="453"/>
                </a:lnTo>
                <a:lnTo>
                  <a:pt x="4387" y="422"/>
                </a:lnTo>
                <a:lnTo>
                  <a:pt x="4344" y="394"/>
                </a:lnTo>
                <a:lnTo>
                  <a:pt x="4300" y="365"/>
                </a:lnTo>
                <a:lnTo>
                  <a:pt x="4255" y="338"/>
                </a:lnTo>
                <a:lnTo>
                  <a:pt x="4208" y="312"/>
                </a:lnTo>
                <a:lnTo>
                  <a:pt x="4160" y="286"/>
                </a:lnTo>
                <a:lnTo>
                  <a:pt x="4111" y="263"/>
                </a:lnTo>
                <a:lnTo>
                  <a:pt x="4061" y="239"/>
                </a:lnTo>
                <a:lnTo>
                  <a:pt x="4008" y="218"/>
                </a:lnTo>
                <a:lnTo>
                  <a:pt x="3956" y="196"/>
                </a:lnTo>
                <a:lnTo>
                  <a:pt x="3902" y="176"/>
                </a:lnTo>
                <a:lnTo>
                  <a:pt x="3846" y="158"/>
                </a:lnTo>
                <a:lnTo>
                  <a:pt x="3789" y="140"/>
                </a:lnTo>
                <a:lnTo>
                  <a:pt x="3731" y="123"/>
                </a:lnTo>
                <a:lnTo>
                  <a:pt x="3672" y="107"/>
                </a:lnTo>
                <a:lnTo>
                  <a:pt x="3611" y="92"/>
                </a:lnTo>
                <a:lnTo>
                  <a:pt x="3549" y="79"/>
                </a:lnTo>
                <a:lnTo>
                  <a:pt x="3486" y="66"/>
                </a:lnTo>
                <a:lnTo>
                  <a:pt x="3421" y="54"/>
                </a:lnTo>
                <a:lnTo>
                  <a:pt x="3356" y="44"/>
                </a:lnTo>
                <a:lnTo>
                  <a:pt x="3288" y="35"/>
                </a:lnTo>
                <a:lnTo>
                  <a:pt x="3220" y="27"/>
                </a:lnTo>
                <a:lnTo>
                  <a:pt x="3150" y="19"/>
                </a:lnTo>
                <a:lnTo>
                  <a:pt x="3078" y="13"/>
                </a:lnTo>
                <a:lnTo>
                  <a:pt x="3007" y="8"/>
                </a:lnTo>
                <a:lnTo>
                  <a:pt x="2933" y="5"/>
                </a:lnTo>
                <a:lnTo>
                  <a:pt x="2857" y="2"/>
                </a:lnTo>
                <a:lnTo>
                  <a:pt x="2782" y="0"/>
                </a:lnTo>
                <a:lnTo>
                  <a:pt x="2704" y="0"/>
                </a:lnTo>
                <a:lnTo>
                  <a:pt x="283" y="0"/>
                </a:lnTo>
                <a:lnTo>
                  <a:pt x="283" y="0"/>
                </a:lnTo>
                <a:lnTo>
                  <a:pt x="244" y="1"/>
                </a:lnTo>
                <a:lnTo>
                  <a:pt x="208" y="3"/>
                </a:lnTo>
                <a:lnTo>
                  <a:pt x="191" y="5"/>
                </a:lnTo>
                <a:lnTo>
                  <a:pt x="176" y="8"/>
                </a:lnTo>
                <a:lnTo>
                  <a:pt x="161" y="11"/>
                </a:lnTo>
                <a:lnTo>
                  <a:pt x="146" y="15"/>
                </a:lnTo>
                <a:lnTo>
                  <a:pt x="133" y="19"/>
                </a:lnTo>
                <a:lnTo>
                  <a:pt x="121" y="24"/>
                </a:lnTo>
                <a:lnTo>
                  <a:pt x="109" y="30"/>
                </a:lnTo>
                <a:lnTo>
                  <a:pt x="97" y="35"/>
                </a:lnTo>
                <a:lnTo>
                  <a:pt x="87" y="42"/>
                </a:lnTo>
                <a:lnTo>
                  <a:pt x="77" y="49"/>
                </a:lnTo>
                <a:lnTo>
                  <a:pt x="68" y="56"/>
                </a:lnTo>
                <a:lnTo>
                  <a:pt x="59" y="64"/>
                </a:lnTo>
                <a:lnTo>
                  <a:pt x="51" y="74"/>
                </a:lnTo>
                <a:lnTo>
                  <a:pt x="44" y="84"/>
                </a:lnTo>
                <a:lnTo>
                  <a:pt x="38" y="94"/>
                </a:lnTo>
                <a:lnTo>
                  <a:pt x="32" y="104"/>
                </a:lnTo>
                <a:lnTo>
                  <a:pt x="27" y="117"/>
                </a:lnTo>
                <a:lnTo>
                  <a:pt x="22" y="129"/>
                </a:lnTo>
                <a:lnTo>
                  <a:pt x="18" y="142"/>
                </a:lnTo>
                <a:lnTo>
                  <a:pt x="13" y="155"/>
                </a:lnTo>
                <a:lnTo>
                  <a:pt x="10" y="170"/>
                </a:lnTo>
                <a:lnTo>
                  <a:pt x="7" y="185"/>
                </a:lnTo>
                <a:lnTo>
                  <a:pt x="3" y="218"/>
                </a:lnTo>
                <a:lnTo>
                  <a:pt x="0" y="254"/>
                </a:lnTo>
                <a:lnTo>
                  <a:pt x="0" y="293"/>
                </a:lnTo>
                <a:lnTo>
                  <a:pt x="0" y="6686"/>
                </a:lnTo>
                <a:lnTo>
                  <a:pt x="0" y="6686"/>
                </a:lnTo>
                <a:lnTo>
                  <a:pt x="0" y="6725"/>
                </a:lnTo>
                <a:lnTo>
                  <a:pt x="3" y="6761"/>
                </a:lnTo>
                <a:lnTo>
                  <a:pt x="7" y="6794"/>
                </a:lnTo>
                <a:lnTo>
                  <a:pt x="10" y="6809"/>
                </a:lnTo>
                <a:lnTo>
                  <a:pt x="13" y="6824"/>
                </a:lnTo>
                <a:lnTo>
                  <a:pt x="18" y="6838"/>
                </a:lnTo>
                <a:lnTo>
                  <a:pt x="22" y="6851"/>
                </a:lnTo>
                <a:lnTo>
                  <a:pt x="27" y="6863"/>
                </a:lnTo>
                <a:lnTo>
                  <a:pt x="32" y="6875"/>
                </a:lnTo>
                <a:lnTo>
                  <a:pt x="38" y="6886"/>
                </a:lnTo>
                <a:lnTo>
                  <a:pt x="44" y="6896"/>
                </a:lnTo>
                <a:lnTo>
                  <a:pt x="51" y="6905"/>
                </a:lnTo>
                <a:lnTo>
                  <a:pt x="59" y="6915"/>
                </a:lnTo>
                <a:lnTo>
                  <a:pt x="68" y="6923"/>
                </a:lnTo>
                <a:lnTo>
                  <a:pt x="77" y="6931"/>
                </a:lnTo>
                <a:lnTo>
                  <a:pt x="87" y="6937"/>
                </a:lnTo>
                <a:lnTo>
                  <a:pt x="97" y="6944"/>
                </a:lnTo>
                <a:lnTo>
                  <a:pt x="109" y="6950"/>
                </a:lnTo>
                <a:lnTo>
                  <a:pt x="121" y="6955"/>
                </a:lnTo>
                <a:lnTo>
                  <a:pt x="133" y="6960"/>
                </a:lnTo>
                <a:lnTo>
                  <a:pt x="146" y="6965"/>
                </a:lnTo>
                <a:lnTo>
                  <a:pt x="161" y="6968"/>
                </a:lnTo>
                <a:lnTo>
                  <a:pt x="176" y="6971"/>
                </a:lnTo>
                <a:lnTo>
                  <a:pt x="191" y="6974"/>
                </a:lnTo>
                <a:lnTo>
                  <a:pt x="208" y="6976"/>
                </a:lnTo>
                <a:lnTo>
                  <a:pt x="244" y="6979"/>
                </a:lnTo>
                <a:lnTo>
                  <a:pt x="283" y="6979"/>
                </a:lnTo>
                <a:lnTo>
                  <a:pt x="1281" y="6979"/>
                </a:lnTo>
                <a:lnTo>
                  <a:pt x="1281" y="6979"/>
                </a:lnTo>
                <a:lnTo>
                  <a:pt x="1320" y="6979"/>
                </a:lnTo>
                <a:lnTo>
                  <a:pt x="1356" y="6976"/>
                </a:lnTo>
                <a:lnTo>
                  <a:pt x="1372" y="6974"/>
                </a:lnTo>
                <a:lnTo>
                  <a:pt x="1388" y="6971"/>
                </a:lnTo>
                <a:lnTo>
                  <a:pt x="1403" y="6968"/>
                </a:lnTo>
                <a:lnTo>
                  <a:pt x="1417" y="6965"/>
                </a:lnTo>
                <a:lnTo>
                  <a:pt x="1430" y="6960"/>
                </a:lnTo>
                <a:lnTo>
                  <a:pt x="1443" y="6955"/>
                </a:lnTo>
                <a:lnTo>
                  <a:pt x="1455" y="6950"/>
                </a:lnTo>
                <a:lnTo>
                  <a:pt x="1466" y="6944"/>
                </a:lnTo>
                <a:lnTo>
                  <a:pt x="1476" y="6937"/>
                </a:lnTo>
                <a:lnTo>
                  <a:pt x="1487" y="6931"/>
                </a:lnTo>
                <a:lnTo>
                  <a:pt x="1496" y="6923"/>
                </a:lnTo>
                <a:lnTo>
                  <a:pt x="1504" y="6915"/>
                </a:lnTo>
                <a:lnTo>
                  <a:pt x="1512" y="6905"/>
                </a:lnTo>
                <a:lnTo>
                  <a:pt x="1519" y="6896"/>
                </a:lnTo>
                <a:lnTo>
                  <a:pt x="1526" y="6886"/>
                </a:lnTo>
                <a:lnTo>
                  <a:pt x="1532" y="6875"/>
                </a:lnTo>
                <a:lnTo>
                  <a:pt x="1537" y="6863"/>
                </a:lnTo>
                <a:lnTo>
                  <a:pt x="1542" y="6851"/>
                </a:lnTo>
                <a:lnTo>
                  <a:pt x="1546" y="6838"/>
                </a:lnTo>
                <a:lnTo>
                  <a:pt x="1550" y="6824"/>
                </a:lnTo>
                <a:lnTo>
                  <a:pt x="1553" y="6809"/>
                </a:lnTo>
                <a:lnTo>
                  <a:pt x="1556" y="6794"/>
                </a:lnTo>
                <a:lnTo>
                  <a:pt x="1560" y="6761"/>
                </a:lnTo>
                <a:lnTo>
                  <a:pt x="1563" y="6725"/>
                </a:lnTo>
                <a:lnTo>
                  <a:pt x="1563" y="6686"/>
                </a:lnTo>
                <a:lnTo>
                  <a:pt x="1563" y="1292"/>
                </a:lnTo>
                <a:lnTo>
                  <a:pt x="2596" y="1292"/>
                </a:lnTo>
                <a:lnTo>
                  <a:pt x="2596" y="1292"/>
                </a:lnTo>
                <a:lnTo>
                  <a:pt x="2655" y="1293"/>
                </a:lnTo>
                <a:lnTo>
                  <a:pt x="2713" y="1295"/>
                </a:lnTo>
                <a:lnTo>
                  <a:pt x="2770" y="1298"/>
                </a:lnTo>
                <a:lnTo>
                  <a:pt x="2824" y="1303"/>
                </a:lnTo>
                <a:lnTo>
                  <a:pt x="2876" y="1309"/>
                </a:lnTo>
                <a:lnTo>
                  <a:pt x="2926" y="1317"/>
                </a:lnTo>
                <a:lnTo>
                  <a:pt x="2974" y="1327"/>
                </a:lnTo>
                <a:lnTo>
                  <a:pt x="3021" y="1339"/>
                </a:lnTo>
                <a:lnTo>
                  <a:pt x="3065" y="1351"/>
                </a:lnTo>
                <a:lnTo>
                  <a:pt x="3108" y="1365"/>
                </a:lnTo>
                <a:lnTo>
                  <a:pt x="3148" y="1382"/>
                </a:lnTo>
                <a:lnTo>
                  <a:pt x="3187" y="1399"/>
                </a:lnTo>
                <a:lnTo>
                  <a:pt x="3224" y="1419"/>
                </a:lnTo>
                <a:lnTo>
                  <a:pt x="3241" y="1429"/>
                </a:lnTo>
                <a:lnTo>
                  <a:pt x="3259" y="1440"/>
                </a:lnTo>
                <a:lnTo>
                  <a:pt x="3275" y="1451"/>
                </a:lnTo>
                <a:lnTo>
                  <a:pt x="3291" y="1462"/>
                </a:lnTo>
                <a:lnTo>
                  <a:pt x="3308" y="1475"/>
                </a:lnTo>
                <a:lnTo>
                  <a:pt x="3323" y="1487"/>
                </a:lnTo>
                <a:lnTo>
                  <a:pt x="3337" y="1500"/>
                </a:lnTo>
                <a:lnTo>
                  <a:pt x="3352" y="1514"/>
                </a:lnTo>
                <a:lnTo>
                  <a:pt x="3366" y="1527"/>
                </a:lnTo>
                <a:lnTo>
                  <a:pt x="3379" y="1541"/>
                </a:lnTo>
                <a:lnTo>
                  <a:pt x="3392" y="1557"/>
                </a:lnTo>
                <a:lnTo>
                  <a:pt x="3404" y="1572"/>
                </a:lnTo>
                <a:lnTo>
                  <a:pt x="3416" y="1587"/>
                </a:lnTo>
                <a:lnTo>
                  <a:pt x="3427" y="1604"/>
                </a:lnTo>
                <a:lnTo>
                  <a:pt x="3439" y="1620"/>
                </a:lnTo>
                <a:lnTo>
                  <a:pt x="3449" y="1637"/>
                </a:lnTo>
                <a:lnTo>
                  <a:pt x="3459" y="1655"/>
                </a:lnTo>
                <a:lnTo>
                  <a:pt x="3468" y="1672"/>
                </a:lnTo>
                <a:lnTo>
                  <a:pt x="3477" y="1692"/>
                </a:lnTo>
                <a:lnTo>
                  <a:pt x="3487" y="1710"/>
                </a:lnTo>
                <a:lnTo>
                  <a:pt x="3495" y="1729"/>
                </a:lnTo>
                <a:lnTo>
                  <a:pt x="3502" y="1750"/>
                </a:lnTo>
                <a:lnTo>
                  <a:pt x="3516" y="1791"/>
                </a:lnTo>
                <a:lnTo>
                  <a:pt x="3529" y="1835"/>
                </a:lnTo>
                <a:lnTo>
                  <a:pt x="3538" y="1880"/>
                </a:lnTo>
                <a:lnTo>
                  <a:pt x="3547" y="1928"/>
                </a:lnTo>
                <a:lnTo>
                  <a:pt x="3553" y="1977"/>
                </a:lnTo>
                <a:lnTo>
                  <a:pt x="3557" y="2029"/>
                </a:lnTo>
                <a:lnTo>
                  <a:pt x="3560" y="2082"/>
                </a:lnTo>
                <a:lnTo>
                  <a:pt x="3561" y="2138"/>
                </a:lnTo>
                <a:lnTo>
                  <a:pt x="3561" y="2138"/>
                </a:lnTo>
                <a:lnTo>
                  <a:pt x="3560" y="2190"/>
                </a:lnTo>
                <a:lnTo>
                  <a:pt x="3558" y="2238"/>
                </a:lnTo>
                <a:lnTo>
                  <a:pt x="3555" y="2285"/>
                </a:lnTo>
                <a:lnTo>
                  <a:pt x="3550" y="2329"/>
                </a:lnTo>
                <a:lnTo>
                  <a:pt x="3544" y="2372"/>
                </a:lnTo>
                <a:lnTo>
                  <a:pt x="3537" y="2412"/>
                </a:lnTo>
                <a:lnTo>
                  <a:pt x="3529" y="2450"/>
                </a:lnTo>
                <a:lnTo>
                  <a:pt x="3518" y="2487"/>
                </a:lnTo>
                <a:lnTo>
                  <a:pt x="3508" y="2522"/>
                </a:lnTo>
                <a:lnTo>
                  <a:pt x="3496" y="2556"/>
                </a:lnTo>
                <a:lnTo>
                  <a:pt x="3483" y="2587"/>
                </a:lnTo>
                <a:lnTo>
                  <a:pt x="3469" y="2617"/>
                </a:lnTo>
                <a:lnTo>
                  <a:pt x="3455" y="2646"/>
                </a:lnTo>
                <a:lnTo>
                  <a:pt x="3439" y="2673"/>
                </a:lnTo>
                <a:lnTo>
                  <a:pt x="3422" y="2699"/>
                </a:lnTo>
                <a:lnTo>
                  <a:pt x="3406" y="2723"/>
                </a:lnTo>
                <a:lnTo>
                  <a:pt x="3387" y="2746"/>
                </a:lnTo>
                <a:lnTo>
                  <a:pt x="3369" y="2767"/>
                </a:lnTo>
                <a:lnTo>
                  <a:pt x="3350" y="2789"/>
                </a:lnTo>
                <a:lnTo>
                  <a:pt x="3330" y="2808"/>
                </a:lnTo>
                <a:lnTo>
                  <a:pt x="3310" y="2827"/>
                </a:lnTo>
                <a:lnTo>
                  <a:pt x="3288" y="2844"/>
                </a:lnTo>
                <a:lnTo>
                  <a:pt x="3267" y="2861"/>
                </a:lnTo>
                <a:lnTo>
                  <a:pt x="3245" y="2876"/>
                </a:lnTo>
                <a:lnTo>
                  <a:pt x="3224" y="2890"/>
                </a:lnTo>
                <a:lnTo>
                  <a:pt x="3201" y="2905"/>
                </a:lnTo>
                <a:lnTo>
                  <a:pt x="3178" y="2917"/>
                </a:lnTo>
                <a:lnTo>
                  <a:pt x="3155" y="2930"/>
                </a:lnTo>
                <a:lnTo>
                  <a:pt x="3109" y="2953"/>
                </a:lnTo>
                <a:lnTo>
                  <a:pt x="3062" y="2974"/>
                </a:lnTo>
                <a:lnTo>
                  <a:pt x="3062" y="2974"/>
                </a:lnTo>
                <a:lnTo>
                  <a:pt x="3033" y="2985"/>
                </a:lnTo>
                <a:lnTo>
                  <a:pt x="3006" y="2996"/>
                </a:lnTo>
                <a:lnTo>
                  <a:pt x="2979" y="3005"/>
                </a:lnTo>
                <a:lnTo>
                  <a:pt x="2954" y="3012"/>
                </a:lnTo>
                <a:lnTo>
                  <a:pt x="2906" y="3024"/>
                </a:lnTo>
                <a:lnTo>
                  <a:pt x="2862" y="3033"/>
                </a:lnTo>
                <a:lnTo>
                  <a:pt x="2822" y="3042"/>
                </a:lnTo>
                <a:lnTo>
                  <a:pt x="2785" y="3050"/>
                </a:lnTo>
                <a:lnTo>
                  <a:pt x="2751" y="3058"/>
                </a:lnTo>
                <a:lnTo>
                  <a:pt x="2735" y="3063"/>
                </a:lnTo>
                <a:lnTo>
                  <a:pt x="2720" y="3069"/>
                </a:lnTo>
                <a:lnTo>
                  <a:pt x="2706" y="3075"/>
                </a:lnTo>
                <a:lnTo>
                  <a:pt x="2692" y="3083"/>
                </a:lnTo>
                <a:lnTo>
                  <a:pt x="2678" y="3092"/>
                </a:lnTo>
                <a:lnTo>
                  <a:pt x="2666" y="3102"/>
                </a:lnTo>
                <a:lnTo>
                  <a:pt x="2654" y="3113"/>
                </a:lnTo>
                <a:lnTo>
                  <a:pt x="2642" y="3126"/>
                </a:lnTo>
                <a:lnTo>
                  <a:pt x="2630" y="3141"/>
                </a:lnTo>
                <a:lnTo>
                  <a:pt x="2619" y="3157"/>
                </a:lnTo>
                <a:lnTo>
                  <a:pt x="2609" y="3176"/>
                </a:lnTo>
                <a:lnTo>
                  <a:pt x="2599" y="3197"/>
                </a:lnTo>
                <a:lnTo>
                  <a:pt x="2588" y="3219"/>
                </a:lnTo>
                <a:lnTo>
                  <a:pt x="2578" y="3245"/>
                </a:lnTo>
                <a:lnTo>
                  <a:pt x="2569" y="3274"/>
                </a:lnTo>
                <a:lnTo>
                  <a:pt x="2560" y="3304"/>
                </a:lnTo>
                <a:lnTo>
                  <a:pt x="2551" y="3339"/>
                </a:lnTo>
                <a:lnTo>
                  <a:pt x="2541" y="3376"/>
                </a:lnTo>
                <a:lnTo>
                  <a:pt x="2541" y="3376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16" name="Freeform 8"/>
          <p:cNvSpPr>
            <a:spLocks/>
          </p:cNvSpPr>
          <p:nvPr userDrawn="1"/>
        </p:nvSpPr>
        <p:spPr bwMode="auto">
          <a:xfrm>
            <a:off x="836613" y="5416550"/>
            <a:ext cx="222250" cy="268288"/>
          </a:xfrm>
          <a:custGeom>
            <a:avLst/>
            <a:gdLst/>
            <a:ahLst/>
            <a:cxnLst>
              <a:cxn ang="0">
                <a:pos x="2129" y="6725"/>
              </a:cxn>
              <a:cxn ang="0">
                <a:pos x="2139" y="6809"/>
              </a:cxn>
              <a:cxn ang="0">
                <a:pos x="2151" y="6851"/>
              </a:cxn>
              <a:cxn ang="0">
                <a:pos x="2167" y="6886"/>
              </a:cxn>
              <a:cxn ang="0">
                <a:pos x="2189" y="6915"/>
              </a:cxn>
              <a:cxn ang="0">
                <a:pos x="2216" y="6937"/>
              </a:cxn>
              <a:cxn ang="0">
                <a:pos x="2249" y="6955"/>
              </a:cxn>
              <a:cxn ang="0">
                <a:pos x="2290" y="6968"/>
              </a:cxn>
              <a:cxn ang="0">
                <a:pos x="2337" y="6976"/>
              </a:cxn>
              <a:cxn ang="0">
                <a:pos x="3410" y="6979"/>
              </a:cxn>
              <a:cxn ang="0">
                <a:pos x="3485" y="6976"/>
              </a:cxn>
              <a:cxn ang="0">
                <a:pos x="3532" y="6968"/>
              </a:cxn>
              <a:cxn ang="0">
                <a:pos x="3572" y="6955"/>
              </a:cxn>
              <a:cxn ang="0">
                <a:pos x="3605" y="6937"/>
              </a:cxn>
              <a:cxn ang="0">
                <a:pos x="3633" y="6915"/>
              </a:cxn>
              <a:cxn ang="0">
                <a:pos x="3655" y="6886"/>
              </a:cxn>
              <a:cxn ang="0">
                <a:pos x="3671" y="6851"/>
              </a:cxn>
              <a:cxn ang="0">
                <a:pos x="3682" y="6809"/>
              </a:cxn>
              <a:cxn ang="0">
                <a:pos x="3691" y="6725"/>
              </a:cxn>
              <a:cxn ang="0">
                <a:pos x="5539" y="1324"/>
              </a:cxn>
              <a:cxn ang="0">
                <a:pos x="5613" y="1320"/>
              </a:cxn>
              <a:cxn ang="0">
                <a:pos x="5660" y="1313"/>
              </a:cxn>
              <a:cxn ang="0">
                <a:pos x="5701" y="1300"/>
              </a:cxn>
              <a:cxn ang="0">
                <a:pos x="5733" y="1282"/>
              </a:cxn>
              <a:cxn ang="0">
                <a:pos x="5761" y="1259"/>
              </a:cxn>
              <a:cxn ang="0">
                <a:pos x="5782" y="1230"/>
              </a:cxn>
              <a:cxn ang="0">
                <a:pos x="5799" y="1196"/>
              </a:cxn>
              <a:cxn ang="0">
                <a:pos x="5810" y="1154"/>
              </a:cxn>
              <a:cxn ang="0">
                <a:pos x="5820" y="1071"/>
              </a:cxn>
              <a:cxn ang="0">
                <a:pos x="5820" y="293"/>
              </a:cxn>
              <a:cxn ang="0">
                <a:pos x="5813" y="185"/>
              </a:cxn>
              <a:cxn ang="0">
                <a:pos x="5803" y="142"/>
              </a:cxn>
              <a:cxn ang="0">
                <a:pos x="5789" y="104"/>
              </a:cxn>
              <a:cxn ang="0">
                <a:pos x="5769" y="74"/>
              </a:cxn>
              <a:cxn ang="0">
                <a:pos x="5744" y="49"/>
              </a:cxn>
              <a:cxn ang="0">
                <a:pos x="5712" y="30"/>
              </a:cxn>
              <a:cxn ang="0">
                <a:pos x="5674" y="15"/>
              </a:cxn>
              <a:cxn ang="0">
                <a:pos x="5630" y="5"/>
              </a:cxn>
              <a:cxn ang="0">
                <a:pos x="5539" y="0"/>
              </a:cxn>
              <a:cxn ang="0">
                <a:pos x="244" y="1"/>
              </a:cxn>
              <a:cxn ang="0">
                <a:pos x="176" y="8"/>
              </a:cxn>
              <a:cxn ang="0">
                <a:pos x="133" y="19"/>
              </a:cxn>
              <a:cxn ang="0">
                <a:pos x="99" y="35"/>
              </a:cxn>
              <a:cxn ang="0">
                <a:pos x="69" y="56"/>
              </a:cxn>
              <a:cxn ang="0">
                <a:pos x="45" y="84"/>
              </a:cxn>
              <a:cxn ang="0">
                <a:pos x="27" y="117"/>
              </a:cxn>
              <a:cxn ang="0">
                <a:pos x="14" y="155"/>
              </a:cxn>
              <a:cxn ang="0">
                <a:pos x="3" y="218"/>
              </a:cxn>
              <a:cxn ang="0">
                <a:pos x="0" y="1031"/>
              </a:cxn>
              <a:cxn ang="0">
                <a:pos x="3" y="1107"/>
              </a:cxn>
              <a:cxn ang="0">
                <a:pos x="14" y="1169"/>
              </a:cxn>
              <a:cxn ang="0">
                <a:pos x="27" y="1208"/>
              </a:cxn>
              <a:cxn ang="0">
                <a:pos x="45" y="1241"/>
              </a:cxn>
              <a:cxn ang="0">
                <a:pos x="69" y="1267"/>
              </a:cxn>
              <a:cxn ang="0">
                <a:pos x="99" y="1289"/>
              </a:cxn>
              <a:cxn ang="0">
                <a:pos x="133" y="1305"/>
              </a:cxn>
              <a:cxn ang="0">
                <a:pos x="176" y="1316"/>
              </a:cxn>
              <a:cxn ang="0">
                <a:pos x="244" y="1323"/>
              </a:cxn>
              <a:cxn ang="0">
                <a:pos x="2129" y="6686"/>
              </a:cxn>
            </a:cxnLst>
            <a:rect l="0" t="0" r="r" b="b"/>
            <a:pathLst>
              <a:path w="5820" h="6979">
                <a:moveTo>
                  <a:pt x="2129" y="6686"/>
                </a:moveTo>
                <a:lnTo>
                  <a:pt x="2129" y="6686"/>
                </a:lnTo>
                <a:lnTo>
                  <a:pt x="2129" y="6725"/>
                </a:lnTo>
                <a:lnTo>
                  <a:pt x="2132" y="6761"/>
                </a:lnTo>
                <a:lnTo>
                  <a:pt x="2136" y="6794"/>
                </a:lnTo>
                <a:lnTo>
                  <a:pt x="2139" y="6809"/>
                </a:lnTo>
                <a:lnTo>
                  <a:pt x="2143" y="6824"/>
                </a:lnTo>
                <a:lnTo>
                  <a:pt x="2147" y="6838"/>
                </a:lnTo>
                <a:lnTo>
                  <a:pt x="2151" y="6851"/>
                </a:lnTo>
                <a:lnTo>
                  <a:pt x="2156" y="6863"/>
                </a:lnTo>
                <a:lnTo>
                  <a:pt x="2161" y="6875"/>
                </a:lnTo>
                <a:lnTo>
                  <a:pt x="2167" y="6886"/>
                </a:lnTo>
                <a:lnTo>
                  <a:pt x="2173" y="6896"/>
                </a:lnTo>
                <a:lnTo>
                  <a:pt x="2180" y="6905"/>
                </a:lnTo>
                <a:lnTo>
                  <a:pt x="2189" y="6915"/>
                </a:lnTo>
                <a:lnTo>
                  <a:pt x="2197" y="6923"/>
                </a:lnTo>
                <a:lnTo>
                  <a:pt x="2206" y="6931"/>
                </a:lnTo>
                <a:lnTo>
                  <a:pt x="2216" y="6937"/>
                </a:lnTo>
                <a:lnTo>
                  <a:pt x="2226" y="6944"/>
                </a:lnTo>
                <a:lnTo>
                  <a:pt x="2238" y="6950"/>
                </a:lnTo>
                <a:lnTo>
                  <a:pt x="2249" y="6955"/>
                </a:lnTo>
                <a:lnTo>
                  <a:pt x="2262" y="6960"/>
                </a:lnTo>
                <a:lnTo>
                  <a:pt x="2276" y="6965"/>
                </a:lnTo>
                <a:lnTo>
                  <a:pt x="2290" y="6968"/>
                </a:lnTo>
                <a:lnTo>
                  <a:pt x="2304" y="6971"/>
                </a:lnTo>
                <a:lnTo>
                  <a:pt x="2321" y="6974"/>
                </a:lnTo>
                <a:lnTo>
                  <a:pt x="2337" y="6976"/>
                </a:lnTo>
                <a:lnTo>
                  <a:pt x="2372" y="6979"/>
                </a:lnTo>
                <a:lnTo>
                  <a:pt x="2411" y="6979"/>
                </a:lnTo>
                <a:lnTo>
                  <a:pt x="3410" y="6979"/>
                </a:lnTo>
                <a:lnTo>
                  <a:pt x="3410" y="6979"/>
                </a:lnTo>
                <a:lnTo>
                  <a:pt x="3449" y="6979"/>
                </a:lnTo>
                <a:lnTo>
                  <a:pt x="3485" y="6976"/>
                </a:lnTo>
                <a:lnTo>
                  <a:pt x="3501" y="6974"/>
                </a:lnTo>
                <a:lnTo>
                  <a:pt x="3516" y="6971"/>
                </a:lnTo>
                <a:lnTo>
                  <a:pt x="3532" y="6968"/>
                </a:lnTo>
                <a:lnTo>
                  <a:pt x="3546" y="6965"/>
                </a:lnTo>
                <a:lnTo>
                  <a:pt x="3559" y="6960"/>
                </a:lnTo>
                <a:lnTo>
                  <a:pt x="3572" y="6955"/>
                </a:lnTo>
                <a:lnTo>
                  <a:pt x="3584" y="6950"/>
                </a:lnTo>
                <a:lnTo>
                  <a:pt x="3595" y="6944"/>
                </a:lnTo>
                <a:lnTo>
                  <a:pt x="3605" y="6937"/>
                </a:lnTo>
                <a:lnTo>
                  <a:pt x="3616" y="6931"/>
                </a:lnTo>
                <a:lnTo>
                  <a:pt x="3624" y="6923"/>
                </a:lnTo>
                <a:lnTo>
                  <a:pt x="3633" y="6915"/>
                </a:lnTo>
                <a:lnTo>
                  <a:pt x="3640" y="6905"/>
                </a:lnTo>
                <a:lnTo>
                  <a:pt x="3647" y="6896"/>
                </a:lnTo>
                <a:lnTo>
                  <a:pt x="3655" y="6886"/>
                </a:lnTo>
                <a:lnTo>
                  <a:pt x="3661" y="6875"/>
                </a:lnTo>
                <a:lnTo>
                  <a:pt x="3666" y="6863"/>
                </a:lnTo>
                <a:lnTo>
                  <a:pt x="3671" y="6851"/>
                </a:lnTo>
                <a:lnTo>
                  <a:pt x="3675" y="6838"/>
                </a:lnTo>
                <a:lnTo>
                  <a:pt x="3679" y="6824"/>
                </a:lnTo>
                <a:lnTo>
                  <a:pt x="3682" y="6809"/>
                </a:lnTo>
                <a:lnTo>
                  <a:pt x="3685" y="6794"/>
                </a:lnTo>
                <a:lnTo>
                  <a:pt x="3689" y="6761"/>
                </a:lnTo>
                <a:lnTo>
                  <a:pt x="3691" y="6725"/>
                </a:lnTo>
                <a:lnTo>
                  <a:pt x="3692" y="6686"/>
                </a:lnTo>
                <a:lnTo>
                  <a:pt x="3692" y="1324"/>
                </a:lnTo>
                <a:lnTo>
                  <a:pt x="5539" y="1324"/>
                </a:lnTo>
                <a:lnTo>
                  <a:pt x="5539" y="1324"/>
                </a:lnTo>
                <a:lnTo>
                  <a:pt x="5578" y="1323"/>
                </a:lnTo>
                <a:lnTo>
                  <a:pt x="5613" y="1320"/>
                </a:lnTo>
                <a:lnTo>
                  <a:pt x="5630" y="1318"/>
                </a:lnTo>
                <a:lnTo>
                  <a:pt x="5645" y="1316"/>
                </a:lnTo>
                <a:lnTo>
                  <a:pt x="5660" y="1313"/>
                </a:lnTo>
                <a:lnTo>
                  <a:pt x="5674" y="1309"/>
                </a:lnTo>
                <a:lnTo>
                  <a:pt x="5687" y="1305"/>
                </a:lnTo>
                <a:lnTo>
                  <a:pt x="5701" y="1300"/>
                </a:lnTo>
                <a:lnTo>
                  <a:pt x="5712" y="1295"/>
                </a:lnTo>
                <a:lnTo>
                  <a:pt x="5723" y="1289"/>
                </a:lnTo>
                <a:lnTo>
                  <a:pt x="5733" y="1282"/>
                </a:lnTo>
                <a:lnTo>
                  <a:pt x="5744" y="1275"/>
                </a:lnTo>
                <a:lnTo>
                  <a:pt x="5753" y="1267"/>
                </a:lnTo>
                <a:lnTo>
                  <a:pt x="5761" y="1259"/>
                </a:lnTo>
                <a:lnTo>
                  <a:pt x="5769" y="1250"/>
                </a:lnTo>
                <a:lnTo>
                  <a:pt x="5776" y="1241"/>
                </a:lnTo>
                <a:lnTo>
                  <a:pt x="5782" y="1230"/>
                </a:lnTo>
                <a:lnTo>
                  <a:pt x="5789" y="1219"/>
                </a:lnTo>
                <a:lnTo>
                  <a:pt x="5794" y="1208"/>
                </a:lnTo>
                <a:lnTo>
                  <a:pt x="5799" y="1196"/>
                </a:lnTo>
                <a:lnTo>
                  <a:pt x="5803" y="1182"/>
                </a:lnTo>
                <a:lnTo>
                  <a:pt x="5807" y="1169"/>
                </a:lnTo>
                <a:lnTo>
                  <a:pt x="5810" y="1154"/>
                </a:lnTo>
                <a:lnTo>
                  <a:pt x="5813" y="1139"/>
                </a:lnTo>
                <a:lnTo>
                  <a:pt x="5817" y="1107"/>
                </a:lnTo>
                <a:lnTo>
                  <a:pt x="5820" y="1071"/>
                </a:lnTo>
                <a:lnTo>
                  <a:pt x="5820" y="1031"/>
                </a:lnTo>
                <a:lnTo>
                  <a:pt x="5820" y="293"/>
                </a:lnTo>
                <a:lnTo>
                  <a:pt x="5820" y="293"/>
                </a:lnTo>
                <a:lnTo>
                  <a:pt x="5820" y="254"/>
                </a:lnTo>
                <a:lnTo>
                  <a:pt x="5817" y="218"/>
                </a:lnTo>
                <a:lnTo>
                  <a:pt x="5813" y="185"/>
                </a:lnTo>
                <a:lnTo>
                  <a:pt x="5810" y="170"/>
                </a:lnTo>
                <a:lnTo>
                  <a:pt x="5807" y="155"/>
                </a:lnTo>
                <a:lnTo>
                  <a:pt x="5803" y="142"/>
                </a:lnTo>
                <a:lnTo>
                  <a:pt x="5799" y="129"/>
                </a:lnTo>
                <a:lnTo>
                  <a:pt x="5794" y="117"/>
                </a:lnTo>
                <a:lnTo>
                  <a:pt x="5789" y="104"/>
                </a:lnTo>
                <a:lnTo>
                  <a:pt x="5782" y="94"/>
                </a:lnTo>
                <a:lnTo>
                  <a:pt x="5776" y="84"/>
                </a:lnTo>
                <a:lnTo>
                  <a:pt x="5769" y="74"/>
                </a:lnTo>
                <a:lnTo>
                  <a:pt x="5761" y="64"/>
                </a:lnTo>
                <a:lnTo>
                  <a:pt x="5753" y="56"/>
                </a:lnTo>
                <a:lnTo>
                  <a:pt x="5744" y="49"/>
                </a:lnTo>
                <a:lnTo>
                  <a:pt x="5733" y="42"/>
                </a:lnTo>
                <a:lnTo>
                  <a:pt x="5723" y="35"/>
                </a:lnTo>
                <a:lnTo>
                  <a:pt x="5712" y="30"/>
                </a:lnTo>
                <a:lnTo>
                  <a:pt x="5701" y="24"/>
                </a:lnTo>
                <a:lnTo>
                  <a:pt x="5687" y="19"/>
                </a:lnTo>
                <a:lnTo>
                  <a:pt x="5674" y="15"/>
                </a:lnTo>
                <a:lnTo>
                  <a:pt x="5660" y="11"/>
                </a:lnTo>
                <a:lnTo>
                  <a:pt x="5645" y="8"/>
                </a:lnTo>
                <a:lnTo>
                  <a:pt x="5630" y="5"/>
                </a:lnTo>
                <a:lnTo>
                  <a:pt x="5613" y="3"/>
                </a:lnTo>
                <a:lnTo>
                  <a:pt x="5578" y="1"/>
                </a:lnTo>
                <a:lnTo>
                  <a:pt x="5539" y="0"/>
                </a:lnTo>
                <a:lnTo>
                  <a:pt x="283" y="0"/>
                </a:lnTo>
                <a:lnTo>
                  <a:pt x="283" y="0"/>
                </a:lnTo>
                <a:lnTo>
                  <a:pt x="244" y="1"/>
                </a:lnTo>
                <a:lnTo>
                  <a:pt x="208" y="3"/>
                </a:lnTo>
                <a:lnTo>
                  <a:pt x="192" y="5"/>
                </a:lnTo>
                <a:lnTo>
                  <a:pt x="176" y="8"/>
                </a:lnTo>
                <a:lnTo>
                  <a:pt x="161" y="11"/>
                </a:lnTo>
                <a:lnTo>
                  <a:pt x="148" y="15"/>
                </a:lnTo>
                <a:lnTo>
                  <a:pt x="133" y="19"/>
                </a:lnTo>
                <a:lnTo>
                  <a:pt x="121" y="24"/>
                </a:lnTo>
                <a:lnTo>
                  <a:pt x="109" y="30"/>
                </a:lnTo>
                <a:lnTo>
                  <a:pt x="99" y="35"/>
                </a:lnTo>
                <a:lnTo>
                  <a:pt x="87" y="42"/>
                </a:lnTo>
                <a:lnTo>
                  <a:pt x="78" y="49"/>
                </a:lnTo>
                <a:lnTo>
                  <a:pt x="69" y="56"/>
                </a:lnTo>
                <a:lnTo>
                  <a:pt x="61" y="64"/>
                </a:lnTo>
                <a:lnTo>
                  <a:pt x="52" y="74"/>
                </a:lnTo>
                <a:lnTo>
                  <a:pt x="45" y="84"/>
                </a:lnTo>
                <a:lnTo>
                  <a:pt x="38" y="94"/>
                </a:lnTo>
                <a:lnTo>
                  <a:pt x="32" y="104"/>
                </a:lnTo>
                <a:lnTo>
                  <a:pt x="27" y="117"/>
                </a:lnTo>
                <a:lnTo>
                  <a:pt x="22" y="129"/>
                </a:lnTo>
                <a:lnTo>
                  <a:pt x="18" y="142"/>
                </a:lnTo>
                <a:lnTo>
                  <a:pt x="14" y="155"/>
                </a:lnTo>
                <a:lnTo>
                  <a:pt x="11" y="170"/>
                </a:lnTo>
                <a:lnTo>
                  <a:pt x="7" y="185"/>
                </a:lnTo>
                <a:lnTo>
                  <a:pt x="3" y="218"/>
                </a:lnTo>
                <a:lnTo>
                  <a:pt x="1" y="254"/>
                </a:lnTo>
                <a:lnTo>
                  <a:pt x="0" y="293"/>
                </a:lnTo>
                <a:lnTo>
                  <a:pt x="0" y="1031"/>
                </a:lnTo>
                <a:lnTo>
                  <a:pt x="0" y="1031"/>
                </a:lnTo>
                <a:lnTo>
                  <a:pt x="1" y="1071"/>
                </a:lnTo>
                <a:lnTo>
                  <a:pt x="3" y="1107"/>
                </a:lnTo>
                <a:lnTo>
                  <a:pt x="7" y="1139"/>
                </a:lnTo>
                <a:lnTo>
                  <a:pt x="11" y="1154"/>
                </a:lnTo>
                <a:lnTo>
                  <a:pt x="14" y="1169"/>
                </a:lnTo>
                <a:lnTo>
                  <a:pt x="18" y="1182"/>
                </a:lnTo>
                <a:lnTo>
                  <a:pt x="22" y="1196"/>
                </a:lnTo>
                <a:lnTo>
                  <a:pt x="27" y="1208"/>
                </a:lnTo>
                <a:lnTo>
                  <a:pt x="32" y="1219"/>
                </a:lnTo>
                <a:lnTo>
                  <a:pt x="38" y="1230"/>
                </a:lnTo>
                <a:lnTo>
                  <a:pt x="45" y="1241"/>
                </a:lnTo>
                <a:lnTo>
                  <a:pt x="52" y="1250"/>
                </a:lnTo>
                <a:lnTo>
                  <a:pt x="61" y="1259"/>
                </a:lnTo>
                <a:lnTo>
                  <a:pt x="69" y="1267"/>
                </a:lnTo>
                <a:lnTo>
                  <a:pt x="78" y="1275"/>
                </a:lnTo>
                <a:lnTo>
                  <a:pt x="87" y="1282"/>
                </a:lnTo>
                <a:lnTo>
                  <a:pt x="99" y="1289"/>
                </a:lnTo>
                <a:lnTo>
                  <a:pt x="109" y="1295"/>
                </a:lnTo>
                <a:lnTo>
                  <a:pt x="121" y="1300"/>
                </a:lnTo>
                <a:lnTo>
                  <a:pt x="133" y="1305"/>
                </a:lnTo>
                <a:lnTo>
                  <a:pt x="148" y="1309"/>
                </a:lnTo>
                <a:lnTo>
                  <a:pt x="161" y="1313"/>
                </a:lnTo>
                <a:lnTo>
                  <a:pt x="176" y="1316"/>
                </a:lnTo>
                <a:lnTo>
                  <a:pt x="192" y="1318"/>
                </a:lnTo>
                <a:lnTo>
                  <a:pt x="208" y="1320"/>
                </a:lnTo>
                <a:lnTo>
                  <a:pt x="244" y="1323"/>
                </a:lnTo>
                <a:lnTo>
                  <a:pt x="283" y="1324"/>
                </a:lnTo>
                <a:lnTo>
                  <a:pt x="2129" y="1324"/>
                </a:lnTo>
                <a:lnTo>
                  <a:pt x="2129" y="6686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2565" y="3607833"/>
            <a:ext cx="8575900" cy="430887"/>
          </a:xfrm>
        </p:spPr>
        <p:txBody>
          <a:bodyPr lIns="0" tIns="0" rIns="0" bIns="0" anchor="b">
            <a:spAutoFit/>
          </a:bodyPr>
          <a:lstStyle>
            <a:lvl1pPr algn="l">
              <a:defRPr sz="2800" b="1">
                <a:solidFill>
                  <a:schemeClr val="accent2"/>
                </a:solidFill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fr-CH" noProof="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512565" y="4148236"/>
            <a:ext cx="8575901" cy="307777"/>
          </a:xfrm>
        </p:spPr>
        <p:txBody>
          <a:bodyPr lIns="0" tIns="0" rIns="0" bIns="0">
            <a:spAutoFit/>
          </a:bodyPr>
          <a:lstStyle>
            <a:lvl1pPr marL="0" indent="0" algn="l">
              <a:buNone/>
              <a:defRPr sz="2000">
                <a:solidFill>
                  <a:srgbClr val="787878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noProof="0" smtClean="0"/>
              <a:t>Formatvorlage des Untertitelmasters durch Klicken bearbeiten</a:t>
            </a:r>
            <a:endParaRPr lang="fr-CH" noProof="0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 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2"/>
          <p:cNvSpPr>
            <a:spLocks noChangeArrowheads="1"/>
          </p:cNvSpPr>
          <p:nvPr userDrawn="1"/>
        </p:nvSpPr>
        <p:spPr bwMode="auto">
          <a:xfrm>
            <a:off x="9742488" y="5689600"/>
            <a:ext cx="419100" cy="144463"/>
          </a:xfrm>
          <a:prstGeom prst="rect">
            <a:avLst/>
          </a:prstGeom>
          <a:solidFill>
            <a:srgbClr val="AF001E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latin typeface="+mn-lt"/>
            </a:endParaRPr>
          </a:p>
        </p:txBody>
      </p:sp>
      <p:sp>
        <p:nvSpPr>
          <p:cNvPr id="5" name="Freeform 13"/>
          <p:cNvSpPr>
            <a:spLocks/>
          </p:cNvSpPr>
          <p:nvPr userDrawn="1"/>
        </p:nvSpPr>
        <p:spPr bwMode="auto">
          <a:xfrm>
            <a:off x="9767888" y="5726113"/>
            <a:ext cx="49212" cy="69850"/>
          </a:xfrm>
          <a:custGeom>
            <a:avLst/>
            <a:gdLst/>
            <a:ahLst/>
            <a:cxnLst>
              <a:cxn ang="0">
                <a:pos x="3" y="4335"/>
              </a:cxn>
              <a:cxn ang="0">
                <a:pos x="55" y="4404"/>
              </a:cxn>
              <a:cxn ang="0">
                <a:pos x="165" y="4431"/>
              </a:cxn>
              <a:cxn ang="0">
                <a:pos x="1037" y="4485"/>
              </a:cxn>
              <a:cxn ang="0">
                <a:pos x="1606" y="4478"/>
              </a:cxn>
              <a:cxn ang="0">
                <a:pos x="2018" y="4425"/>
              </a:cxn>
              <a:cxn ang="0">
                <a:pos x="2305" y="4349"/>
              </a:cxn>
              <a:cxn ang="0">
                <a:pos x="2560" y="4241"/>
              </a:cxn>
              <a:cxn ang="0">
                <a:pos x="2776" y="4097"/>
              </a:cxn>
              <a:cxn ang="0">
                <a:pos x="2951" y="3915"/>
              </a:cxn>
              <a:cxn ang="0">
                <a:pos x="3081" y="3692"/>
              </a:cxn>
              <a:cxn ang="0">
                <a:pos x="3162" y="3428"/>
              </a:cxn>
              <a:cxn ang="0">
                <a:pos x="3190" y="3119"/>
              </a:cxn>
              <a:cxn ang="0">
                <a:pos x="3160" y="2801"/>
              </a:cxn>
              <a:cxn ang="0">
                <a:pos x="3048" y="2494"/>
              </a:cxn>
              <a:cxn ang="0">
                <a:pos x="2947" y="2347"/>
              </a:cxn>
              <a:cxn ang="0">
                <a:pos x="2814" y="2213"/>
              </a:cxn>
              <a:cxn ang="0">
                <a:pos x="2645" y="2092"/>
              </a:cxn>
              <a:cxn ang="0">
                <a:pos x="2188" y="1893"/>
              </a:cxn>
              <a:cxn ang="0">
                <a:pos x="1348" y="1664"/>
              </a:cxn>
              <a:cxn ang="0">
                <a:pos x="1175" y="1578"/>
              </a:cxn>
              <a:cxn ang="0">
                <a:pos x="1078" y="1481"/>
              </a:cxn>
              <a:cxn ang="0">
                <a:pos x="1029" y="1354"/>
              </a:cxn>
              <a:cxn ang="0">
                <a:pos x="1025" y="1202"/>
              </a:cxn>
              <a:cxn ang="0">
                <a:pos x="1092" y="1028"/>
              </a:cxn>
              <a:cxn ang="0">
                <a:pos x="1225" y="920"/>
              </a:cxn>
              <a:cxn ang="0">
                <a:pos x="1403" y="862"/>
              </a:cxn>
              <a:cxn ang="0">
                <a:pos x="1664" y="842"/>
              </a:cxn>
              <a:cxn ang="0">
                <a:pos x="2518" y="876"/>
              </a:cxn>
              <a:cxn ang="0">
                <a:pos x="2822" y="889"/>
              </a:cxn>
              <a:cxn ang="0">
                <a:pos x="2909" y="837"/>
              </a:cxn>
              <a:cxn ang="0">
                <a:pos x="3026" y="219"/>
              </a:cxn>
              <a:cxn ang="0">
                <a:pos x="3010" y="117"/>
              </a:cxn>
              <a:cxn ang="0">
                <a:pos x="2934" y="68"/>
              </a:cxn>
              <a:cxn ang="0">
                <a:pos x="2441" y="20"/>
              </a:cxn>
              <a:cxn ang="0">
                <a:pos x="1713" y="0"/>
              </a:cxn>
              <a:cxn ang="0">
                <a:pos x="1410" y="13"/>
              </a:cxn>
              <a:cxn ang="0">
                <a:pos x="1096" y="59"/>
              </a:cxn>
              <a:cxn ang="0">
                <a:pos x="823" y="137"/>
              </a:cxn>
              <a:cxn ang="0">
                <a:pos x="591" y="247"/>
              </a:cxn>
              <a:cxn ang="0">
                <a:pos x="400" y="385"/>
              </a:cxn>
              <a:cxn ang="0">
                <a:pos x="250" y="552"/>
              </a:cxn>
              <a:cxn ang="0">
                <a:pos x="139" y="744"/>
              </a:cxn>
              <a:cxn ang="0">
                <a:pos x="69" y="961"/>
              </a:cxn>
              <a:cxn ang="0">
                <a:pos x="38" y="1200"/>
              </a:cxn>
              <a:cxn ang="0">
                <a:pos x="54" y="1523"/>
              </a:cxn>
              <a:cxn ang="0">
                <a:pos x="168" y="1899"/>
              </a:cxn>
              <a:cxn ang="0">
                <a:pos x="382" y="2196"/>
              </a:cxn>
              <a:cxn ang="0">
                <a:pos x="689" y="2417"/>
              </a:cxn>
              <a:cxn ang="0">
                <a:pos x="1083" y="2566"/>
              </a:cxn>
              <a:cxn ang="0">
                <a:pos x="1858" y="2782"/>
              </a:cxn>
              <a:cxn ang="0">
                <a:pos x="2025" y="2871"/>
              </a:cxn>
              <a:cxn ang="0">
                <a:pos x="2130" y="2981"/>
              </a:cxn>
              <a:cxn ang="0">
                <a:pos x="2180" y="3118"/>
              </a:cxn>
              <a:cxn ang="0">
                <a:pos x="2178" y="3287"/>
              </a:cxn>
              <a:cxn ang="0">
                <a:pos x="2105" y="3463"/>
              </a:cxn>
              <a:cxn ang="0">
                <a:pos x="1948" y="3569"/>
              </a:cxn>
              <a:cxn ang="0">
                <a:pos x="1700" y="3623"/>
              </a:cxn>
              <a:cxn ang="0">
                <a:pos x="1294" y="3639"/>
              </a:cxn>
              <a:cxn ang="0">
                <a:pos x="519" y="3599"/>
              </a:cxn>
              <a:cxn ang="0">
                <a:pos x="205" y="3585"/>
              </a:cxn>
              <a:cxn ang="0">
                <a:pos x="119" y="3636"/>
              </a:cxn>
            </a:cxnLst>
            <a:rect l="0" t="0" r="r" b="b"/>
            <a:pathLst>
              <a:path w="3190" h="4488">
                <a:moveTo>
                  <a:pt x="84" y="3742"/>
                </a:moveTo>
                <a:lnTo>
                  <a:pt x="2" y="4269"/>
                </a:lnTo>
                <a:lnTo>
                  <a:pt x="2" y="4269"/>
                </a:lnTo>
                <a:lnTo>
                  <a:pt x="0" y="4287"/>
                </a:lnTo>
                <a:lnTo>
                  <a:pt x="0" y="4305"/>
                </a:lnTo>
                <a:lnTo>
                  <a:pt x="1" y="4320"/>
                </a:lnTo>
                <a:lnTo>
                  <a:pt x="3" y="4335"/>
                </a:lnTo>
                <a:lnTo>
                  <a:pt x="6" y="4348"/>
                </a:lnTo>
                <a:lnTo>
                  <a:pt x="11" y="4360"/>
                </a:lnTo>
                <a:lnTo>
                  <a:pt x="18" y="4371"/>
                </a:lnTo>
                <a:lnTo>
                  <a:pt x="26" y="4381"/>
                </a:lnTo>
                <a:lnTo>
                  <a:pt x="34" y="4389"/>
                </a:lnTo>
                <a:lnTo>
                  <a:pt x="44" y="4397"/>
                </a:lnTo>
                <a:lnTo>
                  <a:pt x="55" y="4404"/>
                </a:lnTo>
                <a:lnTo>
                  <a:pt x="67" y="4410"/>
                </a:lnTo>
                <a:lnTo>
                  <a:pt x="80" y="4415"/>
                </a:lnTo>
                <a:lnTo>
                  <a:pt x="94" y="4420"/>
                </a:lnTo>
                <a:lnTo>
                  <a:pt x="109" y="4423"/>
                </a:lnTo>
                <a:lnTo>
                  <a:pt x="125" y="4426"/>
                </a:lnTo>
                <a:lnTo>
                  <a:pt x="125" y="4426"/>
                </a:lnTo>
                <a:lnTo>
                  <a:pt x="165" y="4431"/>
                </a:lnTo>
                <a:lnTo>
                  <a:pt x="213" y="4437"/>
                </a:lnTo>
                <a:lnTo>
                  <a:pt x="326" y="4448"/>
                </a:lnTo>
                <a:lnTo>
                  <a:pt x="459" y="4457"/>
                </a:lnTo>
                <a:lnTo>
                  <a:pt x="610" y="4467"/>
                </a:lnTo>
                <a:lnTo>
                  <a:pt x="773" y="4476"/>
                </a:lnTo>
                <a:lnTo>
                  <a:pt x="947" y="4482"/>
                </a:lnTo>
                <a:lnTo>
                  <a:pt x="1037" y="4485"/>
                </a:lnTo>
                <a:lnTo>
                  <a:pt x="1126" y="4486"/>
                </a:lnTo>
                <a:lnTo>
                  <a:pt x="1217" y="4488"/>
                </a:lnTo>
                <a:lnTo>
                  <a:pt x="1309" y="4488"/>
                </a:lnTo>
                <a:lnTo>
                  <a:pt x="1309" y="4488"/>
                </a:lnTo>
                <a:lnTo>
                  <a:pt x="1409" y="4487"/>
                </a:lnTo>
                <a:lnTo>
                  <a:pt x="1509" y="4483"/>
                </a:lnTo>
                <a:lnTo>
                  <a:pt x="1606" y="4478"/>
                </a:lnTo>
                <a:lnTo>
                  <a:pt x="1702" y="4470"/>
                </a:lnTo>
                <a:lnTo>
                  <a:pt x="1795" y="4461"/>
                </a:lnTo>
                <a:lnTo>
                  <a:pt x="1841" y="4454"/>
                </a:lnTo>
                <a:lnTo>
                  <a:pt x="1886" y="4448"/>
                </a:lnTo>
                <a:lnTo>
                  <a:pt x="1930" y="4441"/>
                </a:lnTo>
                <a:lnTo>
                  <a:pt x="1975" y="4434"/>
                </a:lnTo>
                <a:lnTo>
                  <a:pt x="2018" y="4425"/>
                </a:lnTo>
                <a:lnTo>
                  <a:pt x="2062" y="4416"/>
                </a:lnTo>
                <a:lnTo>
                  <a:pt x="2104" y="4407"/>
                </a:lnTo>
                <a:lnTo>
                  <a:pt x="2145" y="4397"/>
                </a:lnTo>
                <a:lnTo>
                  <a:pt x="2186" y="4386"/>
                </a:lnTo>
                <a:lnTo>
                  <a:pt x="2227" y="4374"/>
                </a:lnTo>
                <a:lnTo>
                  <a:pt x="2266" y="4362"/>
                </a:lnTo>
                <a:lnTo>
                  <a:pt x="2305" y="4349"/>
                </a:lnTo>
                <a:lnTo>
                  <a:pt x="2344" y="4336"/>
                </a:lnTo>
                <a:lnTo>
                  <a:pt x="2382" y="4322"/>
                </a:lnTo>
                <a:lnTo>
                  <a:pt x="2419" y="4307"/>
                </a:lnTo>
                <a:lnTo>
                  <a:pt x="2455" y="4292"/>
                </a:lnTo>
                <a:lnTo>
                  <a:pt x="2491" y="4275"/>
                </a:lnTo>
                <a:lnTo>
                  <a:pt x="2525" y="4258"/>
                </a:lnTo>
                <a:lnTo>
                  <a:pt x="2560" y="4241"/>
                </a:lnTo>
                <a:lnTo>
                  <a:pt x="2593" y="4222"/>
                </a:lnTo>
                <a:lnTo>
                  <a:pt x="2625" y="4203"/>
                </a:lnTo>
                <a:lnTo>
                  <a:pt x="2658" y="4183"/>
                </a:lnTo>
                <a:lnTo>
                  <a:pt x="2688" y="4163"/>
                </a:lnTo>
                <a:lnTo>
                  <a:pt x="2718" y="4141"/>
                </a:lnTo>
                <a:lnTo>
                  <a:pt x="2747" y="4119"/>
                </a:lnTo>
                <a:lnTo>
                  <a:pt x="2776" y="4097"/>
                </a:lnTo>
                <a:lnTo>
                  <a:pt x="2804" y="4073"/>
                </a:lnTo>
                <a:lnTo>
                  <a:pt x="2831" y="4048"/>
                </a:lnTo>
                <a:lnTo>
                  <a:pt x="2857" y="4023"/>
                </a:lnTo>
                <a:lnTo>
                  <a:pt x="2882" y="3997"/>
                </a:lnTo>
                <a:lnTo>
                  <a:pt x="2906" y="3971"/>
                </a:lnTo>
                <a:lnTo>
                  <a:pt x="2928" y="3943"/>
                </a:lnTo>
                <a:lnTo>
                  <a:pt x="2951" y="3915"/>
                </a:lnTo>
                <a:lnTo>
                  <a:pt x="2973" y="3885"/>
                </a:lnTo>
                <a:lnTo>
                  <a:pt x="2993" y="3855"/>
                </a:lnTo>
                <a:lnTo>
                  <a:pt x="3013" y="3825"/>
                </a:lnTo>
                <a:lnTo>
                  <a:pt x="3031" y="3793"/>
                </a:lnTo>
                <a:lnTo>
                  <a:pt x="3049" y="3761"/>
                </a:lnTo>
                <a:lnTo>
                  <a:pt x="3066" y="3727"/>
                </a:lnTo>
                <a:lnTo>
                  <a:pt x="3081" y="3692"/>
                </a:lnTo>
                <a:lnTo>
                  <a:pt x="3096" y="3658"/>
                </a:lnTo>
                <a:lnTo>
                  <a:pt x="3109" y="3622"/>
                </a:lnTo>
                <a:lnTo>
                  <a:pt x="3122" y="3585"/>
                </a:lnTo>
                <a:lnTo>
                  <a:pt x="3134" y="3547"/>
                </a:lnTo>
                <a:lnTo>
                  <a:pt x="3144" y="3508"/>
                </a:lnTo>
                <a:lnTo>
                  <a:pt x="3154" y="3469"/>
                </a:lnTo>
                <a:lnTo>
                  <a:pt x="3162" y="3428"/>
                </a:lnTo>
                <a:lnTo>
                  <a:pt x="3169" y="3387"/>
                </a:lnTo>
                <a:lnTo>
                  <a:pt x="3175" y="3345"/>
                </a:lnTo>
                <a:lnTo>
                  <a:pt x="3181" y="3301"/>
                </a:lnTo>
                <a:lnTo>
                  <a:pt x="3185" y="3257"/>
                </a:lnTo>
                <a:lnTo>
                  <a:pt x="3187" y="3212"/>
                </a:lnTo>
                <a:lnTo>
                  <a:pt x="3190" y="3166"/>
                </a:lnTo>
                <a:lnTo>
                  <a:pt x="3190" y="3119"/>
                </a:lnTo>
                <a:lnTo>
                  <a:pt x="3190" y="3119"/>
                </a:lnTo>
                <a:lnTo>
                  <a:pt x="3190" y="3064"/>
                </a:lnTo>
                <a:lnTo>
                  <a:pt x="3186" y="3010"/>
                </a:lnTo>
                <a:lnTo>
                  <a:pt x="3183" y="2956"/>
                </a:lnTo>
                <a:lnTo>
                  <a:pt x="3177" y="2904"/>
                </a:lnTo>
                <a:lnTo>
                  <a:pt x="3169" y="2852"/>
                </a:lnTo>
                <a:lnTo>
                  <a:pt x="3160" y="2801"/>
                </a:lnTo>
                <a:lnTo>
                  <a:pt x="3148" y="2751"/>
                </a:lnTo>
                <a:lnTo>
                  <a:pt x="3135" y="2702"/>
                </a:lnTo>
                <a:lnTo>
                  <a:pt x="3120" y="2654"/>
                </a:lnTo>
                <a:lnTo>
                  <a:pt x="3102" y="2608"/>
                </a:lnTo>
                <a:lnTo>
                  <a:pt x="3082" y="2561"/>
                </a:lnTo>
                <a:lnTo>
                  <a:pt x="3060" y="2517"/>
                </a:lnTo>
                <a:lnTo>
                  <a:pt x="3048" y="2494"/>
                </a:lnTo>
                <a:lnTo>
                  <a:pt x="3036" y="2472"/>
                </a:lnTo>
                <a:lnTo>
                  <a:pt x="3023" y="2451"/>
                </a:lnTo>
                <a:lnTo>
                  <a:pt x="3009" y="2430"/>
                </a:lnTo>
                <a:lnTo>
                  <a:pt x="2995" y="2408"/>
                </a:lnTo>
                <a:lnTo>
                  <a:pt x="2979" y="2388"/>
                </a:lnTo>
                <a:lnTo>
                  <a:pt x="2963" y="2367"/>
                </a:lnTo>
                <a:lnTo>
                  <a:pt x="2947" y="2347"/>
                </a:lnTo>
                <a:lnTo>
                  <a:pt x="2930" y="2327"/>
                </a:lnTo>
                <a:lnTo>
                  <a:pt x="2912" y="2308"/>
                </a:lnTo>
                <a:lnTo>
                  <a:pt x="2894" y="2288"/>
                </a:lnTo>
                <a:lnTo>
                  <a:pt x="2875" y="2269"/>
                </a:lnTo>
                <a:lnTo>
                  <a:pt x="2855" y="2250"/>
                </a:lnTo>
                <a:lnTo>
                  <a:pt x="2835" y="2231"/>
                </a:lnTo>
                <a:lnTo>
                  <a:pt x="2814" y="2213"/>
                </a:lnTo>
                <a:lnTo>
                  <a:pt x="2792" y="2195"/>
                </a:lnTo>
                <a:lnTo>
                  <a:pt x="2769" y="2177"/>
                </a:lnTo>
                <a:lnTo>
                  <a:pt x="2745" y="2159"/>
                </a:lnTo>
                <a:lnTo>
                  <a:pt x="2721" y="2142"/>
                </a:lnTo>
                <a:lnTo>
                  <a:pt x="2697" y="2126"/>
                </a:lnTo>
                <a:lnTo>
                  <a:pt x="2672" y="2108"/>
                </a:lnTo>
                <a:lnTo>
                  <a:pt x="2645" y="2092"/>
                </a:lnTo>
                <a:lnTo>
                  <a:pt x="2589" y="2061"/>
                </a:lnTo>
                <a:lnTo>
                  <a:pt x="2531" y="2029"/>
                </a:lnTo>
                <a:lnTo>
                  <a:pt x="2470" y="2000"/>
                </a:lnTo>
                <a:lnTo>
                  <a:pt x="2405" y="1972"/>
                </a:lnTo>
                <a:lnTo>
                  <a:pt x="2336" y="1944"/>
                </a:lnTo>
                <a:lnTo>
                  <a:pt x="2264" y="1918"/>
                </a:lnTo>
                <a:lnTo>
                  <a:pt x="2188" y="1893"/>
                </a:lnTo>
                <a:lnTo>
                  <a:pt x="2109" y="1869"/>
                </a:lnTo>
                <a:lnTo>
                  <a:pt x="2027" y="1847"/>
                </a:lnTo>
                <a:lnTo>
                  <a:pt x="1521" y="1717"/>
                </a:lnTo>
                <a:lnTo>
                  <a:pt x="1521" y="1717"/>
                </a:lnTo>
                <a:lnTo>
                  <a:pt x="1459" y="1700"/>
                </a:lnTo>
                <a:lnTo>
                  <a:pt x="1401" y="1682"/>
                </a:lnTo>
                <a:lnTo>
                  <a:pt x="1348" y="1664"/>
                </a:lnTo>
                <a:lnTo>
                  <a:pt x="1299" y="1645"/>
                </a:lnTo>
                <a:lnTo>
                  <a:pt x="1275" y="1635"/>
                </a:lnTo>
                <a:lnTo>
                  <a:pt x="1253" y="1624"/>
                </a:lnTo>
                <a:lnTo>
                  <a:pt x="1233" y="1613"/>
                </a:lnTo>
                <a:lnTo>
                  <a:pt x="1212" y="1601"/>
                </a:lnTo>
                <a:lnTo>
                  <a:pt x="1194" y="1590"/>
                </a:lnTo>
                <a:lnTo>
                  <a:pt x="1175" y="1578"/>
                </a:lnTo>
                <a:lnTo>
                  <a:pt x="1159" y="1565"/>
                </a:lnTo>
                <a:lnTo>
                  <a:pt x="1143" y="1552"/>
                </a:lnTo>
                <a:lnTo>
                  <a:pt x="1128" y="1539"/>
                </a:lnTo>
                <a:lnTo>
                  <a:pt x="1113" y="1525"/>
                </a:lnTo>
                <a:lnTo>
                  <a:pt x="1100" y="1511"/>
                </a:lnTo>
                <a:lnTo>
                  <a:pt x="1089" y="1496"/>
                </a:lnTo>
                <a:lnTo>
                  <a:pt x="1078" y="1481"/>
                </a:lnTo>
                <a:lnTo>
                  <a:pt x="1068" y="1465"/>
                </a:lnTo>
                <a:lnTo>
                  <a:pt x="1059" y="1447"/>
                </a:lnTo>
                <a:lnTo>
                  <a:pt x="1052" y="1430"/>
                </a:lnTo>
                <a:lnTo>
                  <a:pt x="1044" y="1413"/>
                </a:lnTo>
                <a:lnTo>
                  <a:pt x="1038" y="1393"/>
                </a:lnTo>
                <a:lnTo>
                  <a:pt x="1033" y="1374"/>
                </a:lnTo>
                <a:lnTo>
                  <a:pt x="1029" y="1354"/>
                </a:lnTo>
                <a:lnTo>
                  <a:pt x="1026" y="1332"/>
                </a:lnTo>
                <a:lnTo>
                  <a:pt x="1024" y="1311"/>
                </a:lnTo>
                <a:lnTo>
                  <a:pt x="1021" y="1289"/>
                </a:lnTo>
                <a:lnTo>
                  <a:pt x="1021" y="1265"/>
                </a:lnTo>
                <a:lnTo>
                  <a:pt x="1021" y="1265"/>
                </a:lnTo>
                <a:lnTo>
                  <a:pt x="1022" y="1233"/>
                </a:lnTo>
                <a:lnTo>
                  <a:pt x="1025" y="1202"/>
                </a:lnTo>
                <a:lnTo>
                  <a:pt x="1030" y="1173"/>
                </a:lnTo>
                <a:lnTo>
                  <a:pt x="1035" y="1145"/>
                </a:lnTo>
                <a:lnTo>
                  <a:pt x="1044" y="1119"/>
                </a:lnTo>
                <a:lnTo>
                  <a:pt x="1054" y="1094"/>
                </a:lnTo>
                <a:lnTo>
                  <a:pt x="1065" y="1071"/>
                </a:lnTo>
                <a:lnTo>
                  <a:pt x="1078" y="1049"/>
                </a:lnTo>
                <a:lnTo>
                  <a:pt x="1092" y="1028"/>
                </a:lnTo>
                <a:lnTo>
                  <a:pt x="1107" y="1010"/>
                </a:lnTo>
                <a:lnTo>
                  <a:pt x="1124" y="991"/>
                </a:lnTo>
                <a:lnTo>
                  <a:pt x="1142" y="975"/>
                </a:lnTo>
                <a:lnTo>
                  <a:pt x="1161" y="960"/>
                </a:lnTo>
                <a:lnTo>
                  <a:pt x="1181" y="946"/>
                </a:lnTo>
                <a:lnTo>
                  <a:pt x="1202" y="932"/>
                </a:lnTo>
                <a:lnTo>
                  <a:pt x="1225" y="920"/>
                </a:lnTo>
                <a:lnTo>
                  <a:pt x="1248" y="909"/>
                </a:lnTo>
                <a:lnTo>
                  <a:pt x="1272" y="899"/>
                </a:lnTo>
                <a:lnTo>
                  <a:pt x="1297" y="889"/>
                </a:lnTo>
                <a:lnTo>
                  <a:pt x="1323" y="882"/>
                </a:lnTo>
                <a:lnTo>
                  <a:pt x="1349" y="874"/>
                </a:lnTo>
                <a:lnTo>
                  <a:pt x="1376" y="868"/>
                </a:lnTo>
                <a:lnTo>
                  <a:pt x="1403" y="862"/>
                </a:lnTo>
                <a:lnTo>
                  <a:pt x="1431" y="858"/>
                </a:lnTo>
                <a:lnTo>
                  <a:pt x="1459" y="854"/>
                </a:lnTo>
                <a:lnTo>
                  <a:pt x="1488" y="850"/>
                </a:lnTo>
                <a:lnTo>
                  <a:pt x="1546" y="845"/>
                </a:lnTo>
                <a:lnTo>
                  <a:pt x="1605" y="842"/>
                </a:lnTo>
                <a:lnTo>
                  <a:pt x="1664" y="842"/>
                </a:lnTo>
                <a:lnTo>
                  <a:pt x="1664" y="842"/>
                </a:lnTo>
                <a:lnTo>
                  <a:pt x="1744" y="842"/>
                </a:lnTo>
                <a:lnTo>
                  <a:pt x="1823" y="843"/>
                </a:lnTo>
                <a:lnTo>
                  <a:pt x="1979" y="847"/>
                </a:lnTo>
                <a:lnTo>
                  <a:pt x="2130" y="852"/>
                </a:lnTo>
                <a:lnTo>
                  <a:pt x="2272" y="860"/>
                </a:lnTo>
                <a:lnTo>
                  <a:pt x="2403" y="868"/>
                </a:lnTo>
                <a:lnTo>
                  <a:pt x="2518" y="876"/>
                </a:lnTo>
                <a:lnTo>
                  <a:pt x="2691" y="889"/>
                </a:lnTo>
                <a:lnTo>
                  <a:pt x="2691" y="889"/>
                </a:lnTo>
                <a:lnTo>
                  <a:pt x="2723" y="891"/>
                </a:lnTo>
                <a:lnTo>
                  <a:pt x="2752" y="893"/>
                </a:lnTo>
                <a:lnTo>
                  <a:pt x="2778" y="893"/>
                </a:lnTo>
                <a:lnTo>
                  <a:pt x="2802" y="891"/>
                </a:lnTo>
                <a:lnTo>
                  <a:pt x="2822" y="889"/>
                </a:lnTo>
                <a:lnTo>
                  <a:pt x="2842" y="885"/>
                </a:lnTo>
                <a:lnTo>
                  <a:pt x="2859" y="880"/>
                </a:lnTo>
                <a:lnTo>
                  <a:pt x="2873" y="872"/>
                </a:lnTo>
                <a:lnTo>
                  <a:pt x="2881" y="868"/>
                </a:lnTo>
                <a:lnTo>
                  <a:pt x="2887" y="862"/>
                </a:lnTo>
                <a:lnTo>
                  <a:pt x="2898" y="851"/>
                </a:lnTo>
                <a:lnTo>
                  <a:pt x="2909" y="837"/>
                </a:lnTo>
                <a:lnTo>
                  <a:pt x="2918" y="822"/>
                </a:lnTo>
                <a:lnTo>
                  <a:pt x="2925" y="804"/>
                </a:lnTo>
                <a:lnTo>
                  <a:pt x="2933" y="782"/>
                </a:lnTo>
                <a:lnTo>
                  <a:pt x="2938" y="758"/>
                </a:lnTo>
                <a:lnTo>
                  <a:pt x="2944" y="732"/>
                </a:lnTo>
                <a:lnTo>
                  <a:pt x="3026" y="219"/>
                </a:lnTo>
                <a:lnTo>
                  <a:pt x="3026" y="219"/>
                </a:lnTo>
                <a:lnTo>
                  <a:pt x="3027" y="200"/>
                </a:lnTo>
                <a:lnTo>
                  <a:pt x="3028" y="183"/>
                </a:lnTo>
                <a:lnTo>
                  <a:pt x="3027" y="168"/>
                </a:lnTo>
                <a:lnTo>
                  <a:pt x="3025" y="152"/>
                </a:lnTo>
                <a:lnTo>
                  <a:pt x="3022" y="139"/>
                </a:lnTo>
                <a:lnTo>
                  <a:pt x="3016" y="128"/>
                </a:lnTo>
                <a:lnTo>
                  <a:pt x="3010" y="117"/>
                </a:lnTo>
                <a:lnTo>
                  <a:pt x="3003" y="107"/>
                </a:lnTo>
                <a:lnTo>
                  <a:pt x="2995" y="98"/>
                </a:lnTo>
                <a:lnTo>
                  <a:pt x="2985" y="90"/>
                </a:lnTo>
                <a:lnTo>
                  <a:pt x="2973" y="83"/>
                </a:lnTo>
                <a:lnTo>
                  <a:pt x="2961" y="78"/>
                </a:lnTo>
                <a:lnTo>
                  <a:pt x="2948" y="72"/>
                </a:lnTo>
                <a:lnTo>
                  <a:pt x="2934" y="68"/>
                </a:lnTo>
                <a:lnTo>
                  <a:pt x="2919" y="64"/>
                </a:lnTo>
                <a:lnTo>
                  <a:pt x="2902" y="61"/>
                </a:lnTo>
                <a:lnTo>
                  <a:pt x="2902" y="61"/>
                </a:lnTo>
                <a:lnTo>
                  <a:pt x="2817" y="51"/>
                </a:lnTo>
                <a:lnTo>
                  <a:pt x="2711" y="40"/>
                </a:lnTo>
                <a:lnTo>
                  <a:pt x="2585" y="30"/>
                </a:lnTo>
                <a:lnTo>
                  <a:pt x="2441" y="20"/>
                </a:lnTo>
                <a:lnTo>
                  <a:pt x="2280" y="12"/>
                </a:lnTo>
                <a:lnTo>
                  <a:pt x="2194" y="8"/>
                </a:lnTo>
                <a:lnTo>
                  <a:pt x="2104" y="5"/>
                </a:lnTo>
                <a:lnTo>
                  <a:pt x="2011" y="3"/>
                </a:lnTo>
                <a:lnTo>
                  <a:pt x="1914" y="1"/>
                </a:lnTo>
                <a:lnTo>
                  <a:pt x="1815" y="0"/>
                </a:lnTo>
                <a:lnTo>
                  <a:pt x="1713" y="0"/>
                </a:lnTo>
                <a:lnTo>
                  <a:pt x="1713" y="0"/>
                </a:lnTo>
                <a:lnTo>
                  <a:pt x="1660" y="0"/>
                </a:lnTo>
                <a:lnTo>
                  <a:pt x="1608" y="1"/>
                </a:lnTo>
                <a:lnTo>
                  <a:pt x="1558" y="3"/>
                </a:lnTo>
                <a:lnTo>
                  <a:pt x="1508" y="5"/>
                </a:lnTo>
                <a:lnTo>
                  <a:pt x="1458" y="8"/>
                </a:lnTo>
                <a:lnTo>
                  <a:pt x="1410" y="13"/>
                </a:lnTo>
                <a:lnTo>
                  <a:pt x="1363" y="17"/>
                </a:lnTo>
                <a:lnTo>
                  <a:pt x="1316" y="22"/>
                </a:lnTo>
                <a:lnTo>
                  <a:pt x="1271" y="28"/>
                </a:lnTo>
                <a:lnTo>
                  <a:pt x="1225" y="35"/>
                </a:lnTo>
                <a:lnTo>
                  <a:pt x="1182" y="42"/>
                </a:lnTo>
                <a:lnTo>
                  <a:pt x="1138" y="51"/>
                </a:lnTo>
                <a:lnTo>
                  <a:pt x="1096" y="59"/>
                </a:lnTo>
                <a:lnTo>
                  <a:pt x="1055" y="68"/>
                </a:lnTo>
                <a:lnTo>
                  <a:pt x="1014" y="78"/>
                </a:lnTo>
                <a:lnTo>
                  <a:pt x="974" y="89"/>
                </a:lnTo>
                <a:lnTo>
                  <a:pt x="935" y="100"/>
                </a:lnTo>
                <a:lnTo>
                  <a:pt x="897" y="112"/>
                </a:lnTo>
                <a:lnTo>
                  <a:pt x="860" y="124"/>
                </a:lnTo>
                <a:lnTo>
                  <a:pt x="823" y="137"/>
                </a:lnTo>
                <a:lnTo>
                  <a:pt x="787" y="151"/>
                </a:lnTo>
                <a:lnTo>
                  <a:pt x="753" y="165"/>
                </a:lnTo>
                <a:lnTo>
                  <a:pt x="719" y="181"/>
                </a:lnTo>
                <a:lnTo>
                  <a:pt x="685" y="197"/>
                </a:lnTo>
                <a:lnTo>
                  <a:pt x="654" y="213"/>
                </a:lnTo>
                <a:lnTo>
                  <a:pt x="623" y="229"/>
                </a:lnTo>
                <a:lnTo>
                  <a:pt x="591" y="247"/>
                </a:lnTo>
                <a:lnTo>
                  <a:pt x="562" y="265"/>
                </a:lnTo>
                <a:lnTo>
                  <a:pt x="533" y="284"/>
                </a:lnTo>
                <a:lnTo>
                  <a:pt x="505" y="303"/>
                </a:lnTo>
                <a:lnTo>
                  <a:pt x="477" y="323"/>
                </a:lnTo>
                <a:lnTo>
                  <a:pt x="451" y="343"/>
                </a:lnTo>
                <a:lnTo>
                  <a:pt x="425" y="365"/>
                </a:lnTo>
                <a:lnTo>
                  <a:pt x="400" y="385"/>
                </a:lnTo>
                <a:lnTo>
                  <a:pt x="377" y="408"/>
                </a:lnTo>
                <a:lnTo>
                  <a:pt x="354" y="431"/>
                </a:lnTo>
                <a:lnTo>
                  <a:pt x="331" y="454"/>
                </a:lnTo>
                <a:lnTo>
                  <a:pt x="309" y="478"/>
                </a:lnTo>
                <a:lnTo>
                  <a:pt x="289" y="501"/>
                </a:lnTo>
                <a:lnTo>
                  <a:pt x="269" y="526"/>
                </a:lnTo>
                <a:lnTo>
                  <a:pt x="250" y="552"/>
                </a:lnTo>
                <a:lnTo>
                  <a:pt x="231" y="578"/>
                </a:lnTo>
                <a:lnTo>
                  <a:pt x="214" y="604"/>
                </a:lnTo>
                <a:lnTo>
                  <a:pt x="198" y="631"/>
                </a:lnTo>
                <a:lnTo>
                  <a:pt x="182" y="658"/>
                </a:lnTo>
                <a:lnTo>
                  <a:pt x="166" y="687"/>
                </a:lnTo>
                <a:lnTo>
                  <a:pt x="152" y="715"/>
                </a:lnTo>
                <a:lnTo>
                  <a:pt x="139" y="744"/>
                </a:lnTo>
                <a:lnTo>
                  <a:pt x="127" y="773"/>
                </a:lnTo>
                <a:lnTo>
                  <a:pt x="116" y="804"/>
                </a:lnTo>
                <a:lnTo>
                  <a:pt x="105" y="834"/>
                </a:lnTo>
                <a:lnTo>
                  <a:pt x="94" y="865"/>
                </a:lnTo>
                <a:lnTo>
                  <a:pt x="85" y="897"/>
                </a:lnTo>
                <a:lnTo>
                  <a:pt x="77" y="928"/>
                </a:lnTo>
                <a:lnTo>
                  <a:pt x="69" y="961"/>
                </a:lnTo>
                <a:lnTo>
                  <a:pt x="62" y="993"/>
                </a:lnTo>
                <a:lnTo>
                  <a:pt x="56" y="1027"/>
                </a:lnTo>
                <a:lnTo>
                  <a:pt x="51" y="1060"/>
                </a:lnTo>
                <a:lnTo>
                  <a:pt x="46" y="1095"/>
                </a:lnTo>
                <a:lnTo>
                  <a:pt x="43" y="1129"/>
                </a:lnTo>
                <a:lnTo>
                  <a:pt x="40" y="1165"/>
                </a:lnTo>
                <a:lnTo>
                  <a:pt x="38" y="1200"/>
                </a:lnTo>
                <a:lnTo>
                  <a:pt x="36" y="1236"/>
                </a:lnTo>
                <a:lnTo>
                  <a:pt x="36" y="1272"/>
                </a:lnTo>
                <a:lnTo>
                  <a:pt x="36" y="1272"/>
                </a:lnTo>
                <a:lnTo>
                  <a:pt x="38" y="1337"/>
                </a:lnTo>
                <a:lnTo>
                  <a:pt x="41" y="1401"/>
                </a:lnTo>
                <a:lnTo>
                  <a:pt x="46" y="1462"/>
                </a:lnTo>
                <a:lnTo>
                  <a:pt x="54" y="1523"/>
                </a:lnTo>
                <a:lnTo>
                  <a:pt x="64" y="1582"/>
                </a:lnTo>
                <a:lnTo>
                  <a:pt x="77" y="1638"/>
                </a:lnTo>
                <a:lnTo>
                  <a:pt x="91" y="1693"/>
                </a:lnTo>
                <a:lnTo>
                  <a:pt x="107" y="1747"/>
                </a:lnTo>
                <a:lnTo>
                  <a:pt x="125" y="1799"/>
                </a:lnTo>
                <a:lnTo>
                  <a:pt x="146" y="1850"/>
                </a:lnTo>
                <a:lnTo>
                  <a:pt x="168" y="1899"/>
                </a:lnTo>
                <a:lnTo>
                  <a:pt x="192" y="1946"/>
                </a:lnTo>
                <a:lnTo>
                  <a:pt x="220" y="1991"/>
                </a:lnTo>
                <a:lnTo>
                  <a:pt x="248" y="2036"/>
                </a:lnTo>
                <a:lnTo>
                  <a:pt x="278" y="2078"/>
                </a:lnTo>
                <a:lnTo>
                  <a:pt x="311" y="2119"/>
                </a:lnTo>
                <a:lnTo>
                  <a:pt x="345" y="2158"/>
                </a:lnTo>
                <a:lnTo>
                  <a:pt x="382" y="2196"/>
                </a:lnTo>
                <a:lnTo>
                  <a:pt x="420" y="2232"/>
                </a:lnTo>
                <a:lnTo>
                  <a:pt x="460" y="2267"/>
                </a:lnTo>
                <a:lnTo>
                  <a:pt x="502" y="2300"/>
                </a:lnTo>
                <a:lnTo>
                  <a:pt x="546" y="2332"/>
                </a:lnTo>
                <a:lnTo>
                  <a:pt x="592" y="2362"/>
                </a:lnTo>
                <a:lnTo>
                  <a:pt x="639" y="2390"/>
                </a:lnTo>
                <a:lnTo>
                  <a:pt x="689" y="2417"/>
                </a:lnTo>
                <a:lnTo>
                  <a:pt x="740" y="2443"/>
                </a:lnTo>
                <a:lnTo>
                  <a:pt x="793" y="2467"/>
                </a:lnTo>
                <a:lnTo>
                  <a:pt x="847" y="2490"/>
                </a:lnTo>
                <a:lnTo>
                  <a:pt x="903" y="2510"/>
                </a:lnTo>
                <a:lnTo>
                  <a:pt x="962" y="2530"/>
                </a:lnTo>
                <a:lnTo>
                  <a:pt x="1021" y="2548"/>
                </a:lnTo>
                <a:lnTo>
                  <a:pt x="1083" y="2566"/>
                </a:lnTo>
                <a:lnTo>
                  <a:pt x="1589" y="2696"/>
                </a:lnTo>
                <a:lnTo>
                  <a:pt x="1589" y="2696"/>
                </a:lnTo>
                <a:lnTo>
                  <a:pt x="1665" y="2716"/>
                </a:lnTo>
                <a:lnTo>
                  <a:pt x="1734" y="2737"/>
                </a:lnTo>
                <a:lnTo>
                  <a:pt x="1799" y="2760"/>
                </a:lnTo>
                <a:lnTo>
                  <a:pt x="1830" y="2770"/>
                </a:lnTo>
                <a:lnTo>
                  <a:pt x="1858" y="2782"/>
                </a:lnTo>
                <a:lnTo>
                  <a:pt x="1886" y="2793"/>
                </a:lnTo>
                <a:lnTo>
                  <a:pt x="1912" y="2806"/>
                </a:lnTo>
                <a:lnTo>
                  <a:pt x="1937" y="2818"/>
                </a:lnTo>
                <a:lnTo>
                  <a:pt x="1961" y="2831"/>
                </a:lnTo>
                <a:lnTo>
                  <a:pt x="1984" y="2844"/>
                </a:lnTo>
                <a:lnTo>
                  <a:pt x="2004" y="2857"/>
                </a:lnTo>
                <a:lnTo>
                  <a:pt x="2025" y="2871"/>
                </a:lnTo>
                <a:lnTo>
                  <a:pt x="2043" y="2885"/>
                </a:lnTo>
                <a:lnTo>
                  <a:pt x="2060" y="2899"/>
                </a:lnTo>
                <a:lnTo>
                  <a:pt x="2077" y="2914"/>
                </a:lnTo>
                <a:lnTo>
                  <a:pt x="2092" y="2931"/>
                </a:lnTo>
                <a:lnTo>
                  <a:pt x="2106" y="2947"/>
                </a:lnTo>
                <a:lnTo>
                  <a:pt x="2119" y="2963"/>
                </a:lnTo>
                <a:lnTo>
                  <a:pt x="2130" y="2981"/>
                </a:lnTo>
                <a:lnTo>
                  <a:pt x="2141" y="2998"/>
                </a:lnTo>
                <a:lnTo>
                  <a:pt x="2150" y="3016"/>
                </a:lnTo>
                <a:lnTo>
                  <a:pt x="2158" y="3036"/>
                </a:lnTo>
                <a:lnTo>
                  <a:pt x="2166" y="3055"/>
                </a:lnTo>
                <a:lnTo>
                  <a:pt x="2171" y="3076"/>
                </a:lnTo>
                <a:lnTo>
                  <a:pt x="2175" y="3097"/>
                </a:lnTo>
                <a:lnTo>
                  <a:pt x="2180" y="3118"/>
                </a:lnTo>
                <a:lnTo>
                  <a:pt x="2182" y="3141"/>
                </a:lnTo>
                <a:lnTo>
                  <a:pt x="2184" y="3164"/>
                </a:lnTo>
                <a:lnTo>
                  <a:pt x="2184" y="3188"/>
                </a:lnTo>
                <a:lnTo>
                  <a:pt x="2184" y="3188"/>
                </a:lnTo>
                <a:lnTo>
                  <a:pt x="2184" y="3223"/>
                </a:lnTo>
                <a:lnTo>
                  <a:pt x="2181" y="3256"/>
                </a:lnTo>
                <a:lnTo>
                  <a:pt x="2178" y="3287"/>
                </a:lnTo>
                <a:lnTo>
                  <a:pt x="2172" y="3318"/>
                </a:lnTo>
                <a:lnTo>
                  <a:pt x="2165" y="3346"/>
                </a:lnTo>
                <a:lnTo>
                  <a:pt x="2156" y="3372"/>
                </a:lnTo>
                <a:lnTo>
                  <a:pt x="2146" y="3397"/>
                </a:lnTo>
                <a:lnTo>
                  <a:pt x="2134" y="3421"/>
                </a:lnTo>
                <a:lnTo>
                  <a:pt x="2120" y="3442"/>
                </a:lnTo>
                <a:lnTo>
                  <a:pt x="2105" y="3463"/>
                </a:lnTo>
                <a:lnTo>
                  <a:pt x="2088" y="3481"/>
                </a:lnTo>
                <a:lnTo>
                  <a:pt x="2069" y="3500"/>
                </a:lnTo>
                <a:lnTo>
                  <a:pt x="2049" y="3516"/>
                </a:lnTo>
                <a:lnTo>
                  <a:pt x="2026" y="3531"/>
                </a:lnTo>
                <a:lnTo>
                  <a:pt x="2002" y="3545"/>
                </a:lnTo>
                <a:lnTo>
                  <a:pt x="1976" y="3557"/>
                </a:lnTo>
                <a:lnTo>
                  <a:pt x="1948" y="3569"/>
                </a:lnTo>
                <a:lnTo>
                  <a:pt x="1919" y="3580"/>
                </a:lnTo>
                <a:lnTo>
                  <a:pt x="1886" y="3590"/>
                </a:lnTo>
                <a:lnTo>
                  <a:pt x="1852" y="3597"/>
                </a:lnTo>
                <a:lnTo>
                  <a:pt x="1818" y="3605"/>
                </a:lnTo>
                <a:lnTo>
                  <a:pt x="1780" y="3612"/>
                </a:lnTo>
                <a:lnTo>
                  <a:pt x="1741" y="3618"/>
                </a:lnTo>
                <a:lnTo>
                  <a:pt x="1700" y="3623"/>
                </a:lnTo>
                <a:lnTo>
                  <a:pt x="1656" y="3627"/>
                </a:lnTo>
                <a:lnTo>
                  <a:pt x="1611" y="3631"/>
                </a:lnTo>
                <a:lnTo>
                  <a:pt x="1563" y="3634"/>
                </a:lnTo>
                <a:lnTo>
                  <a:pt x="1513" y="3636"/>
                </a:lnTo>
                <a:lnTo>
                  <a:pt x="1408" y="3638"/>
                </a:lnTo>
                <a:lnTo>
                  <a:pt x="1294" y="3639"/>
                </a:lnTo>
                <a:lnTo>
                  <a:pt x="1294" y="3639"/>
                </a:lnTo>
                <a:lnTo>
                  <a:pt x="1238" y="3639"/>
                </a:lnTo>
                <a:lnTo>
                  <a:pt x="1178" y="3637"/>
                </a:lnTo>
                <a:lnTo>
                  <a:pt x="1048" y="3633"/>
                </a:lnTo>
                <a:lnTo>
                  <a:pt x="911" y="3625"/>
                </a:lnTo>
                <a:lnTo>
                  <a:pt x="772" y="3618"/>
                </a:lnTo>
                <a:lnTo>
                  <a:pt x="640" y="3608"/>
                </a:lnTo>
                <a:lnTo>
                  <a:pt x="519" y="3599"/>
                </a:lnTo>
                <a:lnTo>
                  <a:pt x="337" y="3584"/>
                </a:lnTo>
                <a:lnTo>
                  <a:pt x="337" y="3584"/>
                </a:lnTo>
                <a:lnTo>
                  <a:pt x="305" y="3582"/>
                </a:lnTo>
                <a:lnTo>
                  <a:pt x="276" y="3581"/>
                </a:lnTo>
                <a:lnTo>
                  <a:pt x="250" y="3581"/>
                </a:lnTo>
                <a:lnTo>
                  <a:pt x="226" y="3582"/>
                </a:lnTo>
                <a:lnTo>
                  <a:pt x="205" y="3585"/>
                </a:lnTo>
                <a:lnTo>
                  <a:pt x="186" y="3588"/>
                </a:lnTo>
                <a:lnTo>
                  <a:pt x="170" y="3594"/>
                </a:lnTo>
                <a:lnTo>
                  <a:pt x="155" y="3601"/>
                </a:lnTo>
                <a:lnTo>
                  <a:pt x="147" y="3606"/>
                </a:lnTo>
                <a:lnTo>
                  <a:pt x="140" y="3611"/>
                </a:lnTo>
                <a:lnTo>
                  <a:pt x="130" y="3622"/>
                </a:lnTo>
                <a:lnTo>
                  <a:pt x="119" y="3636"/>
                </a:lnTo>
                <a:lnTo>
                  <a:pt x="110" y="3652"/>
                </a:lnTo>
                <a:lnTo>
                  <a:pt x="103" y="3671"/>
                </a:lnTo>
                <a:lnTo>
                  <a:pt x="96" y="3691"/>
                </a:lnTo>
                <a:lnTo>
                  <a:pt x="90" y="3715"/>
                </a:lnTo>
                <a:lnTo>
                  <a:pt x="84" y="374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latin typeface="+mn-lt"/>
            </a:endParaRPr>
          </a:p>
        </p:txBody>
      </p:sp>
      <p:sp>
        <p:nvSpPr>
          <p:cNvPr id="6" name="Freeform 15"/>
          <p:cNvSpPr>
            <a:spLocks/>
          </p:cNvSpPr>
          <p:nvPr userDrawn="1"/>
        </p:nvSpPr>
        <p:spPr bwMode="auto">
          <a:xfrm>
            <a:off x="9826625" y="5727700"/>
            <a:ext cx="55563" cy="68263"/>
          </a:xfrm>
          <a:custGeom>
            <a:avLst/>
            <a:gdLst/>
            <a:ahLst/>
            <a:cxnLst>
              <a:cxn ang="0">
                <a:pos x="1511" y="2511"/>
              </a:cxn>
              <a:cxn ang="0">
                <a:pos x="1509" y="2616"/>
              </a:cxn>
              <a:cxn ang="0">
                <a:pos x="1557" y="2742"/>
              </a:cxn>
              <a:cxn ang="0">
                <a:pos x="2413" y="4276"/>
              </a:cxn>
              <a:cxn ang="0">
                <a:pos x="2480" y="4351"/>
              </a:cxn>
              <a:cxn ang="0">
                <a:pos x="2571" y="4391"/>
              </a:cxn>
              <a:cxn ang="0">
                <a:pos x="3421" y="4400"/>
              </a:cxn>
              <a:cxn ang="0">
                <a:pos x="3493" y="4388"/>
              </a:cxn>
              <a:cxn ang="0">
                <a:pos x="3544" y="4354"/>
              </a:cxn>
              <a:cxn ang="0">
                <a:pos x="3565" y="4316"/>
              </a:cxn>
              <a:cxn ang="0">
                <a:pos x="3566" y="4264"/>
              </a:cxn>
              <a:cxn ang="0">
                <a:pos x="3542" y="4198"/>
              </a:cxn>
              <a:cxn ang="0">
                <a:pos x="2587" y="2471"/>
              </a:cxn>
              <a:cxn ang="0">
                <a:pos x="2777" y="2331"/>
              </a:cxn>
              <a:cxn ang="0">
                <a:pos x="2926" y="2190"/>
              </a:cxn>
              <a:cxn ang="0">
                <a:pos x="3056" y="2020"/>
              </a:cxn>
              <a:cxn ang="0">
                <a:pos x="3156" y="1814"/>
              </a:cxn>
              <a:cxn ang="0">
                <a:pos x="3219" y="1567"/>
              </a:cxn>
              <a:cxn ang="0">
                <a:pos x="3236" y="1334"/>
              </a:cxn>
              <a:cxn ang="0">
                <a:pos x="3228" y="1141"/>
              </a:cxn>
              <a:cxn ang="0">
                <a:pos x="3201" y="961"/>
              </a:cxn>
              <a:cxn ang="0">
                <a:pos x="3156" y="797"/>
              </a:cxn>
              <a:cxn ang="0">
                <a:pos x="3093" y="646"/>
              </a:cxn>
              <a:cxn ang="0">
                <a:pos x="3011" y="511"/>
              </a:cxn>
              <a:cxn ang="0">
                <a:pos x="2910" y="390"/>
              </a:cxn>
              <a:cxn ang="0">
                <a:pos x="2791" y="286"/>
              </a:cxn>
              <a:cxn ang="0">
                <a:pos x="2651" y="198"/>
              </a:cxn>
              <a:cxn ang="0">
                <a:pos x="2493" y="125"/>
              </a:cxn>
              <a:cxn ang="0">
                <a:pos x="2313" y="69"/>
              </a:cxn>
              <a:cxn ang="0">
                <a:pos x="2115" y="29"/>
              </a:cxn>
              <a:cxn ang="0">
                <a:pos x="1895" y="6"/>
              </a:cxn>
              <a:cxn ang="0">
                <a:pos x="179" y="0"/>
              </a:cxn>
              <a:cxn ang="0">
                <a:pos x="93" y="10"/>
              </a:cxn>
              <a:cxn ang="0">
                <a:pos x="28" y="53"/>
              </a:cxn>
              <a:cxn ang="0">
                <a:pos x="2" y="138"/>
              </a:cxn>
              <a:cxn ang="0">
                <a:pos x="1" y="4239"/>
              </a:cxn>
              <a:cxn ang="0">
                <a:pos x="21" y="4334"/>
              </a:cxn>
              <a:cxn ang="0">
                <a:pos x="77" y="4384"/>
              </a:cxn>
              <a:cxn ang="0">
                <a:pos x="179" y="4400"/>
              </a:cxn>
              <a:cxn ang="0">
                <a:pos x="874" y="4394"/>
              </a:cxn>
              <a:cxn ang="0">
                <a:pos x="948" y="4358"/>
              </a:cxn>
              <a:cxn ang="0">
                <a:pos x="981" y="4283"/>
              </a:cxn>
              <a:cxn ang="0">
                <a:pos x="1636" y="814"/>
              </a:cxn>
              <a:cxn ang="0">
                <a:pos x="1779" y="822"/>
              </a:cxn>
              <a:cxn ang="0">
                <a:pos x="1932" y="852"/>
              </a:cxn>
              <a:cxn ang="0">
                <a:pos x="2053" y="908"/>
              </a:cxn>
              <a:cxn ang="0">
                <a:pos x="2145" y="991"/>
              </a:cxn>
              <a:cxn ang="0">
                <a:pos x="2207" y="1103"/>
              </a:cxn>
              <a:cxn ang="0">
                <a:pos x="2239" y="1246"/>
              </a:cxn>
              <a:cxn ang="0">
                <a:pos x="2244" y="1380"/>
              </a:cxn>
              <a:cxn ang="0">
                <a:pos x="2229" y="1521"/>
              </a:cxn>
              <a:cxn ang="0">
                <a:pos x="2195" y="1631"/>
              </a:cxn>
              <a:cxn ang="0">
                <a:pos x="2146" y="1717"/>
              </a:cxn>
              <a:cxn ang="0">
                <a:pos x="2086" y="1782"/>
              </a:cxn>
              <a:cxn ang="0">
                <a:pos x="1959" y="1862"/>
              </a:cxn>
              <a:cxn ang="0">
                <a:pos x="1831" y="1906"/>
              </a:cxn>
              <a:cxn ang="0">
                <a:pos x="1705" y="1939"/>
              </a:cxn>
              <a:cxn ang="0">
                <a:pos x="1664" y="1971"/>
              </a:cxn>
              <a:cxn ang="0">
                <a:pos x="1631" y="2030"/>
              </a:cxn>
            </a:cxnLst>
            <a:rect l="0" t="0" r="r" b="b"/>
            <a:pathLst>
              <a:path w="3568" h="4400">
                <a:moveTo>
                  <a:pt x="1601" y="2128"/>
                </a:moveTo>
                <a:lnTo>
                  <a:pt x="1533" y="2416"/>
                </a:lnTo>
                <a:lnTo>
                  <a:pt x="1533" y="2416"/>
                </a:lnTo>
                <a:lnTo>
                  <a:pt x="1520" y="2470"/>
                </a:lnTo>
                <a:lnTo>
                  <a:pt x="1511" y="2511"/>
                </a:lnTo>
                <a:lnTo>
                  <a:pt x="1507" y="2542"/>
                </a:lnTo>
                <a:lnTo>
                  <a:pt x="1505" y="2566"/>
                </a:lnTo>
                <a:lnTo>
                  <a:pt x="1505" y="2566"/>
                </a:lnTo>
                <a:lnTo>
                  <a:pt x="1506" y="2591"/>
                </a:lnTo>
                <a:lnTo>
                  <a:pt x="1509" y="2616"/>
                </a:lnTo>
                <a:lnTo>
                  <a:pt x="1515" y="2640"/>
                </a:lnTo>
                <a:lnTo>
                  <a:pt x="1521" y="2664"/>
                </a:lnTo>
                <a:lnTo>
                  <a:pt x="1531" y="2689"/>
                </a:lnTo>
                <a:lnTo>
                  <a:pt x="1543" y="2715"/>
                </a:lnTo>
                <a:lnTo>
                  <a:pt x="1557" y="2742"/>
                </a:lnTo>
                <a:lnTo>
                  <a:pt x="1574" y="2771"/>
                </a:lnTo>
                <a:lnTo>
                  <a:pt x="2388" y="4236"/>
                </a:lnTo>
                <a:lnTo>
                  <a:pt x="2388" y="4236"/>
                </a:lnTo>
                <a:lnTo>
                  <a:pt x="2401" y="4257"/>
                </a:lnTo>
                <a:lnTo>
                  <a:pt x="2413" y="4276"/>
                </a:lnTo>
                <a:lnTo>
                  <a:pt x="2426" y="4293"/>
                </a:lnTo>
                <a:lnTo>
                  <a:pt x="2439" y="4311"/>
                </a:lnTo>
                <a:lnTo>
                  <a:pt x="2452" y="4325"/>
                </a:lnTo>
                <a:lnTo>
                  <a:pt x="2466" y="4339"/>
                </a:lnTo>
                <a:lnTo>
                  <a:pt x="2480" y="4351"/>
                </a:lnTo>
                <a:lnTo>
                  <a:pt x="2495" y="4362"/>
                </a:lnTo>
                <a:lnTo>
                  <a:pt x="2513" y="4370"/>
                </a:lnTo>
                <a:lnTo>
                  <a:pt x="2530" y="4378"/>
                </a:lnTo>
                <a:lnTo>
                  <a:pt x="2550" y="4386"/>
                </a:lnTo>
                <a:lnTo>
                  <a:pt x="2571" y="4391"/>
                </a:lnTo>
                <a:lnTo>
                  <a:pt x="2594" y="4394"/>
                </a:lnTo>
                <a:lnTo>
                  <a:pt x="2619" y="4397"/>
                </a:lnTo>
                <a:lnTo>
                  <a:pt x="2646" y="4400"/>
                </a:lnTo>
                <a:lnTo>
                  <a:pt x="2675" y="4400"/>
                </a:lnTo>
                <a:lnTo>
                  <a:pt x="3421" y="4400"/>
                </a:lnTo>
                <a:lnTo>
                  <a:pt x="3421" y="4400"/>
                </a:lnTo>
                <a:lnTo>
                  <a:pt x="3439" y="4399"/>
                </a:lnTo>
                <a:lnTo>
                  <a:pt x="3458" y="4396"/>
                </a:lnTo>
                <a:lnTo>
                  <a:pt x="3476" y="4393"/>
                </a:lnTo>
                <a:lnTo>
                  <a:pt x="3493" y="4388"/>
                </a:lnTo>
                <a:lnTo>
                  <a:pt x="3510" y="4380"/>
                </a:lnTo>
                <a:lnTo>
                  <a:pt x="3525" y="4371"/>
                </a:lnTo>
                <a:lnTo>
                  <a:pt x="3531" y="4366"/>
                </a:lnTo>
                <a:lnTo>
                  <a:pt x="3538" y="4361"/>
                </a:lnTo>
                <a:lnTo>
                  <a:pt x="3544" y="4354"/>
                </a:lnTo>
                <a:lnTo>
                  <a:pt x="3550" y="4348"/>
                </a:lnTo>
                <a:lnTo>
                  <a:pt x="3554" y="4340"/>
                </a:lnTo>
                <a:lnTo>
                  <a:pt x="3558" y="4332"/>
                </a:lnTo>
                <a:lnTo>
                  <a:pt x="3562" y="4325"/>
                </a:lnTo>
                <a:lnTo>
                  <a:pt x="3565" y="4316"/>
                </a:lnTo>
                <a:lnTo>
                  <a:pt x="3567" y="4306"/>
                </a:lnTo>
                <a:lnTo>
                  <a:pt x="3568" y="4297"/>
                </a:lnTo>
                <a:lnTo>
                  <a:pt x="3568" y="4287"/>
                </a:lnTo>
                <a:lnTo>
                  <a:pt x="3567" y="4276"/>
                </a:lnTo>
                <a:lnTo>
                  <a:pt x="3566" y="4264"/>
                </a:lnTo>
                <a:lnTo>
                  <a:pt x="3563" y="4252"/>
                </a:lnTo>
                <a:lnTo>
                  <a:pt x="3559" y="4239"/>
                </a:lnTo>
                <a:lnTo>
                  <a:pt x="3555" y="4226"/>
                </a:lnTo>
                <a:lnTo>
                  <a:pt x="3549" y="4212"/>
                </a:lnTo>
                <a:lnTo>
                  <a:pt x="3542" y="4198"/>
                </a:lnTo>
                <a:lnTo>
                  <a:pt x="3533" y="4183"/>
                </a:lnTo>
                <a:lnTo>
                  <a:pt x="3524" y="4167"/>
                </a:lnTo>
                <a:lnTo>
                  <a:pt x="2525" y="2511"/>
                </a:lnTo>
                <a:lnTo>
                  <a:pt x="2525" y="2511"/>
                </a:lnTo>
                <a:lnTo>
                  <a:pt x="2587" y="2471"/>
                </a:lnTo>
                <a:lnTo>
                  <a:pt x="2651" y="2428"/>
                </a:lnTo>
                <a:lnTo>
                  <a:pt x="2683" y="2405"/>
                </a:lnTo>
                <a:lnTo>
                  <a:pt x="2715" y="2381"/>
                </a:lnTo>
                <a:lnTo>
                  <a:pt x="2747" y="2357"/>
                </a:lnTo>
                <a:lnTo>
                  <a:pt x="2777" y="2331"/>
                </a:lnTo>
                <a:lnTo>
                  <a:pt x="2808" y="2305"/>
                </a:lnTo>
                <a:lnTo>
                  <a:pt x="2839" y="2278"/>
                </a:lnTo>
                <a:lnTo>
                  <a:pt x="2868" y="2250"/>
                </a:lnTo>
                <a:lnTo>
                  <a:pt x="2897" y="2221"/>
                </a:lnTo>
                <a:lnTo>
                  <a:pt x="2926" y="2190"/>
                </a:lnTo>
                <a:lnTo>
                  <a:pt x="2954" y="2159"/>
                </a:lnTo>
                <a:lnTo>
                  <a:pt x="2981" y="2126"/>
                </a:lnTo>
                <a:lnTo>
                  <a:pt x="3006" y="2093"/>
                </a:lnTo>
                <a:lnTo>
                  <a:pt x="3032" y="2057"/>
                </a:lnTo>
                <a:lnTo>
                  <a:pt x="3056" y="2020"/>
                </a:lnTo>
                <a:lnTo>
                  <a:pt x="3078" y="1982"/>
                </a:lnTo>
                <a:lnTo>
                  <a:pt x="3100" y="1943"/>
                </a:lnTo>
                <a:lnTo>
                  <a:pt x="3119" y="1902"/>
                </a:lnTo>
                <a:lnTo>
                  <a:pt x="3139" y="1859"/>
                </a:lnTo>
                <a:lnTo>
                  <a:pt x="3156" y="1814"/>
                </a:lnTo>
                <a:lnTo>
                  <a:pt x="3173" y="1769"/>
                </a:lnTo>
                <a:lnTo>
                  <a:pt x="3187" y="1721"/>
                </a:lnTo>
                <a:lnTo>
                  <a:pt x="3200" y="1671"/>
                </a:lnTo>
                <a:lnTo>
                  <a:pt x="3210" y="1620"/>
                </a:lnTo>
                <a:lnTo>
                  <a:pt x="3219" y="1567"/>
                </a:lnTo>
                <a:lnTo>
                  <a:pt x="3227" y="1512"/>
                </a:lnTo>
                <a:lnTo>
                  <a:pt x="3232" y="1455"/>
                </a:lnTo>
                <a:lnTo>
                  <a:pt x="3235" y="1396"/>
                </a:lnTo>
                <a:lnTo>
                  <a:pt x="3236" y="1334"/>
                </a:lnTo>
                <a:lnTo>
                  <a:pt x="3236" y="1334"/>
                </a:lnTo>
                <a:lnTo>
                  <a:pt x="3235" y="1295"/>
                </a:lnTo>
                <a:lnTo>
                  <a:pt x="3234" y="1255"/>
                </a:lnTo>
                <a:lnTo>
                  <a:pt x="3233" y="1217"/>
                </a:lnTo>
                <a:lnTo>
                  <a:pt x="3231" y="1178"/>
                </a:lnTo>
                <a:lnTo>
                  <a:pt x="3228" y="1141"/>
                </a:lnTo>
                <a:lnTo>
                  <a:pt x="3223" y="1105"/>
                </a:lnTo>
                <a:lnTo>
                  <a:pt x="3219" y="1068"/>
                </a:lnTo>
                <a:lnTo>
                  <a:pt x="3214" y="1032"/>
                </a:lnTo>
                <a:lnTo>
                  <a:pt x="3207" y="996"/>
                </a:lnTo>
                <a:lnTo>
                  <a:pt x="3201" y="961"/>
                </a:lnTo>
                <a:lnTo>
                  <a:pt x="3193" y="928"/>
                </a:lnTo>
                <a:lnTo>
                  <a:pt x="3186" y="894"/>
                </a:lnTo>
                <a:lnTo>
                  <a:pt x="3176" y="861"/>
                </a:lnTo>
                <a:lnTo>
                  <a:pt x="3166" y="828"/>
                </a:lnTo>
                <a:lnTo>
                  <a:pt x="3156" y="797"/>
                </a:lnTo>
                <a:lnTo>
                  <a:pt x="3145" y="765"/>
                </a:lnTo>
                <a:lnTo>
                  <a:pt x="3134" y="735"/>
                </a:lnTo>
                <a:lnTo>
                  <a:pt x="3121" y="705"/>
                </a:lnTo>
                <a:lnTo>
                  <a:pt x="3108" y="675"/>
                </a:lnTo>
                <a:lnTo>
                  <a:pt x="3093" y="646"/>
                </a:lnTo>
                <a:lnTo>
                  <a:pt x="3078" y="618"/>
                </a:lnTo>
                <a:lnTo>
                  <a:pt x="3063" y="590"/>
                </a:lnTo>
                <a:lnTo>
                  <a:pt x="3046" y="563"/>
                </a:lnTo>
                <a:lnTo>
                  <a:pt x="3030" y="537"/>
                </a:lnTo>
                <a:lnTo>
                  <a:pt x="3011" y="511"/>
                </a:lnTo>
                <a:lnTo>
                  <a:pt x="2993" y="486"/>
                </a:lnTo>
                <a:lnTo>
                  <a:pt x="2973" y="461"/>
                </a:lnTo>
                <a:lnTo>
                  <a:pt x="2954" y="437"/>
                </a:lnTo>
                <a:lnTo>
                  <a:pt x="2932" y="413"/>
                </a:lnTo>
                <a:lnTo>
                  <a:pt x="2910" y="390"/>
                </a:lnTo>
                <a:lnTo>
                  <a:pt x="2889" y="369"/>
                </a:lnTo>
                <a:lnTo>
                  <a:pt x="2865" y="347"/>
                </a:lnTo>
                <a:lnTo>
                  <a:pt x="2841" y="325"/>
                </a:lnTo>
                <a:lnTo>
                  <a:pt x="2816" y="306"/>
                </a:lnTo>
                <a:lnTo>
                  <a:pt x="2791" y="286"/>
                </a:lnTo>
                <a:lnTo>
                  <a:pt x="2765" y="267"/>
                </a:lnTo>
                <a:lnTo>
                  <a:pt x="2738" y="248"/>
                </a:lnTo>
                <a:lnTo>
                  <a:pt x="2710" y="231"/>
                </a:lnTo>
                <a:lnTo>
                  <a:pt x="2682" y="214"/>
                </a:lnTo>
                <a:lnTo>
                  <a:pt x="2651" y="198"/>
                </a:lnTo>
                <a:lnTo>
                  <a:pt x="2621" y="181"/>
                </a:lnTo>
                <a:lnTo>
                  <a:pt x="2591" y="166"/>
                </a:lnTo>
                <a:lnTo>
                  <a:pt x="2559" y="152"/>
                </a:lnTo>
                <a:lnTo>
                  <a:pt x="2526" y="138"/>
                </a:lnTo>
                <a:lnTo>
                  <a:pt x="2493" y="125"/>
                </a:lnTo>
                <a:lnTo>
                  <a:pt x="2458" y="112"/>
                </a:lnTo>
                <a:lnTo>
                  <a:pt x="2424" y="100"/>
                </a:lnTo>
                <a:lnTo>
                  <a:pt x="2388" y="89"/>
                </a:lnTo>
                <a:lnTo>
                  <a:pt x="2351" y="78"/>
                </a:lnTo>
                <a:lnTo>
                  <a:pt x="2313" y="69"/>
                </a:lnTo>
                <a:lnTo>
                  <a:pt x="2275" y="59"/>
                </a:lnTo>
                <a:lnTo>
                  <a:pt x="2236" y="50"/>
                </a:lnTo>
                <a:lnTo>
                  <a:pt x="2196" y="43"/>
                </a:lnTo>
                <a:lnTo>
                  <a:pt x="2156" y="35"/>
                </a:lnTo>
                <a:lnTo>
                  <a:pt x="2115" y="29"/>
                </a:lnTo>
                <a:lnTo>
                  <a:pt x="2072" y="23"/>
                </a:lnTo>
                <a:lnTo>
                  <a:pt x="2029" y="18"/>
                </a:lnTo>
                <a:lnTo>
                  <a:pt x="1985" y="13"/>
                </a:lnTo>
                <a:lnTo>
                  <a:pt x="1941" y="9"/>
                </a:lnTo>
                <a:lnTo>
                  <a:pt x="1895" y="6"/>
                </a:lnTo>
                <a:lnTo>
                  <a:pt x="1848" y="4"/>
                </a:lnTo>
                <a:lnTo>
                  <a:pt x="1801" y="1"/>
                </a:lnTo>
                <a:lnTo>
                  <a:pt x="1753" y="0"/>
                </a:lnTo>
                <a:lnTo>
                  <a:pt x="1703" y="0"/>
                </a:lnTo>
                <a:lnTo>
                  <a:pt x="179" y="0"/>
                </a:lnTo>
                <a:lnTo>
                  <a:pt x="179" y="0"/>
                </a:lnTo>
                <a:lnTo>
                  <a:pt x="154" y="1"/>
                </a:lnTo>
                <a:lnTo>
                  <a:pt x="131" y="3"/>
                </a:lnTo>
                <a:lnTo>
                  <a:pt x="112" y="6"/>
                </a:lnTo>
                <a:lnTo>
                  <a:pt x="93" y="10"/>
                </a:lnTo>
                <a:lnTo>
                  <a:pt x="77" y="16"/>
                </a:lnTo>
                <a:lnTo>
                  <a:pt x="62" y="23"/>
                </a:lnTo>
                <a:lnTo>
                  <a:pt x="49" y="32"/>
                </a:lnTo>
                <a:lnTo>
                  <a:pt x="38" y="42"/>
                </a:lnTo>
                <a:lnTo>
                  <a:pt x="28" y="53"/>
                </a:lnTo>
                <a:lnTo>
                  <a:pt x="21" y="66"/>
                </a:lnTo>
                <a:lnTo>
                  <a:pt x="14" y="82"/>
                </a:lnTo>
                <a:lnTo>
                  <a:pt x="9" y="99"/>
                </a:lnTo>
                <a:lnTo>
                  <a:pt x="5" y="117"/>
                </a:lnTo>
                <a:lnTo>
                  <a:pt x="2" y="138"/>
                </a:lnTo>
                <a:lnTo>
                  <a:pt x="1" y="161"/>
                </a:lnTo>
                <a:lnTo>
                  <a:pt x="0" y="186"/>
                </a:lnTo>
                <a:lnTo>
                  <a:pt x="0" y="4215"/>
                </a:lnTo>
                <a:lnTo>
                  <a:pt x="0" y="4215"/>
                </a:lnTo>
                <a:lnTo>
                  <a:pt x="1" y="4239"/>
                </a:lnTo>
                <a:lnTo>
                  <a:pt x="2" y="4262"/>
                </a:lnTo>
                <a:lnTo>
                  <a:pt x="5" y="4283"/>
                </a:lnTo>
                <a:lnTo>
                  <a:pt x="9" y="4302"/>
                </a:lnTo>
                <a:lnTo>
                  <a:pt x="14" y="4318"/>
                </a:lnTo>
                <a:lnTo>
                  <a:pt x="21" y="4334"/>
                </a:lnTo>
                <a:lnTo>
                  <a:pt x="28" y="4347"/>
                </a:lnTo>
                <a:lnTo>
                  <a:pt x="38" y="4358"/>
                </a:lnTo>
                <a:lnTo>
                  <a:pt x="49" y="4369"/>
                </a:lnTo>
                <a:lnTo>
                  <a:pt x="62" y="4377"/>
                </a:lnTo>
                <a:lnTo>
                  <a:pt x="77" y="4384"/>
                </a:lnTo>
                <a:lnTo>
                  <a:pt x="93" y="4390"/>
                </a:lnTo>
                <a:lnTo>
                  <a:pt x="112" y="4394"/>
                </a:lnTo>
                <a:lnTo>
                  <a:pt x="131" y="4397"/>
                </a:lnTo>
                <a:lnTo>
                  <a:pt x="154" y="4400"/>
                </a:lnTo>
                <a:lnTo>
                  <a:pt x="179" y="4400"/>
                </a:lnTo>
                <a:lnTo>
                  <a:pt x="807" y="4400"/>
                </a:lnTo>
                <a:lnTo>
                  <a:pt x="807" y="4400"/>
                </a:lnTo>
                <a:lnTo>
                  <a:pt x="832" y="4400"/>
                </a:lnTo>
                <a:lnTo>
                  <a:pt x="855" y="4397"/>
                </a:lnTo>
                <a:lnTo>
                  <a:pt x="874" y="4394"/>
                </a:lnTo>
                <a:lnTo>
                  <a:pt x="893" y="4390"/>
                </a:lnTo>
                <a:lnTo>
                  <a:pt x="909" y="4384"/>
                </a:lnTo>
                <a:lnTo>
                  <a:pt x="924" y="4377"/>
                </a:lnTo>
                <a:lnTo>
                  <a:pt x="937" y="4369"/>
                </a:lnTo>
                <a:lnTo>
                  <a:pt x="948" y="4358"/>
                </a:lnTo>
                <a:lnTo>
                  <a:pt x="958" y="4347"/>
                </a:lnTo>
                <a:lnTo>
                  <a:pt x="965" y="4334"/>
                </a:lnTo>
                <a:lnTo>
                  <a:pt x="972" y="4318"/>
                </a:lnTo>
                <a:lnTo>
                  <a:pt x="977" y="4302"/>
                </a:lnTo>
                <a:lnTo>
                  <a:pt x="981" y="4283"/>
                </a:lnTo>
                <a:lnTo>
                  <a:pt x="984" y="4262"/>
                </a:lnTo>
                <a:lnTo>
                  <a:pt x="985" y="4239"/>
                </a:lnTo>
                <a:lnTo>
                  <a:pt x="986" y="4215"/>
                </a:lnTo>
                <a:lnTo>
                  <a:pt x="986" y="814"/>
                </a:lnTo>
                <a:lnTo>
                  <a:pt x="1636" y="814"/>
                </a:lnTo>
                <a:lnTo>
                  <a:pt x="1636" y="814"/>
                </a:lnTo>
                <a:lnTo>
                  <a:pt x="1673" y="815"/>
                </a:lnTo>
                <a:lnTo>
                  <a:pt x="1710" y="816"/>
                </a:lnTo>
                <a:lnTo>
                  <a:pt x="1746" y="818"/>
                </a:lnTo>
                <a:lnTo>
                  <a:pt x="1779" y="822"/>
                </a:lnTo>
                <a:lnTo>
                  <a:pt x="1813" y="826"/>
                </a:lnTo>
                <a:lnTo>
                  <a:pt x="1844" y="831"/>
                </a:lnTo>
                <a:lnTo>
                  <a:pt x="1874" y="837"/>
                </a:lnTo>
                <a:lnTo>
                  <a:pt x="1904" y="844"/>
                </a:lnTo>
                <a:lnTo>
                  <a:pt x="1932" y="852"/>
                </a:lnTo>
                <a:lnTo>
                  <a:pt x="1959" y="862"/>
                </a:lnTo>
                <a:lnTo>
                  <a:pt x="1984" y="872"/>
                </a:lnTo>
                <a:lnTo>
                  <a:pt x="2009" y="882"/>
                </a:lnTo>
                <a:lnTo>
                  <a:pt x="2032" y="894"/>
                </a:lnTo>
                <a:lnTo>
                  <a:pt x="2053" y="908"/>
                </a:lnTo>
                <a:lnTo>
                  <a:pt x="2074" y="922"/>
                </a:lnTo>
                <a:lnTo>
                  <a:pt x="2093" y="938"/>
                </a:lnTo>
                <a:lnTo>
                  <a:pt x="2112" y="954"/>
                </a:lnTo>
                <a:lnTo>
                  <a:pt x="2129" y="972"/>
                </a:lnTo>
                <a:lnTo>
                  <a:pt x="2145" y="991"/>
                </a:lnTo>
                <a:lnTo>
                  <a:pt x="2159" y="1011"/>
                </a:lnTo>
                <a:lnTo>
                  <a:pt x="2174" y="1032"/>
                </a:lnTo>
                <a:lnTo>
                  <a:pt x="2185" y="1055"/>
                </a:lnTo>
                <a:lnTo>
                  <a:pt x="2197" y="1079"/>
                </a:lnTo>
                <a:lnTo>
                  <a:pt x="2207" y="1103"/>
                </a:lnTo>
                <a:lnTo>
                  <a:pt x="2216" y="1129"/>
                </a:lnTo>
                <a:lnTo>
                  <a:pt x="2223" y="1157"/>
                </a:lnTo>
                <a:lnTo>
                  <a:pt x="2230" y="1186"/>
                </a:lnTo>
                <a:lnTo>
                  <a:pt x="2235" y="1215"/>
                </a:lnTo>
                <a:lnTo>
                  <a:pt x="2239" y="1246"/>
                </a:lnTo>
                <a:lnTo>
                  <a:pt x="2242" y="1279"/>
                </a:lnTo>
                <a:lnTo>
                  <a:pt x="2244" y="1313"/>
                </a:lnTo>
                <a:lnTo>
                  <a:pt x="2244" y="1348"/>
                </a:lnTo>
                <a:lnTo>
                  <a:pt x="2244" y="1348"/>
                </a:lnTo>
                <a:lnTo>
                  <a:pt x="2244" y="1380"/>
                </a:lnTo>
                <a:lnTo>
                  <a:pt x="2243" y="1411"/>
                </a:lnTo>
                <a:lnTo>
                  <a:pt x="2241" y="1440"/>
                </a:lnTo>
                <a:lnTo>
                  <a:pt x="2237" y="1469"/>
                </a:lnTo>
                <a:lnTo>
                  <a:pt x="2233" y="1495"/>
                </a:lnTo>
                <a:lnTo>
                  <a:pt x="2229" y="1521"/>
                </a:lnTo>
                <a:lnTo>
                  <a:pt x="2223" y="1544"/>
                </a:lnTo>
                <a:lnTo>
                  <a:pt x="2217" y="1568"/>
                </a:lnTo>
                <a:lnTo>
                  <a:pt x="2210" y="1590"/>
                </a:lnTo>
                <a:lnTo>
                  <a:pt x="2203" y="1612"/>
                </a:lnTo>
                <a:lnTo>
                  <a:pt x="2195" y="1631"/>
                </a:lnTo>
                <a:lnTo>
                  <a:pt x="2187" y="1651"/>
                </a:lnTo>
                <a:lnTo>
                  <a:pt x="2177" y="1668"/>
                </a:lnTo>
                <a:lnTo>
                  <a:pt x="2167" y="1685"/>
                </a:lnTo>
                <a:lnTo>
                  <a:pt x="2156" y="1702"/>
                </a:lnTo>
                <a:lnTo>
                  <a:pt x="2146" y="1717"/>
                </a:lnTo>
                <a:lnTo>
                  <a:pt x="2135" y="1732"/>
                </a:lnTo>
                <a:lnTo>
                  <a:pt x="2123" y="1745"/>
                </a:lnTo>
                <a:lnTo>
                  <a:pt x="2111" y="1758"/>
                </a:lnTo>
                <a:lnTo>
                  <a:pt x="2099" y="1771"/>
                </a:lnTo>
                <a:lnTo>
                  <a:pt x="2086" y="1782"/>
                </a:lnTo>
                <a:lnTo>
                  <a:pt x="2073" y="1793"/>
                </a:lnTo>
                <a:lnTo>
                  <a:pt x="2045" y="1813"/>
                </a:lnTo>
                <a:lnTo>
                  <a:pt x="2017" y="1832"/>
                </a:lnTo>
                <a:lnTo>
                  <a:pt x="1988" y="1847"/>
                </a:lnTo>
                <a:lnTo>
                  <a:pt x="1959" y="1862"/>
                </a:lnTo>
                <a:lnTo>
                  <a:pt x="1930" y="1875"/>
                </a:lnTo>
                <a:lnTo>
                  <a:pt x="1930" y="1875"/>
                </a:lnTo>
                <a:lnTo>
                  <a:pt x="1894" y="1889"/>
                </a:lnTo>
                <a:lnTo>
                  <a:pt x="1861" y="1899"/>
                </a:lnTo>
                <a:lnTo>
                  <a:pt x="1831" y="1906"/>
                </a:lnTo>
                <a:lnTo>
                  <a:pt x="1803" y="1913"/>
                </a:lnTo>
                <a:lnTo>
                  <a:pt x="1754" y="1923"/>
                </a:lnTo>
                <a:lnTo>
                  <a:pt x="1734" y="1928"/>
                </a:lnTo>
                <a:lnTo>
                  <a:pt x="1714" y="1935"/>
                </a:lnTo>
                <a:lnTo>
                  <a:pt x="1705" y="1939"/>
                </a:lnTo>
                <a:lnTo>
                  <a:pt x="1696" y="1944"/>
                </a:lnTo>
                <a:lnTo>
                  <a:pt x="1688" y="1950"/>
                </a:lnTo>
                <a:lnTo>
                  <a:pt x="1679" y="1955"/>
                </a:lnTo>
                <a:lnTo>
                  <a:pt x="1672" y="1963"/>
                </a:lnTo>
                <a:lnTo>
                  <a:pt x="1664" y="1971"/>
                </a:lnTo>
                <a:lnTo>
                  <a:pt x="1658" y="1980"/>
                </a:lnTo>
                <a:lnTo>
                  <a:pt x="1650" y="1991"/>
                </a:lnTo>
                <a:lnTo>
                  <a:pt x="1644" y="2003"/>
                </a:lnTo>
                <a:lnTo>
                  <a:pt x="1637" y="2016"/>
                </a:lnTo>
                <a:lnTo>
                  <a:pt x="1631" y="2030"/>
                </a:lnTo>
                <a:lnTo>
                  <a:pt x="1625" y="2046"/>
                </a:lnTo>
                <a:lnTo>
                  <a:pt x="1613" y="2084"/>
                </a:lnTo>
                <a:lnTo>
                  <a:pt x="1601" y="2128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latin typeface="+mn-lt"/>
            </a:endParaRPr>
          </a:p>
        </p:txBody>
      </p:sp>
      <p:sp>
        <p:nvSpPr>
          <p:cNvPr id="7" name="Freeform 17"/>
          <p:cNvSpPr>
            <a:spLocks/>
          </p:cNvSpPr>
          <p:nvPr userDrawn="1"/>
        </p:nvSpPr>
        <p:spPr bwMode="auto">
          <a:xfrm>
            <a:off x="9886950" y="5726113"/>
            <a:ext cx="53975" cy="69850"/>
          </a:xfrm>
          <a:custGeom>
            <a:avLst/>
            <a:gdLst/>
            <a:ahLst/>
            <a:cxnLst>
              <a:cxn ang="0">
                <a:pos x="3543" y="1904"/>
              </a:cxn>
              <a:cxn ang="0">
                <a:pos x="3475" y="1821"/>
              </a:cxn>
              <a:cxn ang="0">
                <a:pos x="2251" y="1806"/>
              </a:cxn>
              <a:cxn ang="0">
                <a:pos x="2121" y="1836"/>
              </a:cxn>
              <a:cxn ang="0">
                <a:pos x="2075" y="1944"/>
              </a:cxn>
              <a:cxn ang="0">
                <a:pos x="2078" y="2531"/>
              </a:cxn>
              <a:cxn ang="0">
                <a:pos x="2134" y="2625"/>
              </a:cxn>
              <a:cxn ang="0">
                <a:pos x="2573" y="2647"/>
              </a:cxn>
              <a:cxn ang="0">
                <a:pos x="2237" y="3619"/>
              </a:cxn>
              <a:cxn ang="0">
                <a:pos x="1994" y="3604"/>
              </a:cxn>
              <a:cxn ang="0">
                <a:pos x="1752" y="3547"/>
              </a:cxn>
              <a:cxn ang="0">
                <a:pos x="1554" y="3454"/>
              </a:cxn>
              <a:cxn ang="0">
                <a:pos x="1395" y="3326"/>
              </a:cxn>
              <a:cxn ang="0">
                <a:pos x="1272" y="3166"/>
              </a:cxn>
              <a:cxn ang="0">
                <a:pos x="1181" y="2976"/>
              </a:cxn>
              <a:cxn ang="0">
                <a:pos x="1106" y="2696"/>
              </a:cxn>
              <a:cxn ang="0">
                <a:pos x="1067" y="2190"/>
              </a:cxn>
              <a:cxn ang="0">
                <a:pos x="1087" y="1832"/>
              </a:cxn>
              <a:cxn ang="0">
                <a:pos x="1134" y="1575"/>
              </a:cxn>
              <a:cxn ang="0">
                <a:pos x="1211" y="1365"/>
              </a:cxn>
              <a:cxn ang="0">
                <a:pos x="1319" y="1198"/>
              </a:cxn>
              <a:cxn ang="0">
                <a:pos x="1456" y="1071"/>
              </a:cxn>
              <a:cxn ang="0">
                <a:pos x="1626" y="979"/>
              </a:cxn>
              <a:cxn ang="0">
                <a:pos x="1827" y="919"/>
              </a:cxn>
              <a:cxn ang="0">
                <a:pos x="2247" y="876"/>
              </a:cxn>
              <a:cxn ang="0">
                <a:pos x="2859" y="893"/>
              </a:cxn>
              <a:cxn ang="0">
                <a:pos x="3245" y="912"/>
              </a:cxn>
              <a:cxn ang="0">
                <a:pos x="3342" y="872"/>
              </a:cxn>
              <a:cxn ang="0">
                <a:pos x="3469" y="260"/>
              </a:cxn>
              <a:cxn ang="0">
                <a:pos x="3468" y="136"/>
              </a:cxn>
              <a:cxn ang="0">
                <a:pos x="3387" y="60"/>
              </a:cxn>
              <a:cxn ang="0">
                <a:pos x="3148" y="29"/>
              </a:cxn>
              <a:cxn ang="0">
                <a:pos x="2504" y="2"/>
              </a:cxn>
              <a:cxn ang="0">
                <a:pos x="1968" y="9"/>
              </a:cxn>
              <a:cxn ang="0">
                <a:pos x="1512" y="71"/>
              </a:cxn>
              <a:cxn ang="0">
                <a:pos x="1121" y="189"/>
              </a:cxn>
              <a:cxn ang="0">
                <a:pos x="794" y="361"/>
              </a:cxn>
              <a:cxn ang="0">
                <a:pos x="526" y="584"/>
              </a:cxn>
              <a:cxn ang="0">
                <a:pos x="316" y="856"/>
              </a:cxn>
              <a:cxn ang="0">
                <a:pos x="161" y="1173"/>
              </a:cxn>
              <a:cxn ang="0">
                <a:pos x="59" y="1536"/>
              </a:cxn>
              <a:cxn ang="0">
                <a:pos x="7" y="1940"/>
              </a:cxn>
              <a:cxn ang="0">
                <a:pos x="2" y="2314"/>
              </a:cxn>
              <a:cxn ang="0">
                <a:pos x="33" y="2732"/>
              </a:cxn>
              <a:cxn ang="0">
                <a:pos x="109" y="3118"/>
              </a:cxn>
              <a:cxn ang="0">
                <a:pos x="235" y="3465"/>
              </a:cxn>
              <a:cxn ang="0">
                <a:pos x="414" y="3768"/>
              </a:cxn>
              <a:cxn ang="0">
                <a:pos x="650" y="4026"/>
              </a:cxn>
              <a:cxn ang="0">
                <a:pos x="950" y="4231"/>
              </a:cxn>
              <a:cxn ang="0">
                <a:pos x="1319" y="4381"/>
              </a:cxn>
              <a:cxn ang="0">
                <a:pos x="1758" y="4469"/>
              </a:cxn>
              <a:cxn ang="0">
                <a:pos x="2196" y="4494"/>
              </a:cxn>
              <a:cxn ang="0">
                <a:pos x="2935" y="4478"/>
              </a:cxn>
              <a:cxn ang="0">
                <a:pos x="3306" y="4439"/>
              </a:cxn>
              <a:cxn ang="0">
                <a:pos x="3455" y="4396"/>
              </a:cxn>
              <a:cxn ang="0">
                <a:pos x="3538" y="4303"/>
              </a:cxn>
            </a:cxnLst>
            <a:rect l="0" t="0" r="r" b="b"/>
            <a:pathLst>
              <a:path w="3551" h="4494">
                <a:moveTo>
                  <a:pt x="3551" y="4187"/>
                </a:moveTo>
                <a:lnTo>
                  <a:pt x="3551" y="1990"/>
                </a:lnTo>
                <a:lnTo>
                  <a:pt x="3551" y="1990"/>
                </a:lnTo>
                <a:lnTo>
                  <a:pt x="3551" y="1966"/>
                </a:lnTo>
                <a:lnTo>
                  <a:pt x="3550" y="1944"/>
                </a:lnTo>
                <a:lnTo>
                  <a:pt x="3546" y="1923"/>
                </a:lnTo>
                <a:lnTo>
                  <a:pt x="3543" y="1904"/>
                </a:lnTo>
                <a:lnTo>
                  <a:pt x="3538" y="1887"/>
                </a:lnTo>
                <a:lnTo>
                  <a:pt x="3531" y="1872"/>
                </a:lnTo>
                <a:lnTo>
                  <a:pt x="3522" y="1859"/>
                </a:lnTo>
                <a:lnTo>
                  <a:pt x="3514" y="1847"/>
                </a:lnTo>
                <a:lnTo>
                  <a:pt x="3502" y="1836"/>
                </a:lnTo>
                <a:lnTo>
                  <a:pt x="3490" y="1829"/>
                </a:lnTo>
                <a:lnTo>
                  <a:pt x="3475" y="1821"/>
                </a:lnTo>
                <a:lnTo>
                  <a:pt x="3459" y="1816"/>
                </a:lnTo>
                <a:lnTo>
                  <a:pt x="3440" y="1811"/>
                </a:lnTo>
                <a:lnTo>
                  <a:pt x="3421" y="1808"/>
                </a:lnTo>
                <a:lnTo>
                  <a:pt x="3398" y="1806"/>
                </a:lnTo>
                <a:lnTo>
                  <a:pt x="3373" y="1806"/>
                </a:lnTo>
                <a:lnTo>
                  <a:pt x="2251" y="1806"/>
                </a:lnTo>
                <a:lnTo>
                  <a:pt x="2251" y="1806"/>
                </a:lnTo>
                <a:lnTo>
                  <a:pt x="2227" y="1806"/>
                </a:lnTo>
                <a:lnTo>
                  <a:pt x="2204" y="1808"/>
                </a:lnTo>
                <a:lnTo>
                  <a:pt x="2184" y="1811"/>
                </a:lnTo>
                <a:lnTo>
                  <a:pt x="2166" y="1816"/>
                </a:lnTo>
                <a:lnTo>
                  <a:pt x="2150" y="1821"/>
                </a:lnTo>
                <a:lnTo>
                  <a:pt x="2134" y="1829"/>
                </a:lnTo>
                <a:lnTo>
                  <a:pt x="2121" y="1836"/>
                </a:lnTo>
                <a:lnTo>
                  <a:pt x="2111" y="1847"/>
                </a:lnTo>
                <a:lnTo>
                  <a:pt x="2101" y="1859"/>
                </a:lnTo>
                <a:lnTo>
                  <a:pt x="2093" y="1872"/>
                </a:lnTo>
                <a:lnTo>
                  <a:pt x="2087" y="1887"/>
                </a:lnTo>
                <a:lnTo>
                  <a:pt x="2081" y="1904"/>
                </a:lnTo>
                <a:lnTo>
                  <a:pt x="2078" y="1923"/>
                </a:lnTo>
                <a:lnTo>
                  <a:pt x="2075" y="1944"/>
                </a:lnTo>
                <a:lnTo>
                  <a:pt x="2074" y="1966"/>
                </a:lnTo>
                <a:lnTo>
                  <a:pt x="2073" y="1990"/>
                </a:lnTo>
                <a:lnTo>
                  <a:pt x="2073" y="2463"/>
                </a:lnTo>
                <a:lnTo>
                  <a:pt x="2073" y="2463"/>
                </a:lnTo>
                <a:lnTo>
                  <a:pt x="2074" y="2488"/>
                </a:lnTo>
                <a:lnTo>
                  <a:pt x="2075" y="2510"/>
                </a:lnTo>
                <a:lnTo>
                  <a:pt x="2078" y="2531"/>
                </a:lnTo>
                <a:lnTo>
                  <a:pt x="2081" y="2549"/>
                </a:lnTo>
                <a:lnTo>
                  <a:pt x="2087" y="2567"/>
                </a:lnTo>
                <a:lnTo>
                  <a:pt x="2093" y="2581"/>
                </a:lnTo>
                <a:lnTo>
                  <a:pt x="2101" y="2595"/>
                </a:lnTo>
                <a:lnTo>
                  <a:pt x="2111" y="2607"/>
                </a:lnTo>
                <a:lnTo>
                  <a:pt x="2121" y="2616"/>
                </a:lnTo>
                <a:lnTo>
                  <a:pt x="2134" y="2625"/>
                </a:lnTo>
                <a:lnTo>
                  <a:pt x="2150" y="2632"/>
                </a:lnTo>
                <a:lnTo>
                  <a:pt x="2166" y="2638"/>
                </a:lnTo>
                <a:lnTo>
                  <a:pt x="2184" y="2643"/>
                </a:lnTo>
                <a:lnTo>
                  <a:pt x="2204" y="2645"/>
                </a:lnTo>
                <a:lnTo>
                  <a:pt x="2227" y="2647"/>
                </a:lnTo>
                <a:lnTo>
                  <a:pt x="2251" y="2647"/>
                </a:lnTo>
                <a:lnTo>
                  <a:pt x="2573" y="2647"/>
                </a:lnTo>
                <a:lnTo>
                  <a:pt x="2573" y="3605"/>
                </a:lnTo>
                <a:lnTo>
                  <a:pt x="2573" y="3605"/>
                </a:lnTo>
                <a:lnTo>
                  <a:pt x="2553" y="3608"/>
                </a:lnTo>
                <a:lnTo>
                  <a:pt x="2526" y="3610"/>
                </a:lnTo>
                <a:lnTo>
                  <a:pt x="2449" y="3614"/>
                </a:lnTo>
                <a:lnTo>
                  <a:pt x="2350" y="3618"/>
                </a:lnTo>
                <a:lnTo>
                  <a:pt x="2237" y="3619"/>
                </a:lnTo>
                <a:lnTo>
                  <a:pt x="2237" y="3619"/>
                </a:lnTo>
                <a:lnTo>
                  <a:pt x="2194" y="3619"/>
                </a:lnTo>
                <a:lnTo>
                  <a:pt x="2152" y="3618"/>
                </a:lnTo>
                <a:lnTo>
                  <a:pt x="2111" y="3616"/>
                </a:lnTo>
                <a:lnTo>
                  <a:pt x="2071" y="3612"/>
                </a:lnTo>
                <a:lnTo>
                  <a:pt x="2032" y="3608"/>
                </a:lnTo>
                <a:lnTo>
                  <a:pt x="1994" y="3604"/>
                </a:lnTo>
                <a:lnTo>
                  <a:pt x="1957" y="3598"/>
                </a:lnTo>
                <a:lnTo>
                  <a:pt x="1920" y="3592"/>
                </a:lnTo>
                <a:lnTo>
                  <a:pt x="1885" y="3584"/>
                </a:lnTo>
                <a:lnTo>
                  <a:pt x="1851" y="3577"/>
                </a:lnTo>
                <a:lnTo>
                  <a:pt x="1817" y="3568"/>
                </a:lnTo>
                <a:lnTo>
                  <a:pt x="1784" y="3558"/>
                </a:lnTo>
                <a:lnTo>
                  <a:pt x="1752" y="3547"/>
                </a:lnTo>
                <a:lnTo>
                  <a:pt x="1722" y="3536"/>
                </a:lnTo>
                <a:lnTo>
                  <a:pt x="1691" y="3525"/>
                </a:lnTo>
                <a:lnTo>
                  <a:pt x="1662" y="3512"/>
                </a:lnTo>
                <a:lnTo>
                  <a:pt x="1634" y="3499"/>
                </a:lnTo>
                <a:lnTo>
                  <a:pt x="1607" y="3484"/>
                </a:lnTo>
                <a:lnTo>
                  <a:pt x="1580" y="3469"/>
                </a:lnTo>
                <a:lnTo>
                  <a:pt x="1554" y="3454"/>
                </a:lnTo>
                <a:lnTo>
                  <a:pt x="1529" y="3438"/>
                </a:lnTo>
                <a:lnTo>
                  <a:pt x="1505" y="3421"/>
                </a:lnTo>
                <a:lnTo>
                  <a:pt x="1481" y="3403"/>
                </a:lnTo>
                <a:lnTo>
                  <a:pt x="1458" y="3385"/>
                </a:lnTo>
                <a:lnTo>
                  <a:pt x="1437" y="3365"/>
                </a:lnTo>
                <a:lnTo>
                  <a:pt x="1415" y="3346"/>
                </a:lnTo>
                <a:lnTo>
                  <a:pt x="1395" y="3326"/>
                </a:lnTo>
                <a:lnTo>
                  <a:pt x="1375" y="3305"/>
                </a:lnTo>
                <a:lnTo>
                  <a:pt x="1356" y="3283"/>
                </a:lnTo>
                <a:lnTo>
                  <a:pt x="1338" y="3261"/>
                </a:lnTo>
                <a:lnTo>
                  <a:pt x="1321" y="3238"/>
                </a:lnTo>
                <a:lnTo>
                  <a:pt x="1303" y="3215"/>
                </a:lnTo>
                <a:lnTo>
                  <a:pt x="1287" y="3191"/>
                </a:lnTo>
                <a:lnTo>
                  <a:pt x="1272" y="3166"/>
                </a:lnTo>
                <a:lnTo>
                  <a:pt x="1257" y="3140"/>
                </a:lnTo>
                <a:lnTo>
                  <a:pt x="1243" y="3115"/>
                </a:lnTo>
                <a:lnTo>
                  <a:pt x="1230" y="3088"/>
                </a:lnTo>
                <a:lnTo>
                  <a:pt x="1217" y="3061"/>
                </a:lnTo>
                <a:lnTo>
                  <a:pt x="1204" y="3034"/>
                </a:lnTo>
                <a:lnTo>
                  <a:pt x="1193" y="3005"/>
                </a:lnTo>
                <a:lnTo>
                  <a:pt x="1181" y="2976"/>
                </a:lnTo>
                <a:lnTo>
                  <a:pt x="1171" y="2947"/>
                </a:lnTo>
                <a:lnTo>
                  <a:pt x="1161" y="2918"/>
                </a:lnTo>
                <a:lnTo>
                  <a:pt x="1152" y="2887"/>
                </a:lnTo>
                <a:lnTo>
                  <a:pt x="1143" y="2857"/>
                </a:lnTo>
                <a:lnTo>
                  <a:pt x="1134" y="2826"/>
                </a:lnTo>
                <a:lnTo>
                  <a:pt x="1119" y="2762"/>
                </a:lnTo>
                <a:lnTo>
                  <a:pt x="1106" y="2696"/>
                </a:lnTo>
                <a:lnTo>
                  <a:pt x="1095" y="2628"/>
                </a:lnTo>
                <a:lnTo>
                  <a:pt x="1087" y="2559"/>
                </a:lnTo>
                <a:lnTo>
                  <a:pt x="1080" y="2489"/>
                </a:lnTo>
                <a:lnTo>
                  <a:pt x="1075" y="2416"/>
                </a:lnTo>
                <a:lnTo>
                  <a:pt x="1070" y="2341"/>
                </a:lnTo>
                <a:lnTo>
                  <a:pt x="1068" y="2267"/>
                </a:lnTo>
                <a:lnTo>
                  <a:pt x="1067" y="2190"/>
                </a:lnTo>
                <a:lnTo>
                  <a:pt x="1067" y="2190"/>
                </a:lnTo>
                <a:lnTo>
                  <a:pt x="1068" y="2093"/>
                </a:lnTo>
                <a:lnTo>
                  <a:pt x="1073" y="2002"/>
                </a:lnTo>
                <a:lnTo>
                  <a:pt x="1075" y="1958"/>
                </a:lnTo>
                <a:lnTo>
                  <a:pt x="1078" y="1914"/>
                </a:lnTo>
                <a:lnTo>
                  <a:pt x="1082" y="1873"/>
                </a:lnTo>
                <a:lnTo>
                  <a:pt x="1087" y="1832"/>
                </a:lnTo>
                <a:lnTo>
                  <a:pt x="1091" y="1792"/>
                </a:lnTo>
                <a:lnTo>
                  <a:pt x="1096" y="1754"/>
                </a:lnTo>
                <a:lnTo>
                  <a:pt x="1103" y="1716"/>
                </a:lnTo>
                <a:lnTo>
                  <a:pt x="1109" y="1679"/>
                </a:lnTo>
                <a:lnTo>
                  <a:pt x="1117" y="1643"/>
                </a:lnTo>
                <a:lnTo>
                  <a:pt x="1126" y="1609"/>
                </a:lnTo>
                <a:lnTo>
                  <a:pt x="1134" y="1575"/>
                </a:lnTo>
                <a:lnTo>
                  <a:pt x="1143" y="1542"/>
                </a:lnTo>
                <a:lnTo>
                  <a:pt x="1153" y="1510"/>
                </a:lnTo>
                <a:lnTo>
                  <a:pt x="1164" y="1480"/>
                </a:lnTo>
                <a:lnTo>
                  <a:pt x="1174" y="1449"/>
                </a:lnTo>
                <a:lnTo>
                  <a:pt x="1186" y="1420"/>
                </a:lnTo>
                <a:lnTo>
                  <a:pt x="1198" y="1392"/>
                </a:lnTo>
                <a:lnTo>
                  <a:pt x="1211" y="1365"/>
                </a:lnTo>
                <a:lnTo>
                  <a:pt x="1224" y="1339"/>
                </a:lnTo>
                <a:lnTo>
                  <a:pt x="1238" y="1313"/>
                </a:lnTo>
                <a:lnTo>
                  <a:pt x="1254" y="1289"/>
                </a:lnTo>
                <a:lnTo>
                  <a:pt x="1269" y="1265"/>
                </a:lnTo>
                <a:lnTo>
                  <a:pt x="1285" y="1241"/>
                </a:lnTo>
                <a:lnTo>
                  <a:pt x="1301" y="1220"/>
                </a:lnTo>
                <a:lnTo>
                  <a:pt x="1319" y="1198"/>
                </a:lnTo>
                <a:lnTo>
                  <a:pt x="1336" y="1179"/>
                </a:lnTo>
                <a:lnTo>
                  <a:pt x="1354" y="1158"/>
                </a:lnTo>
                <a:lnTo>
                  <a:pt x="1374" y="1140"/>
                </a:lnTo>
                <a:lnTo>
                  <a:pt x="1393" y="1121"/>
                </a:lnTo>
                <a:lnTo>
                  <a:pt x="1414" y="1104"/>
                </a:lnTo>
                <a:lnTo>
                  <a:pt x="1434" y="1088"/>
                </a:lnTo>
                <a:lnTo>
                  <a:pt x="1456" y="1071"/>
                </a:lnTo>
                <a:lnTo>
                  <a:pt x="1479" y="1056"/>
                </a:lnTo>
                <a:lnTo>
                  <a:pt x="1502" y="1042"/>
                </a:lnTo>
                <a:lnTo>
                  <a:pt x="1525" y="1028"/>
                </a:lnTo>
                <a:lnTo>
                  <a:pt x="1549" y="1015"/>
                </a:lnTo>
                <a:lnTo>
                  <a:pt x="1574" y="1002"/>
                </a:lnTo>
                <a:lnTo>
                  <a:pt x="1599" y="991"/>
                </a:lnTo>
                <a:lnTo>
                  <a:pt x="1626" y="979"/>
                </a:lnTo>
                <a:lnTo>
                  <a:pt x="1652" y="969"/>
                </a:lnTo>
                <a:lnTo>
                  <a:pt x="1680" y="960"/>
                </a:lnTo>
                <a:lnTo>
                  <a:pt x="1708" y="950"/>
                </a:lnTo>
                <a:lnTo>
                  <a:pt x="1737" y="941"/>
                </a:lnTo>
                <a:lnTo>
                  <a:pt x="1766" y="934"/>
                </a:lnTo>
                <a:lnTo>
                  <a:pt x="1796" y="926"/>
                </a:lnTo>
                <a:lnTo>
                  <a:pt x="1827" y="919"/>
                </a:lnTo>
                <a:lnTo>
                  <a:pt x="1858" y="912"/>
                </a:lnTo>
                <a:lnTo>
                  <a:pt x="1891" y="907"/>
                </a:lnTo>
                <a:lnTo>
                  <a:pt x="1957" y="897"/>
                </a:lnTo>
                <a:lnTo>
                  <a:pt x="2025" y="888"/>
                </a:lnTo>
                <a:lnTo>
                  <a:pt x="2097" y="883"/>
                </a:lnTo>
                <a:lnTo>
                  <a:pt x="2170" y="878"/>
                </a:lnTo>
                <a:lnTo>
                  <a:pt x="2247" y="876"/>
                </a:lnTo>
                <a:lnTo>
                  <a:pt x="2326" y="875"/>
                </a:lnTo>
                <a:lnTo>
                  <a:pt x="2326" y="875"/>
                </a:lnTo>
                <a:lnTo>
                  <a:pt x="2428" y="876"/>
                </a:lnTo>
                <a:lnTo>
                  <a:pt x="2534" y="878"/>
                </a:lnTo>
                <a:lnTo>
                  <a:pt x="2644" y="883"/>
                </a:lnTo>
                <a:lnTo>
                  <a:pt x="2753" y="887"/>
                </a:lnTo>
                <a:lnTo>
                  <a:pt x="2859" y="893"/>
                </a:lnTo>
                <a:lnTo>
                  <a:pt x="2960" y="898"/>
                </a:lnTo>
                <a:lnTo>
                  <a:pt x="3133" y="910"/>
                </a:lnTo>
                <a:lnTo>
                  <a:pt x="3133" y="910"/>
                </a:lnTo>
                <a:lnTo>
                  <a:pt x="3166" y="912"/>
                </a:lnTo>
                <a:lnTo>
                  <a:pt x="3194" y="913"/>
                </a:lnTo>
                <a:lnTo>
                  <a:pt x="3221" y="913"/>
                </a:lnTo>
                <a:lnTo>
                  <a:pt x="3245" y="912"/>
                </a:lnTo>
                <a:lnTo>
                  <a:pt x="3266" y="909"/>
                </a:lnTo>
                <a:lnTo>
                  <a:pt x="3285" y="906"/>
                </a:lnTo>
                <a:lnTo>
                  <a:pt x="3301" y="900"/>
                </a:lnTo>
                <a:lnTo>
                  <a:pt x="3317" y="893"/>
                </a:lnTo>
                <a:lnTo>
                  <a:pt x="3323" y="888"/>
                </a:lnTo>
                <a:lnTo>
                  <a:pt x="3330" y="883"/>
                </a:lnTo>
                <a:lnTo>
                  <a:pt x="3342" y="872"/>
                </a:lnTo>
                <a:lnTo>
                  <a:pt x="3352" y="858"/>
                </a:lnTo>
                <a:lnTo>
                  <a:pt x="3361" y="842"/>
                </a:lnTo>
                <a:lnTo>
                  <a:pt x="3369" y="823"/>
                </a:lnTo>
                <a:lnTo>
                  <a:pt x="3375" y="803"/>
                </a:lnTo>
                <a:lnTo>
                  <a:pt x="3382" y="779"/>
                </a:lnTo>
                <a:lnTo>
                  <a:pt x="3387" y="752"/>
                </a:lnTo>
                <a:lnTo>
                  <a:pt x="3469" y="260"/>
                </a:lnTo>
                <a:lnTo>
                  <a:pt x="3469" y="260"/>
                </a:lnTo>
                <a:lnTo>
                  <a:pt x="3473" y="235"/>
                </a:lnTo>
                <a:lnTo>
                  <a:pt x="3475" y="212"/>
                </a:lnTo>
                <a:lnTo>
                  <a:pt x="3475" y="190"/>
                </a:lnTo>
                <a:lnTo>
                  <a:pt x="3475" y="171"/>
                </a:lnTo>
                <a:lnTo>
                  <a:pt x="3473" y="152"/>
                </a:lnTo>
                <a:lnTo>
                  <a:pt x="3468" y="136"/>
                </a:lnTo>
                <a:lnTo>
                  <a:pt x="3463" y="121"/>
                </a:lnTo>
                <a:lnTo>
                  <a:pt x="3455" y="107"/>
                </a:lnTo>
                <a:lnTo>
                  <a:pt x="3446" y="95"/>
                </a:lnTo>
                <a:lnTo>
                  <a:pt x="3435" y="84"/>
                </a:lnTo>
                <a:lnTo>
                  <a:pt x="3422" y="76"/>
                </a:lnTo>
                <a:lnTo>
                  <a:pt x="3405" y="67"/>
                </a:lnTo>
                <a:lnTo>
                  <a:pt x="3387" y="60"/>
                </a:lnTo>
                <a:lnTo>
                  <a:pt x="3366" y="55"/>
                </a:lnTo>
                <a:lnTo>
                  <a:pt x="3344" y="51"/>
                </a:lnTo>
                <a:lnTo>
                  <a:pt x="3319" y="47"/>
                </a:lnTo>
                <a:lnTo>
                  <a:pt x="3319" y="47"/>
                </a:lnTo>
                <a:lnTo>
                  <a:pt x="3288" y="43"/>
                </a:lnTo>
                <a:lnTo>
                  <a:pt x="3232" y="37"/>
                </a:lnTo>
                <a:lnTo>
                  <a:pt x="3148" y="29"/>
                </a:lnTo>
                <a:lnTo>
                  <a:pt x="3035" y="21"/>
                </a:lnTo>
                <a:lnTo>
                  <a:pt x="2967" y="17"/>
                </a:lnTo>
                <a:lnTo>
                  <a:pt x="2891" y="13"/>
                </a:lnTo>
                <a:lnTo>
                  <a:pt x="2806" y="9"/>
                </a:lnTo>
                <a:lnTo>
                  <a:pt x="2714" y="6"/>
                </a:lnTo>
                <a:lnTo>
                  <a:pt x="2613" y="3"/>
                </a:lnTo>
                <a:lnTo>
                  <a:pt x="2504" y="2"/>
                </a:lnTo>
                <a:lnTo>
                  <a:pt x="2386" y="0"/>
                </a:lnTo>
                <a:lnTo>
                  <a:pt x="2258" y="0"/>
                </a:lnTo>
                <a:lnTo>
                  <a:pt x="2258" y="0"/>
                </a:lnTo>
                <a:lnTo>
                  <a:pt x="2183" y="0"/>
                </a:lnTo>
                <a:lnTo>
                  <a:pt x="2111" y="2"/>
                </a:lnTo>
                <a:lnTo>
                  <a:pt x="2038" y="5"/>
                </a:lnTo>
                <a:lnTo>
                  <a:pt x="1968" y="9"/>
                </a:lnTo>
                <a:lnTo>
                  <a:pt x="1898" y="15"/>
                </a:lnTo>
                <a:lnTo>
                  <a:pt x="1831" y="21"/>
                </a:lnTo>
                <a:lnTo>
                  <a:pt x="1765" y="29"/>
                </a:lnTo>
                <a:lnTo>
                  <a:pt x="1700" y="38"/>
                </a:lnTo>
                <a:lnTo>
                  <a:pt x="1636" y="47"/>
                </a:lnTo>
                <a:lnTo>
                  <a:pt x="1573" y="59"/>
                </a:lnTo>
                <a:lnTo>
                  <a:pt x="1512" y="71"/>
                </a:lnTo>
                <a:lnTo>
                  <a:pt x="1453" y="85"/>
                </a:lnTo>
                <a:lnTo>
                  <a:pt x="1394" y="99"/>
                </a:lnTo>
                <a:lnTo>
                  <a:pt x="1337" y="116"/>
                </a:lnTo>
                <a:lnTo>
                  <a:pt x="1282" y="132"/>
                </a:lnTo>
                <a:lnTo>
                  <a:pt x="1226" y="150"/>
                </a:lnTo>
                <a:lnTo>
                  <a:pt x="1173" y="169"/>
                </a:lnTo>
                <a:lnTo>
                  <a:pt x="1121" y="189"/>
                </a:lnTo>
                <a:lnTo>
                  <a:pt x="1071" y="211"/>
                </a:lnTo>
                <a:lnTo>
                  <a:pt x="1022" y="233"/>
                </a:lnTo>
                <a:lnTo>
                  <a:pt x="974" y="256"/>
                </a:lnTo>
                <a:lnTo>
                  <a:pt x="927" y="281"/>
                </a:lnTo>
                <a:lnTo>
                  <a:pt x="882" y="306"/>
                </a:lnTo>
                <a:lnTo>
                  <a:pt x="837" y="333"/>
                </a:lnTo>
                <a:lnTo>
                  <a:pt x="794" y="361"/>
                </a:lnTo>
                <a:lnTo>
                  <a:pt x="752" y="390"/>
                </a:lnTo>
                <a:lnTo>
                  <a:pt x="712" y="419"/>
                </a:lnTo>
                <a:lnTo>
                  <a:pt x="672" y="450"/>
                </a:lnTo>
                <a:lnTo>
                  <a:pt x="634" y="482"/>
                </a:lnTo>
                <a:lnTo>
                  <a:pt x="597" y="515"/>
                </a:lnTo>
                <a:lnTo>
                  <a:pt x="561" y="549"/>
                </a:lnTo>
                <a:lnTo>
                  <a:pt x="526" y="584"/>
                </a:lnTo>
                <a:lnTo>
                  <a:pt x="493" y="619"/>
                </a:lnTo>
                <a:lnTo>
                  <a:pt x="460" y="656"/>
                </a:lnTo>
                <a:lnTo>
                  <a:pt x="429" y="694"/>
                </a:lnTo>
                <a:lnTo>
                  <a:pt x="400" y="733"/>
                </a:lnTo>
                <a:lnTo>
                  <a:pt x="370" y="772"/>
                </a:lnTo>
                <a:lnTo>
                  <a:pt x="342" y="813"/>
                </a:lnTo>
                <a:lnTo>
                  <a:pt x="316" y="856"/>
                </a:lnTo>
                <a:lnTo>
                  <a:pt x="290" y="898"/>
                </a:lnTo>
                <a:lnTo>
                  <a:pt x="266" y="941"/>
                </a:lnTo>
                <a:lnTo>
                  <a:pt x="243" y="986"/>
                </a:lnTo>
                <a:lnTo>
                  <a:pt x="221" y="1031"/>
                </a:lnTo>
                <a:lnTo>
                  <a:pt x="200" y="1078"/>
                </a:lnTo>
                <a:lnTo>
                  <a:pt x="180" y="1126"/>
                </a:lnTo>
                <a:lnTo>
                  <a:pt x="161" y="1173"/>
                </a:lnTo>
                <a:lnTo>
                  <a:pt x="144" y="1222"/>
                </a:lnTo>
                <a:lnTo>
                  <a:pt x="127" y="1273"/>
                </a:lnTo>
                <a:lnTo>
                  <a:pt x="111" y="1324"/>
                </a:lnTo>
                <a:lnTo>
                  <a:pt x="96" y="1375"/>
                </a:lnTo>
                <a:lnTo>
                  <a:pt x="83" y="1428"/>
                </a:lnTo>
                <a:lnTo>
                  <a:pt x="70" y="1481"/>
                </a:lnTo>
                <a:lnTo>
                  <a:pt x="59" y="1536"/>
                </a:lnTo>
                <a:lnTo>
                  <a:pt x="49" y="1591"/>
                </a:lnTo>
                <a:lnTo>
                  <a:pt x="40" y="1647"/>
                </a:lnTo>
                <a:lnTo>
                  <a:pt x="31" y="1704"/>
                </a:lnTo>
                <a:lnTo>
                  <a:pt x="24" y="1762"/>
                </a:lnTo>
                <a:lnTo>
                  <a:pt x="17" y="1820"/>
                </a:lnTo>
                <a:lnTo>
                  <a:pt x="12" y="1880"/>
                </a:lnTo>
                <a:lnTo>
                  <a:pt x="7" y="1940"/>
                </a:lnTo>
                <a:lnTo>
                  <a:pt x="4" y="2001"/>
                </a:lnTo>
                <a:lnTo>
                  <a:pt x="2" y="2063"/>
                </a:lnTo>
                <a:lnTo>
                  <a:pt x="1" y="2126"/>
                </a:lnTo>
                <a:lnTo>
                  <a:pt x="0" y="2190"/>
                </a:lnTo>
                <a:lnTo>
                  <a:pt x="0" y="2190"/>
                </a:lnTo>
                <a:lnTo>
                  <a:pt x="1" y="2252"/>
                </a:lnTo>
                <a:lnTo>
                  <a:pt x="2" y="2314"/>
                </a:lnTo>
                <a:lnTo>
                  <a:pt x="4" y="2376"/>
                </a:lnTo>
                <a:lnTo>
                  <a:pt x="6" y="2437"/>
                </a:lnTo>
                <a:lnTo>
                  <a:pt x="11" y="2497"/>
                </a:lnTo>
                <a:lnTo>
                  <a:pt x="15" y="2557"/>
                </a:lnTo>
                <a:lnTo>
                  <a:pt x="20" y="2616"/>
                </a:lnTo>
                <a:lnTo>
                  <a:pt x="26" y="2675"/>
                </a:lnTo>
                <a:lnTo>
                  <a:pt x="33" y="2732"/>
                </a:lnTo>
                <a:lnTo>
                  <a:pt x="41" y="2790"/>
                </a:lnTo>
                <a:lnTo>
                  <a:pt x="51" y="2846"/>
                </a:lnTo>
                <a:lnTo>
                  <a:pt x="61" y="2903"/>
                </a:lnTo>
                <a:lnTo>
                  <a:pt x="71" y="2957"/>
                </a:lnTo>
                <a:lnTo>
                  <a:pt x="83" y="3012"/>
                </a:lnTo>
                <a:lnTo>
                  <a:pt x="96" y="3065"/>
                </a:lnTo>
                <a:lnTo>
                  <a:pt x="109" y="3118"/>
                </a:lnTo>
                <a:lnTo>
                  <a:pt x="124" y="3170"/>
                </a:lnTo>
                <a:lnTo>
                  <a:pt x="140" y="3221"/>
                </a:lnTo>
                <a:lnTo>
                  <a:pt x="157" y="3271"/>
                </a:lnTo>
                <a:lnTo>
                  <a:pt x="174" y="3321"/>
                </a:lnTo>
                <a:lnTo>
                  <a:pt x="194" y="3370"/>
                </a:lnTo>
                <a:lnTo>
                  <a:pt x="213" y="3417"/>
                </a:lnTo>
                <a:lnTo>
                  <a:pt x="235" y="3465"/>
                </a:lnTo>
                <a:lnTo>
                  <a:pt x="257" y="3510"/>
                </a:lnTo>
                <a:lnTo>
                  <a:pt x="280" y="3556"/>
                </a:lnTo>
                <a:lnTo>
                  <a:pt x="304" y="3600"/>
                </a:lnTo>
                <a:lnTo>
                  <a:pt x="330" y="3644"/>
                </a:lnTo>
                <a:lnTo>
                  <a:pt x="356" y="3686"/>
                </a:lnTo>
                <a:lnTo>
                  <a:pt x="385" y="3728"/>
                </a:lnTo>
                <a:lnTo>
                  <a:pt x="414" y="3768"/>
                </a:lnTo>
                <a:lnTo>
                  <a:pt x="443" y="3808"/>
                </a:lnTo>
                <a:lnTo>
                  <a:pt x="474" y="3847"/>
                </a:lnTo>
                <a:lnTo>
                  <a:pt x="507" y="3885"/>
                </a:lnTo>
                <a:lnTo>
                  <a:pt x="542" y="3922"/>
                </a:lnTo>
                <a:lnTo>
                  <a:pt x="576" y="3958"/>
                </a:lnTo>
                <a:lnTo>
                  <a:pt x="613" y="3993"/>
                </a:lnTo>
                <a:lnTo>
                  <a:pt x="650" y="4026"/>
                </a:lnTo>
                <a:lnTo>
                  <a:pt x="689" y="4059"/>
                </a:lnTo>
                <a:lnTo>
                  <a:pt x="729" y="4090"/>
                </a:lnTo>
                <a:lnTo>
                  <a:pt x="771" y="4120"/>
                </a:lnTo>
                <a:lnTo>
                  <a:pt x="814" y="4150"/>
                </a:lnTo>
                <a:lnTo>
                  <a:pt x="858" y="4178"/>
                </a:lnTo>
                <a:lnTo>
                  <a:pt x="904" y="4205"/>
                </a:lnTo>
                <a:lnTo>
                  <a:pt x="950" y="4231"/>
                </a:lnTo>
                <a:lnTo>
                  <a:pt x="999" y="4256"/>
                </a:lnTo>
                <a:lnTo>
                  <a:pt x="1049" y="4280"/>
                </a:lnTo>
                <a:lnTo>
                  <a:pt x="1100" y="4303"/>
                </a:lnTo>
                <a:lnTo>
                  <a:pt x="1152" y="4324"/>
                </a:lnTo>
                <a:lnTo>
                  <a:pt x="1206" y="4344"/>
                </a:lnTo>
                <a:lnTo>
                  <a:pt x="1261" y="4363"/>
                </a:lnTo>
                <a:lnTo>
                  <a:pt x="1319" y="4381"/>
                </a:lnTo>
                <a:lnTo>
                  <a:pt x="1376" y="4397"/>
                </a:lnTo>
                <a:lnTo>
                  <a:pt x="1437" y="4413"/>
                </a:lnTo>
                <a:lnTo>
                  <a:pt x="1497" y="4427"/>
                </a:lnTo>
                <a:lnTo>
                  <a:pt x="1560" y="4439"/>
                </a:lnTo>
                <a:lnTo>
                  <a:pt x="1625" y="4451"/>
                </a:lnTo>
                <a:lnTo>
                  <a:pt x="1690" y="4461"/>
                </a:lnTo>
                <a:lnTo>
                  <a:pt x="1758" y="4469"/>
                </a:lnTo>
                <a:lnTo>
                  <a:pt x="1827" y="4477"/>
                </a:lnTo>
                <a:lnTo>
                  <a:pt x="1898" y="4483"/>
                </a:lnTo>
                <a:lnTo>
                  <a:pt x="1970" y="4488"/>
                </a:lnTo>
                <a:lnTo>
                  <a:pt x="2043" y="4492"/>
                </a:lnTo>
                <a:lnTo>
                  <a:pt x="2119" y="4494"/>
                </a:lnTo>
                <a:lnTo>
                  <a:pt x="2196" y="4494"/>
                </a:lnTo>
                <a:lnTo>
                  <a:pt x="2196" y="4494"/>
                </a:lnTo>
                <a:lnTo>
                  <a:pt x="2331" y="4494"/>
                </a:lnTo>
                <a:lnTo>
                  <a:pt x="2455" y="4493"/>
                </a:lnTo>
                <a:lnTo>
                  <a:pt x="2569" y="4491"/>
                </a:lnTo>
                <a:lnTo>
                  <a:pt x="2674" y="4489"/>
                </a:lnTo>
                <a:lnTo>
                  <a:pt x="2769" y="4486"/>
                </a:lnTo>
                <a:lnTo>
                  <a:pt x="2856" y="4482"/>
                </a:lnTo>
                <a:lnTo>
                  <a:pt x="2935" y="4478"/>
                </a:lnTo>
                <a:lnTo>
                  <a:pt x="3007" y="4474"/>
                </a:lnTo>
                <a:lnTo>
                  <a:pt x="3072" y="4468"/>
                </a:lnTo>
                <a:lnTo>
                  <a:pt x="3130" y="4463"/>
                </a:lnTo>
                <a:lnTo>
                  <a:pt x="3181" y="4457"/>
                </a:lnTo>
                <a:lnTo>
                  <a:pt x="3228" y="4451"/>
                </a:lnTo>
                <a:lnTo>
                  <a:pt x="3269" y="4446"/>
                </a:lnTo>
                <a:lnTo>
                  <a:pt x="3306" y="4439"/>
                </a:lnTo>
                <a:lnTo>
                  <a:pt x="3338" y="4433"/>
                </a:lnTo>
                <a:lnTo>
                  <a:pt x="3366" y="4426"/>
                </a:lnTo>
                <a:lnTo>
                  <a:pt x="3366" y="4426"/>
                </a:lnTo>
                <a:lnTo>
                  <a:pt x="3392" y="4420"/>
                </a:lnTo>
                <a:lnTo>
                  <a:pt x="3415" y="4412"/>
                </a:lnTo>
                <a:lnTo>
                  <a:pt x="3437" y="4404"/>
                </a:lnTo>
                <a:lnTo>
                  <a:pt x="3455" y="4396"/>
                </a:lnTo>
                <a:lnTo>
                  <a:pt x="3473" y="4386"/>
                </a:lnTo>
                <a:lnTo>
                  <a:pt x="3488" y="4375"/>
                </a:lnTo>
                <a:lnTo>
                  <a:pt x="3501" y="4363"/>
                </a:lnTo>
                <a:lnTo>
                  <a:pt x="3513" y="4350"/>
                </a:lnTo>
                <a:lnTo>
                  <a:pt x="3522" y="4336"/>
                </a:lnTo>
                <a:lnTo>
                  <a:pt x="3530" y="4320"/>
                </a:lnTo>
                <a:lnTo>
                  <a:pt x="3538" y="4303"/>
                </a:lnTo>
                <a:lnTo>
                  <a:pt x="3542" y="4283"/>
                </a:lnTo>
                <a:lnTo>
                  <a:pt x="3546" y="4262"/>
                </a:lnTo>
                <a:lnTo>
                  <a:pt x="3550" y="4239"/>
                </a:lnTo>
                <a:lnTo>
                  <a:pt x="3551" y="4214"/>
                </a:lnTo>
                <a:lnTo>
                  <a:pt x="3551" y="4187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latin typeface="+mn-lt"/>
            </a:endParaRPr>
          </a:p>
        </p:txBody>
      </p:sp>
      <p:sp>
        <p:nvSpPr>
          <p:cNvPr id="8" name="Freeform 19"/>
          <p:cNvSpPr>
            <a:spLocks/>
          </p:cNvSpPr>
          <p:nvPr userDrawn="1"/>
        </p:nvSpPr>
        <p:spPr bwMode="auto">
          <a:xfrm>
            <a:off x="9966325" y="5726113"/>
            <a:ext cx="49213" cy="69850"/>
          </a:xfrm>
          <a:custGeom>
            <a:avLst/>
            <a:gdLst/>
            <a:ahLst/>
            <a:cxnLst>
              <a:cxn ang="0">
                <a:pos x="3" y="4335"/>
              </a:cxn>
              <a:cxn ang="0">
                <a:pos x="55" y="4404"/>
              </a:cxn>
              <a:cxn ang="0">
                <a:pos x="167" y="4431"/>
              </a:cxn>
              <a:cxn ang="0">
                <a:pos x="1037" y="4485"/>
              </a:cxn>
              <a:cxn ang="0">
                <a:pos x="1607" y="4478"/>
              </a:cxn>
              <a:cxn ang="0">
                <a:pos x="2019" y="4425"/>
              </a:cxn>
              <a:cxn ang="0">
                <a:pos x="2306" y="4349"/>
              </a:cxn>
              <a:cxn ang="0">
                <a:pos x="2561" y="4241"/>
              </a:cxn>
              <a:cxn ang="0">
                <a:pos x="2776" y="4097"/>
              </a:cxn>
              <a:cxn ang="0">
                <a:pos x="2952" y="3915"/>
              </a:cxn>
              <a:cxn ang="0">
                <a:pos x="3082" y="3692"/>
              </a:cxn>
              <a:cxn ang="0">
                <a:pos x="3163" y="3428"/>
              </a:cxn>
              <a:cxn ang="0">
                <a:pos x="3190" y="3119"/>
              </a:cxn>
              <a:cxn ang="0">
                <a:pos x="3161" y="2801"/>
              </a:cxn>
              <a:cxn ang="0">
                <a:pos x="3049" y="2494"/>
              </a:cxn>
              <a:cxn ang="0">
                <a:pos x="2947" y="2347"/>
              </a:cxn>
              <a:cxn ang="0">
                <a:pos x="2814" y="2213"/>
              </a:cxn>
              <a:cxn ang="0">
                <a:pos x="2645" y="2092"/>
              </a:cxn>
              <a:cxn ang="0">
                <a:pos x="2189" y="1893"/>
              </a:cxn>
              <a:cxn ang="0">
                <a:pos x="1348" y="1664"/>
              </a:cxn>
              <a:cxn ang="0">
                <a:pos x="1176" y="1578"/>
              </a:cxn>
              <a:cxn ang="0">
                <a:pos x="1078" y="1481"/>
              </a:cxn>
              <a:cxn ang="0">
                <a:pos x="1030" y="1354"/>
              </a:cxn>
              <a:cxn ang="0">
                <a:pos x="1025" y="1202"/>
              </a:cxn>
              <a:cxn ang="0">
                <a:pos x="1092" y="1028"/>
              </a:cxn>
              <a:cxn ang="0">
                <a:pos x="1226" y="920"/>
              </a:cxn>
              <a:cxn ang="0">
                <a:pos x="1403" y="862"/>
              </a:cxn>
              <a:cxn ang="0">
                <a:pos x="1666" y="842"/>
              </a:cxn>
              <a:cxn ang="0">
                <a:pos x="2518" y="876"/>
              </a:cxn>
              <a:cxn ang="0">
                <a:pos x="2823" y="889"/>
              </a:cxn>
              <a:cxn ang="0">
                <a:pos x="2910" y="837"/>
              </a:cxn>
              <a:cxn ang="0">
                <a:pos x="3027" y="219"/>
              </a:cxn>
              <a:cxn ang="0">
                <a:pos x="3010" y="117"/>
              </a:cxn>
              <a:cxn ang="0">
                <a:pos x="2934" y="68"/>
              </a:cxn>
              <a:cxn ang="0">
                <a:pos x="2441" y="20"/>
              </a:cxn>
              <a:cxn ang="0">
                <a:pos x="1713" y="0"/>
              </a:cxn>
              <a:cxn ang="0">
                <a:pos x="1411" y="13"/>
              </a:cxn>
              <a:cxn ang="0">
                <a:pos x="1097" y="59"/>
              </a:cxn>
              <a:cxn ang="0">
                <a:pos x="824" y="137"/>
              </a:cxn>
              <a:cxn ang="0">
                <a:pos x="593" y="247"/>
              </a:cxn>
              <a:cxn ang="0">
                <a:pos x="401" y="385"/>
              </a:cxn>
              <a:cxn ang="0">
                <a:pos x="251" y="552"/>
              </a:cxn>
              <a:cxn ang="0">
                <a:pos x="140" y="744"/>
              </a:cxn>
              <a:cxn ang="0">
                <a:pos x="70" y="961"/>
              </a:cxn>
              <a:cxn ang="0">
                <a:pos x="39" y="1200"/>
              </a:cxn>
              <a:cxn ang="0">
                <a:pos x="55" y="1523"/>
              </a:cxn>
              <a:cxn ang="0">
                <a:pos x="169" y="1899"/>
              </a:cxn>
              <a:cxn ang="0">
                <a:pos x="383" y="2196"/>
              </a:cxn>
              <a:cxn ang="0">
                <a:pos x="689" y="2417"/>
              </a:cxn>
              <a:cxn ang="0">
                <a:pos x="1084" y="2566"/>
              </a:cxn>
              <a:cxn ang="0">
                <a:pos x="1859" y="2782"/>
              </a:cxn>
              <a:cxn ang="0">
                <a:pos x="2025" y="2871"/>
              </a:cxn>
              <a:cxn ang="0">
                <a:pos x="2130" y="2981"/>
              </a:cxn>
              <a:cxn ang="0">
                <a:pos x="2180" y="3118"/>
              </a:cxn>
              <a:cxn ang="0">
                <a:pos x="2178" y="3287"/>
              </a:cxn>
              <a:cxn ang="0">
                <a:pos x="2106" y="3463"/>
              </a:cxn>
              <a:cxn ang="0">
                <a:pos x="1948" y="3569"/>
              </a:cxn>
              <a:cxn ang="0">
                <a:pos x="1700" y="3623"/>
              </a:cxn>
              <a:cxn ang="0">
                <a:pos x="1296" y="3639"/>
              </a:cxn>
              <a:cxn ang="0">
                <a:pos x="519" y="3599"/>
              </a:cxn>
              <a:cxn ang="0">
                <a:pos x="206" y="3585"/>
              </a:cxn>
              <a:cxn ang="0">
                <a:pos x="121" y="3636"/>
              </a:cxn>
            </a:cxnLst>
            <a:rect l="0" t="0" r="r" b="b"/>
            <a:pathLst>
              <a:path w="3190" h="4488">
                <a:moveTo>
                  <a:pt x="85" y="3742"/>
                </a:moveTo>
                <a:lnTo>
                  <a:pt x="2" y="4269"/>
                </a:lnTo>
                <a:lnTo>
                  <a:pt x="2" y="4269"/>
                </a:lnTo>
                <a:lnTo>
                  <a:pt x="1" y="4287"/>
                </a:lnTo>
                <a:lnTo>
                  <a:pt x="0" y="4305"/>
                </a:lnTo>
                <a:lnTo>
                  <a:pt x="1" y="4320"/>
                </a:lnTo>
                <a:lnTo>
                  <a:pt x="3" y="4335"/>
                </a:lnTo>
                <a:lnTo>
                  <a:pt x="8" y="4348"/>
                </a:lnTo>
                <a:lnTo>
                  <a:pt x="12" y="4360"/>
                </a:lnTo>
                <a:lnTo>
                  <a:pt x="19" y="4371"/>
                </a:lnTo>
                <a:lnTo>
                  <a:pt x="26" y="4381"/>
                </a:lnTo>
                <a:lnTo>
                  <a:pt x="35" y="4389"/>
                </a:lnTo>
                <a:lnTo>
                  <a:pt x="45" y="4397"/>
                </a:lnTo>
                <a:lnTo>
                  <a:pt x="55" y="4404"/>
                </a:lnTo>
                <a:lnTo>
                  <a:pt x="67" y="4410"/>
                </a:lnTo>
                <a:lnTo>
                  <a:pt x="80" y="4415"/>
                </a:lnTo>
                <a:lnTo>
                  <a:pt x="95" y="4420"/>
                </a:lnTo>
                <a:lnTo>
                  <a:pt x="110" y="4423"/>
                </a:lnTo>
                <a:lnTo>
                  <a:pt x="126" y="4426"/>
                </a:lnTo>
                <a:lnTo>
                  <a:pt x="126" y="4426"/>
                </a:lnTo>
                <a:lnTo>
                  <a:pt x="167" y="4431"/>
                </a:lnTo>
                <a:lnTo>
                  <a:pt x="214" y="4437"/>
                </a:lnTo>
                <a:lnTo>
                  <a:pt x="326" y="4448"/>
                </a:lnTo>
                <a:lnTo>
                  <a:pt x="460" y="4457"/>
                </a:lnTo>
                <a:lnTo>
                  <a:pt x="610" y="4467"/>
                </a:lnTo>
                <a:lnTo>
                  <a:pt x="774" y="4476"/>
                </a:lnTo>
                <a:lnTo>
                  <a:pt x="947" y="4482"/>
                </a:lnTo>
                <a:lnTo>
                  <a:pt x="1037" y="4485"/>
                </a:lnTo>
                <a:lnTo>
                  <a:pt x="1127" y="4486"/>
                </a:lnTo>
                <a:lnTo>
                  <a:pt x="1218" y="4488"/>
                </a:lnTo>
                <a:lnTo>
                  <a:pt x="1309" y="4488"/>
                </a:lnTo>
                <a:lnTo>
                  <a:pt x="1309" y="4488"/>
                </a:lnTo>
                <a:lnTo>
                  <a:pt x="1411" y="4487"/>
                </a:lnTo>
                <a:lnTo>
                  <a:pt x="1510" y="4483"/>
                </a:lnTo>
                <a:lnTo>
                  <a:pt x="1607" y="4478"/>
                </a:lnTo>
                <a:lnTo>
                  <a:pt x="1702" y="4470"/>
                </a:lnTo>
                <a:lnTo>
                  <a:pt x="1796" y="4461"/>
                </a:lnTo>
                <a:lnTo>
                  <a:pt x="1841" y="4454"/>
                </a:lnTo>
                <a:lnTo>
                  <a:pt x="1887" y="4448"/>
                </a:lnTo>
                <a:lnTo>
                  <a:pt x="1931" y="4441"/>
                </a:lnTo>
                <a:lnTo>
                  <a:pt x="1976" y="4434"/>
                </a:lnTo>
                <a:lnTo>
                  <a:pt x="2019" y="4425"/>
                </a:lnTo>
                <a:lnTo>
                  <a:pt x="2062" y="4416"/>
                </a:lnTo>
                <a:lnTo>
                  <a:pt x="2104" y="4407"/>
                </a:lnTo>
                <a:lnTo>
                  <a:pt x="2146" y="4397"/>
                </a:lnTo>
                <a:lnTo>
                  <a:pt x="2187" y="4386"/>
                </a:lnTo>
                <a:lnTo>
                  <a:pt x="2228" y="4374"/>
                </a:lnTo>
                <a:lnTo>
                  <a:pt x="2267" y="4362"/>
                </a:lnTo>
                <a:lnTo>
                  <a:pt x="2306" y="4349"/>
                </a:lnTo>
                <a:lnTo>
                  <a:pt x="2345" y="4336"/>
                </a:lnTo>
                <a:lnTo>
                  <a:pt x="2383" y="4322"/>
                </a:lnTo>
                <a:lnTo>
                  <a:pt x="2420" y="4307"/>
                </a:lnTo>
                <a:lnTo>
                  <a:pt x="2456" y="4292"/>
                </a:lnTo>
                <a:lnTo>
                  <a:pt x="2491" y="4275"/>
                </a:lnTo>
                <a:lnTo>
                  <a:pt x="2526" y="4258"/>
                </a:lnTo>
                <a:lnTo>
                  <a:pt x="2561" y="4241"/>
                </a:lnTo>
                <a:lnTo>
                  <a:pt x="2593" y="4222"/>
                </a:lnTo>
                <a:lnTo>
                  <a:pt x="2626" y="4203"/>
                </a:lnTo>
                <a:lnTo>
                  <a:pt x="2658" y="4183"/>
                </a:lnTo>
                <a:lnTo>
                  <a:pt x="2689" y="4163"/>
                </a:lnTo>
                <a:lnTo>
                  <a:pt x="2719" y="4141"/>
                </a:lnTo>
                <a:lnTo>
                  <a:pt x="2748" y="4119"/>
                </a:lnTo>
                <a:lnTo>
                  <a:pt x="2776" y="4097"/>
                </a:lnTo>
                <a:lnTo>
                  <a:pt x="2804" y="4073"/>
                </a:lnTo>
                <a:lnTo>
                  <a:pt x="2832" y="4048"/>
                </a:lnTo>
                <a:lnTo>
                  <a:pt x="2858" y="4023"/>
                </a:lnTo>
                <a:lnTo>
                  <a:pt x="2882" y="3997"/>
                </a:lnTo>
                <a:lnTo>
                  <a:pt x="2906" y="3971"/>
                </a:lnTo>
                <a:lnTo>
                  <a:pt x="2930" y="3943"/>
                </a:lnTo>
                <a:lnTo>
                  <a:pt x="2952" y="3915"/>
                </a:lnTo>
                <a:lnTo>
                  <a:pt x="2973" y="3885"/>
                </a:lnTo>
                <a:lnTo>
                  <a:pt x="2994" y="3855"/>
                </a:lnTo>
                <a:lnTo>
                  <a:pt x="3014" y="3825"/>
                </a:lnTo>
                <a:lnTo>
                  <a:pt x="3032" y="3793"/>
                </a:lnTo>
                <a:lnTo>
                  <a:pt x="3049" y="3761"/>
                </a:lnTo>
                <a:lnTo>
                  <a:pt x="3067" y="3727"/>
                </a:lnTo>
                <a:lnTo>
                  <a:pt x="3082" y="3692"/>
                </a:lnTo>
                <a:lnTo>
                  <a:pt x="3097" y="3658"/>
                </a:lnTo>
                <a:lnTo>
                  <a:pt x="3110" y="3622"/>
                </a:lnTo>
                <a:lnTo>
                  <a:pt x="3123" y="3585"/>
                </a:lnTo>
                <a:lnTo>
                  <a:pt x="3135" y="3547"/>
                </a:lnTo>
                <a:lnTo>
                  <a:pt x="3145" y="3508"/>
                </a:lnTo>
                <a:lnTo>
                  <a:pt x="3154" y="3469"/>
                </a:lnTo>
                <a:lnTo>
                  <a:pt x="3163" y="3428"/>
                </a:lnTo>
                <a:lnTo>
                  <a:pt x="3171" y="3387"/>
                </a:lnTo>
                <a:lnTo>
                  <a:pt x="3176" y="3345"/>
                </a:lnTo>
                <a:lnTo>
                  <a:pt x="3182" y="3301"/>
                </a:lnTo>
                <a:lnTo>
                  <a:pt x="3186" y="3257"/>
                </a:lnTo>
                <a:lnTo>
                  <a:pt x="3188" y="3212"/>
                </a:lnTo>
                <a:lnTo>
                  <a:pt x="3190" y="3166"/>
                </a:lnTo>
                <a:lnTo>
                  <a:pt x="3190" y="3119"/>
                </a:lnTo>
                <a:lnTo>
                  <a:pt x="3190" y="3119"/>
                </a:lnTo>
                <a:lnTo>
                  <a:pt x="3190" y="3064"/>
                </a:lnTo>
                <a:lnTo>
                  <a:pt x="3188" y="3010"/>
                </a:lnTo>
                <a:lnTo>
                  <a:pt x="3184" y="2956"/>
                </a:lnTo>
                <a:lnTo>
                  <a:pt x="3178" y="2904"/>
                </a:lnTo>
                <a:lnTo>
                  <a:pt x="3171" y="2852"/>
                </a:lnTo>
                <a:lnTo>
                  <a:pt x="3161" y="2801"/>
                </a:lnTo>
                <a:lnTo>
                  <a:pt x="3149" y="2751"/>
                </a:lnTo>
                <a:lnTo>
                  <a:pt x="3136" y="2702"/>
                </a:lnTo>
                <a:lnTo>
                  <a:pt x="3121" y="2654"/>
                </a:lnTo>
                <a:lnTo>
                  <a:pt x="3102" y="2608"/>
                </a:lnTo>
                <a:lnTo>
                  <a:pt x="3083" y="2561"/>
                </a:lnTo>
                <a:lnTo>
                  <a:pt x="3061" y="2517"/>
                </a:lnTo>
                <a:lnTo>
                  <a:pt x="3049" y="2494"/>
                </a:lnTo>
                <a:lnTo>
                  <a:pt x="3036" y="2472"/>
                </a:lnTo>
                <a:lnTo>
                  <a:pt x="3023" y="2451"/>
                </a:lnTo>
                <a:lnTo>
                  <a:pt x="3009" y="2430"/>
                </a:lnTo>
                <a:lnTo>
                  <a:pt x="2995" y="2408"/>
                </a:lnTo>
                <a:lnTo>
                  <a:pt x="2980" y="2388"/>
                </a:lnTo>
                <a:lnTo>
                  <a:pt x="2964" y="2367"/>
                </a:lnTo>
                <a:lnTo>
                  <a:pt x="2947" y="2347"/>
                </a:lnTo>
                <a:lnTo>
                  <a:pt x="2931" y="2327"/>
                </a:lnTo>
                <a:lnTo>
                  <a:pt x="2913" y="2308"/>
                </a:lnTo>
                <a:lnTo>
                  <a:pt x="2894" y="2288"/>
                </a:lnTo>
                <a:lnTo>
                  <a:pt x="2876" y="2269"/>
                </a:lnTo>
                <a:lnTo>
                  <a:pt x="2856" y="2250"/>
                </a:lnTo>
                <a:lnTo>
                  <a:pt x="2836" y="2231"/>
                </a:lnTo>
                <a:lnTo>
                  <a:pt x="2814" y="2213"/>
                </a:lnTo>
                <a:lnTo>
                  <a:pt x="2793" y="2195"/>
                </a:lnTo>
                <a:lnTo>
                  <a:pt x="2770" y="2177"/>
                </a:lnTo>
                <a:lnTo>
                  <a:pt x="2746" y="2159"/>
                </a:lnTo>
                <a:lnTo>
                  <a:pt x="2722" y="2142"/>
                </a:lnTo>
                <a:lnTo>
                  <a:pt x="2697" y="2126"/>
                </a:lnTo>
                <a:lnTo>
                  <a:pt x="2672" y="2108"/>
                </a:lnTo>
                <a:lnTo>
                  <a:pt x="2645" y="2092"/>
                </a:lnTo>
                <a:lnTo>
                  <a:pt x="2590" y="2061"/>
                </a:lnTo>
                <a:lnTo>
                  <a:pt x="2531" y="2029"/>
                </a:lnTo>
                <a:lnTo>
                  <a:pt x="2471" y="2000"/>
                </a:lnTo>
                <a:lnTo>
                  <a:pt x="2406" y="1972"/>
                </a:lnTo>
                <a:lnTo>
                  <a:pt x="2336" y="1944"/>
                </a:lnTo>
                <a:lnTo>
                  <a:pt x="2265" y="1918"/>
                </a:lnTo>
                <a:lnTo>
                  <a:pt x="2189" y="1893"/>
                </a:lnTo>
                <a:lnTo>
                  <a:pt x="2110" y="1869"/>
                </a:lnTo>
                <a:lnTo>
                  <a:pt x="2028" y="1847"/>
                </a:lnTo>
                <a:lnTo>
                  <a:pt x="1522" y="1717"/>
                </a:lnTo>
                <a:lnTo>
                  <a:pt x="1522" y="1717"/>
                </a:lnTo>
                <a:lnTo>
                  <a:pt x="1460" y="1700"/>
                </a:lnTo>
                <a:lnTo>
                  <a:pt x="1401" y="1682"/>
                </a:lnTo>
                <a:lnTo>
                  <a:pt x="1348" y="1664"/>
                </a:lnTo>
                <a:lnTo>
                  <a:pt x="1299" y="1645"/>
                </a:lnTo>
                <a:lnTo>
                  <a:pt x="1276" y="1635"/>
                </a:lnTo>
                <a:lnTo>
                  <a:pt x="1254" y="1624"/>
                </a:lnTo>
                <a:lnTo>
                  <a:pt x="1233" y="1613"/>
                </a:lnTo>
                <a:lnTo>
                  <a:pt x="1213" y="1601"/>
                </a:lnTo>
                <a:lnTo>
                  <a:pt x="1194" y="1590"/>
                </a:lnTo>
                <a:lnTo>
                  <a:pt x="1176" y="1578"/>
                </a:lnTo>
                <a:lnTo>
                  <a:pt x="1160" y="1565"/>
                </a:lnTo>
                <a:lnTo>
                  <a:pt x="1143" y="1552"/>
                </a:lnTo>
                <a:lnTo>
                  <a:pt x="1128" y="1539"/>
                </a:lnTo>
                <a:lnTo>
                  <a:pt x="1114" y="1525"/>
                </a:lnTo>
                <a:lnTo>
                  <a:pt x="1101" y="1511"/>
                </a:lnTo>
                <a:lnTo>
                  <a:pt x="1089" y="1496"/>
                </a:lnTo>
                <a:lnTo>
                  <a:pt x="1078" y="1481"/>
                </a:lnTo>
                <a:lnTo>
                  <a:pt x="1069" y="1465"/>
                </a:lnTo>
                <a:lnTo>
                  <a:pt x="1060" y="1447"/>
                </a:lnTo>
                <a:lnTo>
                  <a:pt x="1052" y="1430"/>
                </a:lnTo>
                <a:lnTo>
                  <a:pt x="1045" y="1413"/>
                </a:lnTo>
                <a:lnTo>
                  <a:pt x="1038" y="1393"/>
                </a:lnTo>
                <a:lnTo>
                  <a:pt x="1034" y="1374"/>
                </a:lnTo>
                <a:lnTo>
                  <a:pt x="1030" y="1354"/>
                </a:lnTo>
                <a:lnTo>
                  <a:pt x="1026" y="1332"/>
                </a:lnTo>
                <a:lnTo>
                  <a:pt x="1024" y="1311"/>
                </a:lnTo>
                <a:lnTo>
                  <a:pt x="1022" y="1289"/>
                </a:lnTo>
                <a:lnTo>
                  <a:pt x="1022" y="1265"/>
                </a:lnTo>
                <a:lnTo>
                  <a:pt x="1022" y="1265"/>
                </a:lnTo>
                <a:lnTo>
                  <a:pt x="1023" y="1233"/>
                </a:lnTo>
                <a:lnTo>
                  <a:pt x="1025" y="1202"/>
                </a:lnTo>
                <a:lnTo>
                  <a:pt x="1031" y="1173"/>
                </a:lnTo>
                <a:lnTo>
                  <a:pt x="1037" y="1145"/>
                </a:lnTo>
                <a:lnTo>
                  <a:pt x="1045" y="1119"/>
                </a:lnTo>
                <a:lnTo>
                  <a:pt x="1055" y="1094"/>
                </a:lnTo>
                <a:lnTo>
                  <a:pt x="1065" y="1071"/>
                </a:lnTo>
                <a:lnTo>
                  <a:pt x="1078" y="1049"/>
                </a:lnTo>
                <a:lnTo>
                  <a:pt x="1092" y="1028"/>
                </a:lnTo>
                <a:lnTo>
                  <a:pt x="1108" y="1010"/>
                </a:lnTo>
                <a:lnTo>
                  <a:pt x="1125" y="991"/>
                </a:lnTo>
                <a:lnTo>
                  <a:pt x="1142" y="975"/>
                </a:lnTo>
                <a:lnTo>
                  <a:pt x="1162" y="960"/>
                </a:lnTo>
                <a:lnTo>
                  <a:pt x="1182" y="946"/>
                </a:lnTo>
                <a:lnTo>
                  <a:pt x="1203" y="932"/>
                </a:lnTo>
                <a:lnTo>
                  <a:pt x="1226" y="920"/>
                </a:lnTo>
                <a:lnTo>
                  <a:pt x="1248" y="909"/>
                </a:lnTo>
                <a:lnTo>
                  <a:pt x="1272" y="899"/>
                </a:lnTo>
                <a:lnTo>
                  <a:pt x="1297" y="889"/>
                </a:lnTo>
                <a:lnTo>
                  <a:pt x="1323" y="882"/>
                </a:lnTo>
                <a:lnTo>
                  <a:pt x="1349" y="874"/>
                </a:lnTo>
                <a:lnTo>
                  <a:pt x="1376" y="868"/>
                </a:lnTo>
                <a:lnTo>
                  <a:pt x="1403" y="862"/>
                </a:lnTo>
                <a:lnTo>
                  <a:pt x="1432" y="858"/>
                </a:lnTo>
                <a:lnTo>
                  <a:pt x="1460" y="854"/>
                </a:lnTo>
                <a:lnTo>
                  <a:pt x="1489" y="850"/>
                </a:lnTo>
                <a:lnTo>
                  <a:pt x="1548" y="845"/>
                </a:lnTo>
                <a:lnTo>
                  <a:pt x="1606" y="842"/>
                </a:lnTo>
                <a:lnTo>
                  <a:pt x="1666" y="842"/>
                </a:lnTo>
                <a:lnTo>
                  <a:pt x="1666" y="842"/>
                </a:lnTo>
                <a:lnTo>
                  <a:pt x="1745" y="842"/>
                </a:lnTo>
                <a:lnTo>
                  <a:pt x="1824" y="843"/>
                </a:lnTo>
                <a:lnTo>
                  <a:pt x="1980" y="847"/>
                </a:lnTo>
                <a:lnTo>
                  <a:pt x="2132" y="852"/>
                </a:lnTo>
                <a:lnTo>
                  <a:pt x="2274" y="860"/>
                </a:lnTo>
                <a:lnTo>
                  <a:pt x="2404" y="868"/>
                </a:lnTo>
                <a:lnTo>
                  <a:pt x="2518" y="876"/>
                </a:lnTo>
                <a:lnTo>
                  <a:pt x="2691" y="889"/>
                </a:lnTo>
                <a:lnTo>
                  <a:pt x="2691" y="889"/>
                </a:lnTo>
                <a:lnTo>
                  <a:pt x="2723" y="891"/>
                </a:lnTo>
                <a:lnTo>
                  <a:pt x="2752" y="893"/>
                </a:lnTo>
                <a:lnTo>
                  <a:pt x="2778" y="893"/>
                </a:lnTo>
                <a:lnTo>
                  <a:pt x="2802" y="891"/>
                </a:lnTo>
                <a:lnTo>
                  <a:pt x="2823" y="889"/>
                </a:lnTo>
                <a:lnTo>
                  <a:pt x="2842" y="885"/>
                </a:lnTo>
                <a:lnTo>
                  <a:pt x="2860" y="880"/>
                </a:lnTo>
                <a:lnTo>
                  <a:pt x="2874" y="872"/>
                </a:lnTo>
                <a:lnTo>
                  <a:pt x="2881" y="868"/>
                </a:lnTo>
                <a:lnTo>
                  <a:pt x="2888" y="862"/>
                </a:lnTo>
                <a:lnTo>
                  <a:pt x="2899" y="851"/>
                </a:lnTo>
                <a:lnTo>
                  <a:pt x="2910" y="837"/>
                </a:lnTo>
                <a:lnTo>
                  <a:pt x="2918" y="822"/>
                </a:lnTo>
                <a:lnTo>
                  <a:pt x="2926" y="804"/>
                </a:lnTo>
                <a:lnTo>
                  <a:pt x="2933" y="782"/>
                </a:lnTo>
                <a:lnTo>
                  <a:pt x="2939" y="758"/>
                </a:lnTo>
                <a:lnTo>
                  <a:pt x="2944" y="732"/>
                </a:lnTo>
                <a:lnTo>
                  <a:pt x="3027" y="219"/>
                </a:lnTo>
                <a:lnTo>
                  <a:pt x="3027" y="219"/>
                </a:lnTo>
                <a:lnTo>
                  <a:pt x="3029" y="200"/>
                </a:lnTo>
                <a:lnTo>
                  <a:pt x="3029" y="183"/>
                </a:lnTo>
                <a:lnTo>
                  <a:pt x="3028" y="168"/>
                </a:lnTo>
                <a:lnTo>
                  <a:pt x="3026" y="152"/>
                </a:lnTo>
                <a:lnTo>
                  <a:pt x="3022" y="139"/>
                </a:lnTo>
                <a:lnTo>
                  <a:pt x="3017" y="128"/>
                </a:lnTo>
                <a:lnTo>
                  <a:pt x="3010" y="117"/>
                </a:lnTo>
                <a:lnTo>
                  <a:pt x="3004" y="107"/>
                </a:lnTo>
                <a:lnTo>
                  <a:pt x="2995" y="98"/>
                </a:lnTo>
                <a:lnTo>
                  <a:pt x="2985" y="90"/>
                </a:lnTo>
                <a:lnTo>
                  <a:pt x="2975" y="83"/>
                </a:lnTo>
                <a:lnTo>
                  <a:pt x="2962" y="78"/>
                </a:lnTo>
                <a:lnTo>
                  <a:pt x="2949" y="72"/>
                </a:lnTo>
                <a:lnTo>
                  <a:pt x="2934" y="68"/>
                </a:lnTo>
                <a:lnTo>
                  <a:pt x="2919" y="64"/>
                </a:lnTo>
                <a:lnTo>
                  <a:pt x="2903" y="61"/>
                </a:lnTo>
                <a:lnTo>
                  <a:pt x="2903" y="61"/>
                </a:lnTo>
                <a:lnTo>
                  <a:pt x="2817" y="51"/>
                </a:lnTo>
                <a:lnTo>
                  <a:pt x="2711" y="40"/>
                </a:lnTo>
                <a:lnTo>
                  <a:pt x="2586" y="30"/>
                </a:lnTo>
                <a:lnTo>
                  <a:pt x="2441" y="20"/>
                </a:lnTo>
                <a:lnTo>
                  <a:pt x="2281" y="12"/>
                </a:lnTo>
                <a:lnTo>
                  <a:pt x="2194" y="8"/>
                </a:lnTo>
                <a:lnTo>
                  <a:pt x="2104" y="5"/>
                </a:lnTo>
                <a:lnTo>
                  <a:pt x="2011" y="3"/>
                </a:lnTo>
                <a:lnTo>
                  <a:pt x="1915" y="1"/>
                </a:lnTo>
                <a:lnTo>
                  <a:pt x="1815" y="0"/>
                </a:lnTo>
                <a:lnTo>
                  <a:pt x="1713" y="0"/>
                </a:lnTo>
                <a:lnTo>
                  <a:pt x="1713" y="0"/>
                </a:lnTo>
                <a:lnTo>
                  <a:pt x="1660" y="0"/>
                </a:lnTo>
                <a:lnTo>
                  <a:pt x="1608" y="1"/>
                </a:lnTo>
                <a:lnTo>
                  <a:pt x="1558" y="3"/>
                </a:lnTo>
                <a:lnTo>
                  <a:pt x="1509" y="5"/>
                </a:lnTo>
                <a:lnTo>
                  <a:pt x="1459" y="8"/>
                </a:lnTo>
                <a:lnTo>
                  <a:pt x="1411" y="13"/>
                </a:lnTo>
                <a:lnTo>
                  <a:pt x="1363" y="17"/>
                </a:lnTo>
                <a:lnTo>
                  <a:pt x="1317" y="22"/>
                </a:lnTo>
                <a:lnTo>
                  <a:pt x="1271" y="28"/>
                </a:lnTo>
                <a:lnTo>
                  <a:pt x="1227" y="35"/>
                </a:lnTo>
                <a:lnTo>
                  <a:pt x="1182" y="42"/>
                </a:lnTo>
                <a:lnTo>
                  <a:pt x="1139" y="51"/>
                </a:lnTo>
                <a:lnTo>
                  <a:pt x="1097" y="59"/>
                </a:lnTo>
                <a:lnTo>
                  <a:pt x="1056" y="68"/>
                </a:lnTo>
                <a:lnTo>
                  <a:pt x="1014" y="78"/>
                </a:lnTo>
                <a:lnTo>
                  <a:pt x="975" y="89"/>
                </a:lnTo>
                <a:lnTo>
                  <a:pt x="936" y="100"/>
                </a:lnTo>
                <a:lnTo>
                  <a:pt x="897" y="112"/>
                </a:lnTo>
                <a:lnTo>
                  <a:pt x="861" y="124"/>
                </a:lnTo>
                <a:lnTo>
                  <a:pt x="824" y="137"/>
                </a:lnTo>
                <a:lnTo>
                  <a:pt x="789" y="151"/>
                </a:lnTo>
                <a:lnTo>
                  <a:pt x="753" y="165"/>
                </a:lnTo>
                <a:lnTo>
                  <a:pt x="720" y="181"/>
                </a:lnTo>
                <a:lnTo>
                  <a:pt x="687" y="197"/>
                </a:lnTo>
                <a:lnTo>
                  <a:pt x="655" y="213"/>
                </a:lnTo>
                <a:lnTo>
                  <a:pt x="623" y="229"/>
                </a:lnTo>
                <a:lnTo>
                  <a:pt x="593" y="247"/>
                </a:lnTo>
                <a:lnTo>
                  <a:pt x="563" y="265"/>
                </a:lnTo>
                <a:lnTo>
                  <a:pt x="533" y="284"/>
                </a:lnTo>
                <a:lnTo>
                  <a:pt x="505" y="303"/>
                </a:lnTo>
                <a:lnTo>
                  <a:pt x="478" y="323"/>
                </a:lnTo>
                <a:lnTo>
                  <a:pt x="452" y="343"/>
                </a:lnTo>
                <a:lnTo>
                  <a:pt x="426" y="365"/>
                </a:lnTo>
                <a:lnTo>
                  <a:pt x="401" y="385"/>
                </a:lnTo>
                <a:lnTo>
                  <a:pt x="377" y="408"/>
                </a:lnTo>
                <a:lnTo>
                  <a:pt x="355" y="431"/>
                </a:lnTo>
                <a:lnTo>
                  <a:pt x="332" y="454"/>
                </a:lnTo>
                <a:lnTo>
                  <a:pt x="310" y="478"/>
                </a:lnTo>
                <a:lnTo>
                  <a:pt x="290" y="501"/>
                </a:lnTo>
                <a:lnTo>
                  <a:pt x="270" y="526"/>
                </a:lnTo>
                <a:lnTo>
                  <a:pt x="251" y="552"/>
                </a:lnTo>
                <a:lnTo>
                  <a:pt x="232" y="578"/>
                </a:lnTo>
                <a:lnTo>
                  <a:pt x="215" y="604"/>
                </a:lnTo>
                <a:lnTo>
                  <a:pt x="199" y="631"/>
                </a:lnTo>
                <a:lnTo>
                  <a:pt x="183" y="658"/>
                </a:lnTo>
                <a:lnTo>
                  <a:pt x="168" y="687"/>
                </a:lnTo>
                <a:lnTo>
                  <a:pt x="154" y="715"/>
                </a:lnTo>
                <a:lnTo>
                  <a:pt x="140" y="744"/>
                </a:lnTo>
                <a:lnTo>
                  <a:pt x="128" y="773"/>
                </a:lnTo>
                <a:lnTo>
                  <a:pt x="116" y="804"/>
                </a:lnTo>
                <a:lnTo>
                  <a:pt x="105" y="834"/>
                </a:lnTo>
                <a:lnTo>
                  <a:pt x="96" y="865"/>
                </a:lnTo>
                <a:lnTo>
                  <a:pt x="86" y="897"/>
                </a:lnTo>
                <a:lnTo>
                  <a:pt x="77" y="928"/>
                </a:lnTo>
                <a:lnTo>
                  <a:pt x="70" y="961"/>
                </a:lnTo>
                <a:lnTo>
                  <a:pt x="63" y="993"/>
                </a:lnTo>
                <a:lnTo>
                  <a:pt x="57" y="1027"/>
                </a:lnTo>
                <a:lnTo>
                  <a:pt x="52" y="1060"/>
                </a:lnTo>
                <a:lnTo>
                  <a:pt x="47" y="1095"/>
                </a:lnTo>
                <a:lnTo>
                  <a:pt x="44" y="1129"/>
                </a:lnTo>
                <a:lnTo>
                  <a:pt x="41" y="1165"/>
                </a:lnTo>
                <a:lnTo>
                  <a:pt x="39" y="1200"/>
                </a:lnTo>
                <a:lnTo>
                  <a:pt x="38" y="1236"/>
                </a:lnTo>
                <a:lnTo>
                  <a:pt x="37" y="1272"/>
                </a:lnTo>
                <a:lnTo>
                  <a:pt x="37" y="1272"/>
                </a:lnTo>
                <a:lnTo>
                  <a:pt x="38" y="1337"/>
                </a:lnTo>
                <a:lnTo>
                  <a:pt x="41" y="1401"/>
                </a:lnTo>
                <a:lnTo>
                  <a:pt x="47" y="1462"/>
                </a:lnTo>
                <a:lnTo>
                  <a:pt x="55" y="1523"/>
                </a:lnTo>
                <a:lnTo>
                  <a:pt x="65" y="1582"/>
                </a:lnTo>
                <a:lnTo>
                  <a:pt x="77" y="1638"/>
                </a:lnTo>
                <a:lnTo>
                  <a:pt x="91" y="1693"/>
                </a:lnTo>
                <a:lnTo>
                  <a:pt x="108" y="1747"/>
                </a:lnTo>
                <a:lnTo>
                  <a:pt x="126" y="1799"/>
                </a:lnTo>
                <a:lnTo>
                  <a:pt x="147" y="1850"/>
                </a:lnTo>
                <a:lnTo>
                  <a:pt x="169" y="1899"/>
                </a:lnTo>
                <a:lnTo>
                  <a:pt x="193" y="1946"/>
                </a:lnTo>
                <a:lnTo>
                  <a:pt x="220" y="1991"/>
                </a:lnTo>
                <a:lnTo>
                  <a:pt x="248" y="2036"/>
                </a:lnTo>
                <a:lnTo>
                  <a:pt x="279" y="2078"/>
                </a:lnTo>
                <a:lnTo>
                  <a:pt x="311" y="2119"/>
                </a:lnTo>
                <a:lnTo>
                  <a:pt x="346" y="2158"/>
                </a:lnTo>
                <a:lnTo>
                  <a:pt x="383" y="2196"/>
                </a:lnTo>
                <a:lnTo>
                  <a:pt x="421" y="2232"/>
                </a:lnTo>
                <a:lnTo>
                  <a:pt x="461" y="2267"/>
                </a:lnTo>
                <a:lnTo>
                  <a:pt x="503" y="2300"/>
                </a:lnTo>
                <a:lnTo>
                  <a:pt x="547" y="2332"/>
                </a:lnTo>
                <a:lnTo>
                  <a:pt x="593" y="2362"/>
                </a:lnTo>
                <a:lnTo>
                  <a:pt x="641" y="2390"/>
                </a:lnTo>
                <a:lnTo>
                  <a:pt x="689" y="2417"/>
                </a:lnTo>
                <a:lnTo>
                  <a:pt x="740" y="2443"/>
                </a:lnTo>
                <a:lnTo>
                  <a:pt x="793" y="2467"/>
                </a:lnTo>
                <a:lnTo>
                  <a:pt x="849" y="2490"/>
                </a:lnTo>
                <a:lnTo>
                  <a:pt x="905" y="2510"/>
                </a:lnTo>
                <a:lnTo>
                  <a:pt x="962" y="2530"/>
                </a:lnTo>
                <a:lnTo>
                  <a:pt x="1022" y="2548"/>
                </a:lnTo>
                <a:lnTo>
                  <a:pt x="1084" y="2566"/>
                </a:lnTo>
                <a:lnTo>
                  <a:pt x="1590" y="2696"/>
                </a:lnTo>
                <a:lnTo>
                  <a:pt x="1590" y="2696"/>
                </a:lnTo>
                <a:lnTo>
                  <a:pt x="1666" y="2716"/>
                </a:lnTo>
                <a:lnTo>
                  <a:pt x="1735" y="2737"/>
                </a:lnTo>
                <a:lnTo>
                  <a:pt x="1800" y="2760"/>
                </a:lnTo>
                <a:lnTo>
                  <a:pt x="1830" y="2770"/>
                </a:lnTo>
                <a:lnTo>
                  <a:pt x="1859" y="2782"/>
                </a:lnTo>
                <a:lnTo>
                  <a:pt x="1887" y="2793"/>
                </a:lnTo>
                <a:lnTo>
                  <a:pt x="1913" y="2806"/>
                </a:lnTo>
                <a:lnTo>
                  <a:pt x="1938" y="2818"/>
                </a:lnTo>
                <a:lnTo>
                  <a:pt x="1961" y="2831"/>
                </a:lnTo>
                <a:lnTo>
                  <a:pt x="1984" y="2844"/>
                </a:lnTo>
                <a:lnTo>
                  <a:pt x="2005" y="2857"/>
                </a:lnTo>
                <a:lnTo>
                  <a:pt x="2025" y="2871"/>
                </a:lnTo>
                <a:lnTo>
                  <a:pt x="2044" y="2885"/>
                </a:lnTo>
                <a:lnTo>
                  <a:pt x="2061" y="2899"/>
                </a:lnTo>
                <a:lnTo>
                  <a:pt x="2077" y="2914"/>
                </a:lnTo>
                <a:lnTo>
                  <a:pt x="2093" y="2931"/>
                </a:lnTo>
                <a:lnTo>
                  <a:pt x="2107" y="2947"/>
                </a:lnTo>
                <a:lnTo>
                  <a:pt x="2120" y="2963"/>
                </a:lnTo>
                <a:lnTo>
                  <a:pt x="2130" y="2981"/>
                </a:lnTo>
                <a:lnTo>
                  <a:pt x="2141" y="2998"/>
                </a:lnTo>
                <a:lnTo>
                  <a:pt x="2151" y="3016"/>
                </a:lnTo>
                <a:lnTo>
                  <a:pt x="2159" y="3036"/>
                </a:lnTo>
                <a:lnTo>
                  <a:pt x="2166" y="3055"/>
                </a:lnTo>
                <a:lnTo>
                  <a:pt x="2172" y="3076"/>
                </a:lnTo>
                <a:lnTo>
                  <a:pt x="2176" y="3097"/>
                </a:lnTo>
                <a:lnTo>
                  <a:pt x="2180" y="3118"/>
                </a:lnTo>
                <a:lnTo>
                  <a:pt x="2183" y="3141"/>
                </a:lnTo>
                <a:lnTo>
                  <a:pt x="2185" y="3164"/>
                </a:lnTo>
                <a:lnTo>
                  <a:pt x="2185" y="3188"/>
                </a:lnTo>
                <a:lnTo>
                  <a:pt x="2185" y="3188"/>
                </a:lnTo>
                <a:lnTo>
                  <a:pt x="2184" y="3223"/>
                </a:lnTo>
                <a:lnTo>
                  <a:pt x="2181" y="3256"/>
                </a:lnTo>
                <a:lnTo>
                  <a:pt x="2178" y="3287"/>
                </a:lnTo>
                <a:lnTo>
                  <a:pt x="2173" y="3318"/>
                </a:lnTo>
                <a:lnTo>
                  <a:pt x="2165" y="3346"/>
                </a:lnTo>
                <a:lnTo>
                  <a:pt x="2157" y="3372"/>
                </a:lnTo>
                <a:lnTo>
                  <a:pt x="2147" y="3397"/>
                </a:lnTo>
                <a:lnTo>
                  <a:pt x="2135" y="3421"/>
                </a:lnTo>
                <a:lnTo>
                  <a:pt x="2121" y="3442"/>
                </a:lnTo>
                <a:lnTo>
                  <a:pt x="2106" y="3463"/>
                </a:lnTo>
                <a:lnTo>
                  <a:pt x="2088" y="3481"/>
                </a:lnTo>
                <a:lnTo>
                  <a:pt x="2070" y="3500"/>
                </a:lnTo>
                <a:lnTo>
                  <a:pt x="2049" y="3516"/>
                </a:lnTo>
                <a:lnTo>
                  <a:pt x="2026" y="3531"/>
                </a:lnTo>
                <a:lnTo>
                  <a:pt x="2003" y="3545"/>
                </a:lnTo>
                <a:lnTo>
                  <a:pt x="1977" y="3557"/>
                </a:lnTo>
                <a:lnTo>
                  <a:pt x="1948" y="3569"/>
                </a:lnTo>
                <a:lnTo>
                  <a:pt x="1919" y="3580"/>
                </a:lnTo>
                <a:lnTo>
                  <a:pt x="1887" y="3590"/>
                </a:lnTo>
                <a:lnTo>
                  <a:pt x="1853" y="3597"/>
                </a:lnTo>
                <a:lnTo>
                  <a:pt x="1818" y="3605"/>
                </a:lnTo>
                <a:lnTo>
                  <a:pt x="1781" y="3612"/>
                </a:lnTo>
                <a:lnTo>
                  <a:pt x="1742" y="3618"/>
                </a:lnTo>
                <a:lnTo>
                  <a:pt x="1700" y="3623"/>
                </a:lnTo>
                <a:lnTo>
                  <a:pt x="1657" y="3627"/>
                </a:lnTo>
                <a:lnTo>
                  <a:pt x="1611" y="3631"/>
                </a:lnTo>
                <a:lnTo>
                  <a:pt x="1564" y="3634"/>
                </a:lnTo>
                <a:lnTo>
                  <a:pt x="1515" y="3636"/>
                </a:lnTo>
                <a:lnTo>
                  <a:pt x="1409" y="3638"/>
                </a:lnTo>
                <a:lnTo>
                  <a:pt x="1296" y="3639"/>
                </a:lnTo>
                <a:lnTo>
                  <a:pt x="1296" y="3639"/>
                </a:lnTo>
                <a:lnTo>
                  <a:pt x="1240" y="3639"/>
                </a:lnTo>
                <a:lnTo>
                  <a:pt x="1179" y="3637"/>
                </a:lnTo>
                <a:lnTo>
                  <a:pt x="1049" y="3633"/>
                </a:lnTo>
                <a:lnTo>
                  <a:pt x="912" y="3625"/>
                </a:lnTo>
                <a:lnTo>
                  <a:pt x="773" y="3618"/>
                </a:lnTo>
                <a:lnTo>
                  <a:pt x="641" y="3608"/>
                </a:lnTo>
                <a:lnTo>
                  <a:pt x="519" y="3599"/>
                </a:lnTo>
                <a:lnTo>
                  <a:pt x="338" y="3584"/>
                </a:lnTo>
                <a:lnTo>
                  <a:pt x="338" y="3584"/>
                </a:lnTo>
                <a:lnTo>
                  <a:pt x="307" y="3582"/>
                </a:lnTo>
                <a:lnTo>
                  <a:pt x="278" y="3581"/>
                </a:lnTo>
                <a:lnTo>
                  <a:pt x="252" y="3581"/>
                </a:lnTo>
                <a:lnTo>
                  <a:pt x="228" y="3582"/>
                </a:lnTo>
                <a:lnTo>
                  <a:pt x="206" y="3585"/>
                </a:lnTo>
                <a:lnTo>
                  <a:pt x="188" y="3588"/>
                </a:lnTo>
                <a:lnTo>
                  <a:pt x="170" y="3594"/>
                </a:lnTo>
                <a:lnTo>
                  <a:pt x="155" y="3601"/>
                </a:lnTo>
                <a:lnTo>
                  <a:pt x="149" y="3606"/>
                </a:lnTo>
                <a:lnTo>
                  <a:pt x="142" y="3611"/>
                </a:lnTo>
                <a:lnTo>
                  <a:pt x="130" y="3622"/>
                </a:lnTo>
                <a:lnTo>
                  <a:pt x="121" y="3636"/>
                </a:lnTo>
                <a:lnTo>
                  <a:pt x="111" y="3652"/>
                </a:lnTo>
                <a:lnTo>
                  <a:pt x="103" y="3671"/>
                </a:lnTo>
                <a:lnTo>
                  <a:pt x="97" y="3691"/>
                </a:lnTo>
                <a:lnTo>
                  <a:pt x="90" y="3715"/>
                </a:lnTo>
                <a:lnTo>
                  <a:pt x="85" y="374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latin typeface="+mn-lt"/>
            </a:endParaRPr>
          </a:p>
        </p:txBody>
      </p:sp>
      <p:sp>
        <p:nvSpPr>
          <p:cNvPr id="9" name="Freeform 21"/>
          <p:cNvSpPr>
            <a:spLocks/>
          </p:cNvSpPr>
          <p:nvPr userDrawn="1"/>
        </p:nvSpPr>
        <p:spPr bwMode="auto">
          <a:xfrm>
            <a:off x="10021888" y="5726113"/>
            <a:ext cx="49212" cy="69850"/>
          </a:xfrm>
          <a:custGeom>
            <a:avLst/>
            <a:gdLst/>
            <a:ahLst/>
            <a:cxnLst>
              <a:cxn ang="0">
                <a:pos x="3" y="4335"/>
              </a:cxn>
              <a:cxn ang="0">
                <a:pos x="55" y="4404"/>
              </a:cxn>
              <a:cxn ang="0">
                <a:pos x="167" y="4431"/>
              </a:cxn>
              <a:cxn ang="0">
                <a:pos x="1037" y="4485"/>
              </a:cxn>
              <a:cxn ang="0">
                <a:pos x="1607" y="4478"/>
              </a:cxn>
              <a:cxn ang="0">
                <a:pos x="2020" y="4425"/>
              </a:cxn>
              <a:cxn ang="0">
                <a:pos x="2307" y="4349"/>
              </a:cxn>
              <a:cxn ang="0">
                <a:pos x="2560" y="4241"/>
              </a:cxn>
              <a:cxn ang="0">
                <a:pos x="2777" y="4097"/>
              </a:cxn>
              <a:cxn ang="0">
                <a:pos x="2952" y="3915"/>
              </a:cxn>
              <a:cxn ang="0">
                <a:pos x="3082" y="3692"/>
              </a:cxn>
              <a:cxn ang="0">
                <a:pos x="3163" y="3428"/>
              </a:cxn>
              <a:cxn ang="0">
                <a:pos x="3191" y="3119"/>
              </a:cxn>
              <a:cxn ang="0">
                <a:pos x="3161" y="2801"/>
              </a:cxn>
              <a:cxn ang="0">
                <a:pos x="3049" y="2494"/>
              </a:cxn>
              <a:cxn ang="0">
                <a:pos x="2948" y="2347"/>
              </a:cxn>
              <a:cxn ang="0">
                <a:pos x="2814" y="2213"/>
              </a:cxn>
              <a:cxn ang="0">
                <a:pos x="2646" y="2092"/>
              </a:cxn>
              <a:cxn ang="0">
                <a:pos x="2190" y="1893"/>
              </a:cxn>
              <a:cxn ang="0">
                <a:pos x="1348" y="1664"/>
              </a:cxn>
              <a:cxn ang="0">
                <a:pos x="1177" y="1578"/>
              </a:cxn>
              <a:cxn ang="0">
                <a:pos x="1079" y="1481"/>
              </a:cxn>
              <a:cxn ang="0">
                <a:pos x="1029" y="1354"/>
              </a:cxn>
              <a:cxn ang="0">
                <a:pos x="1026" y="1202"/>
              </a:cxn>
              <a:cxn ang="0">
                <a:pos x="1092" y="1028"/>
              </a:cxn>
              <a:cxn ang="0">
                <a:pos x="1225" y="920"/>
              </a:cxn>
              <a:cxn ang="0">
                <a:pos x="1404" y="862"/>
              </a:cxn>
              <a:cxn ang="0">
                <a:pos x="1665" y="842"/>
              </a:cxn>
              <a:cxn ang="0">
                <a:pos x="2518" y="876"/>
              </a:cxn>
              <a:cxn ang="0">
                <a:pos x="2824" y="889"/>
              </a:cxn>
              <a:cxn ang="0">
                <a:pos x="2909" y="837"/>
              </a:cxn>
              <a:cxn ang="0">
                <a:pos x="3026" y="219"/>
              </a:cxn>
              <a:cxn ang="0">
                <a:pos x="3011" y="117"/>
              </a:cxn>
              <a:cxn ang="0">
                <a:pos x="2934" y="68"/>
              </a:cxn>
              <a:cxn ang="0">
                <a:pos x="2441" y="20"/>
              </a:cxn>
              <a:cxn ang="0">
                <a:pos x="1713" y="0"/>
              </a:cxn>
              <a:cxn ang="0">
                <a:pos x="1411" y="13"/>
              </a:cxn>
              <a:cxn ang="0">
                <a:pos x="1096" y="59"/>
              </a:cxn>
              <a:cxn ang="0">
                <a:pos x="825" y="137"/>
              </a:cxn>
              <a:cxn ang="0">
                <a:pos x="593" y="247"/>
              </a:cxn>
              <a:cxn ang="0">
                <a:pos x="401" y="385"/>
              </a:cxn>
              <a:cxn ang="0">
                <a:pos x="250" y="552"/>
              </a:cxn>
              <a:cxn ang="0">
                <a:pos x="140" y="744"/>
              </a:cxn>
              <a:cxn ang="0">
                <a:pos x="69" y="961"/>
              </a:cxn>
              <a:cxn ang="0">
                <a:pos x="39" y="1200"/>
              </a:cxn>
              <a:cxn ang="0">
                <a:pos x="54" y="1523"/>
              </a:cxn>
              <a:cxn ang="0">
                <a:pos x="169" y="1899"/>
              </a:cxn>
              <a:cxn ang="0">
                <a:pos x="382" y="2196"/>
              </a:cxn>
              <a:cxn ang="0">
                <a:pos x="689" y="2417"/>
              </a:cxn>
              <a:cxn ang="0">
                <a:pos x="1083" y="2566"/>
              </a:cxn>
              <a:cxn ang="0">
                <a:pos x="1859" y="2782"/>
              </a:cxn>
              <a:cxn ang="0">
                <a:pos x="2025" y="2871"/>
              </a:cxn>
              <a:cxn ang="0">
                <a:pos x="2131" y="2981"/>
              </a:cxn>
              <a:cxn ang="0">
                <a:pos x="2180" y="3118"/>
              </a:cxn>
              <a:cxn ang="0">
                <a:pos x="2178" y="3287"/>
              </a:cxn>
              <a:cxn ang="0">
                <a:pos x="2105" y="3463"/>
              </a:cxn>
              <a:cxn ang="0">
                <a:pos x="1948" y="3569"/>
              </a:cxn>
              <a:cxn ang="0">
                <a:pos x="1700" y="3623"/>
              </a:cxn>
              <a:cxn ang="0">
                <a:pos x="1296" y="3639"/>
              </a:cxn>
              <a:cxn ang="0">
                <a:pos x="519" y="3599"/>
              </a:cxn>
              <a:cxn ang="0">
                <a:pos x="206" y="3585"/>
              </a:cxn>
              <a:cxn ang="0">
                <a:pos x="120" y="3636"/>
              </a:cxn>
            </a:cxnLst>
            <a:rect l="0" t="0" r="r" b="b"/>
            <a:pathLst>
              <a:path w="3191" h="4488">
                <a:moveTo>
                  <a:pt x="84" y="3742"/>
                </a:moveTo>
                <a:lnTo>
                  <a:pt x="2" y="4269"/>
                </a:lnTo>
                <a:lnTo>
                  <a:pt x="2" y="4269"/>
                </a:lnTo>
                <a:lnTo>
                  <a:pt x="1" y="4287"/>
                </a:lnTo>
                <a:lnTo>
                  <a:pt x="0" y="4305"/>
                </a:lnTo>
                <a:lnTo>
                  <a:pt x="1" y="4320"/>
                </a:lnTo>
                <a:lnTo>
                  <a:pt x="3" y="4335"/>
                </a:lnTo>
                <a:lnTo>
                  <a:pt x="8" y="4348"/>
                </a:lnTo>
                <a:lnTo>
                  <a:pt x="12" y="4360"/>
                </a:lnTo>
                <a:lnTo>
                  <a:pt x="18" y="4371"/>
                </a:lnTo>
                <a:lnTo>
                  <a:pt x="26" y="4381"/>
                </a:lnTo>
                <a:lnTo>
                  <a:pt x="35" y="4389"/>
                </a:lnTo>
                <a:lnTo>
                  <a:pt x="44" y="4397"/>
                </a:lnTo>
                <a:lnTo>
                  <a:pt x="55" y="4404"/>
                </a:lnTo>
                <a:lnTo>
                  <a:pt x="67" y="4410"/>
                </a:lnTo>
                <a:lnTo>
                  <a:pt x="80" y="4415"/>
                </a:lnTo>
                <a:lnTo>
                  <a:pt x="94" y="4420"/>
                </a:lnTo>
                <a:lnTo>
                  <a:pt x="109" y="4423"/>
                </a:lnTo>
                <a:lnTo>
                  <a:pt x="126" y="4426"/>
                </a:lnTo>
                <a:lnTo>
                  <a:pt x="126" y="4426"/>
                </a:lnTo>
                <a:lnTo>
                  <a:pt x="167" y="4431"/>
                </a:lnTo>
                <a:lnTo>
                  <a:pt x="213" y="4437"/>
                </a:lnTo>
                <a:lnTo>
                  <a:pt x="326" y="4448"/>
                </a:lnTo>
                <a:lnTo>
                  <a:pt x="459" y="4457"/>
                </a:lnTo>
                <a:lnTo>
                  <a:pt x="610" y="4467"/>
                </a:lnTo>
                <a:lnTo>
                  <a:pt x="774" y="4476"/>
                </a:lnTo>
                <a:lnTo>
                  <a:pt x="947" y="4482"/>
                </a:lnTo>
                <a:lnTo>
                  <a:pt x="1037" y="4485"/>
                </a:lnTo>
                <a:lnTo>
                  <a:pt x="1127" y="4486"/>
                </a:lnTo>
                <a:lnTo>
                  <a:pt x="1218" y="4488"/>
                </a:lnTo>
                <a:lnTo>
                  <a:pt x="1309" y="4488"/>
                </a:lnTo>
                <a:lnTo>
                  <a:pt x="1309" y="4488"/>
                </a:lnTo>
                <a:lnTo>
                  <a:pt x="1411" y="4487"/>
                </a:lnTo>
                <a:lnTo>
                  <a:pt x="1509" y="4483"/>
                </a:lnTo>
                <a:lnTo>
                  <a:pt x="1607" y="4478"/>
                </a:lnTo>
                <a:lnTo>
                  <a:pt x="1702" y="4470"/>
                </a:lnTo>
                <a:lnTo>
                  <a:pt x="1795" y="4461"/>
                </a:lnTo>
                <a:lnTo>
                  <a:pt x="1842" y="4454"/>
                </a:lnTo>
                <a:lnTo>
                  <a:pt x="1887" y="4448"/>
                </a:lnTo>
                <a:lnTo>
                  <a:pt x="1932" y="4441"/>
                </a:lnTo>
                <a:lnTo>
                  <a:pt x="1976" y="4434"/>
                </a:lnTo>
                <a:lnTo>
                  <a:pt x="2020" y="4425"/>
                </a:lnTo>
                <a:lnTo>
                  <a:pt x="2062" y="4416"/>
                </a:lnTo>
                <a:lnTo>
                  <a:pt x="2104" y="4407"/>
                </a:lnTo>
                <a:lnTo>
                  <a:pt x="2146" y="4397"/>
                </a:lnTo>
                <a:lnTo>
                  <a:pt x="2188" y="4386"/>
                </a:lnTo>
                <a:lnTo>
                  <a:pt x="2228" y="4374"/>
                </a:lnTo>
                <a:lnTo>
                  <a:pt x="2268" y="4362"/>
                </a:lnTo>
                <a:lnTo>
                  <a:pt x="2307" y="4349"/>
                </a:lnTo>
                <a:lnTo>
                  <a:pt x="2345" y="4336"/>
                </a:lnTo>
                <a:lnTo>
                  <a:pt x="2383" y="4322"/>
                </a:lnTo>
                <a:lnTo>
                  <a:pt x="2420" y="4307"/>
                </a:lnTo>
                <a:lnTo>
                  <a:pt x="2456" y="4292"/>
                </a:lnTo>
                <a:lnTo>
                  <a:pt x="2491" y="4275"/>
                </a:lnTo>
                <a:lnTo>
                  <a:pt x="2527" y="4258"/>
                </a:lnTo>
                <a:lnTo>
                  <a:pt x="2560" y="4241"/>
                </a:lnTo>
                <a:lnTo>
                  <a:pt x="2594" y="4222"/>
                </a:lnTo>
                <a:lnTo>
                  <a:pt x="2626" y="4203"/>
                </a:lnTo>
                <a:lnTo>
                  <a:pt x="2658" y="4183"/>
                </a:lnTo>
                <a:lnTo>
                  <a:pt x="2689" y="4163"/>
                </a:lnTo>
                <a:lnTo>
                  <a:pt x="2719" y="4141"/>
                </a:lnTo>
                <a:lnTo>
                  <a:pt x="2749" y="4119"/>
                </a:lnTo>
                <a:lnTo>
                  <a:pt x="2777" y="4097"/>
                </a:lnTo>
                <a:lnTo>
                  <a:pt x="2804" y="4073"/>
                </a:lnTo>
                <a:lnTo>
                  <a:pt x="2831" y="4048"/>
                </a:lnTo>
                <a:lnTo>
                  <a:pt x="2857" y="4023"/>
                </a:lnTo>
                <a:lnTo>
                  <a:pt x="2882" y="3997"/>
                </a:lnTo>
                <a:lnTo>
                  <a:pt x="2906" y="3971"/>
                </a:lnTo>
                <a:lnTo>
                  <a:pt x="2930" y="3943"/>
                </a:lnTo>
                <a:lnTo>
                  <a:pt x="2952" y="3915"/>
                </a:lnTo>
                <a:lnTo>
                  <a:pt x="2973" y="3885"/>
                </a:lnTo>
                <a:lnTo>
                  <a:pt x="2994" y="3855"/>
                </a:lnTo>
                <a:lnTo>
                  <a:pt x="3013" y="3825"/>
                </a:lnTo>
                <a:lnTo>
                  <a:pt x="3032" y="3793"/>
                </a:lnTo>
                <a:lnTo>
                  <a:pt x="3050" y="3761"/>
                </a:lnTo>
                <a:lnTo>
                  <a:pt x="3066" y="3727"/>
                </a:lnTo>
                <a:lnTo>
                  <a:pt x="3082" y="3692"/>
                </a:lnTo>
                <a:lnTo>
                  <a:pt x="3097" y="3658"/>
                </a:lnTo>
                <a:lnTo>
                  <a:pt x="3111" y="3622"/>
                </a:lnTo>
                <a:lnTo>
                  <a:pt x="3123" y="3585"/>
                </a:lnTo>
                <a:lnTo>
                  <a:pt x="3135" y="3547"/>
                </a:lnTo>
                <a:lnTo>
                  <a:pt x="3145" y="3508"/>
                </a:lnTo>
                <a:lnTo>
                  <a:pt x="3154" y="3469"/>
                </a:lnTo>
                <a:lnTo>
                  <a:pt x="3163" y="3428"/>
                </a:lnTo>
                <a:lnTo>
                  <a:pt x="3170" y="3387"/>
                </a:lnTo>
                <a:lnTo>
                  <a:pt x="3177" y="3345"/>
                </a:lnTo>
                <a:lnTo>
                  <a:pt x="3181" y="3301"/>
                </a:lnTo>
                <a:lnTo>
                  <a:pt x="3186" y="3257"/>
                </a:lnTo>
                <a:lnTo>
                  <a:pt x="3189" y="3212"/>
                </a:lnTo>
                <a:lnTo>
                  <a:pt x="3190" y="3166"/>
                </a:lnTo>
                <a:lnTo>
                  <a:pt x="3191" y="3119"/>
                </a:lnTo>
                <a:lnTo>
                  <a:pt x="3191" y="3119"/>
                </a:lnTo>
                <a:lnTo>
                  <a:pt x="3190" y="3064"/>
                </a:lnTo>
                <a:lnTo>
                  <a:pt x="3188" y="3010"/>
                </a:lnTo>
                <a:lnTo>
                  <a:pt x="3183" y="2956"/>
                </a:lnTo>
                <a:lnTo>
                  <a:pt x="3178" y="2904"/>
                </a:lnTo>
                <a:lnTo>
                  <a:pt x="3170" y="2852"/>
                </a:lnTo>
                <a:lnTo>
                  <a:pt x="3161" y="2801"/>
                </a:lnTo>
                <a:lnTo>
                  <a:pt x="3150" y="2751"/>
                </a:lnTo>
                <a:lnTo>
                  <a:pt x="3136" y="2702"/>
                </a:lnTo>
                <a:lnTo>
                  <a:pt x="3121" y="2654"/>
                </a:lnTo>
                <a:lnTo>
                  <a:pt x="3103" y="2608"/>
                </a:lnTo>
                <a:lnTo>
                  <a:pt x="3083" y="2561"/>
                </a:lnTo>
                <a:lnTo>
                  <a:pt x="3061" y="2517"/>
                </a:lnTo>
                <a:lnTo>
                  <a:pt x="3049" y="2494"/>
                </a:lnTo>
                <a:lnTo>
                  <a:pt x="3036" y="2472"/>
                </a:lnTo>
                <a:lnTo>
                  <a:pt x="3023" y="2451"/>
                </a:lnTo>
                <a:lnTo>
                  <a:pt x="3009" y="2430"/>
                </a:lnTo>
                <a:lnTo>
                  <a:pt x="2995" y="2408"/>
                </a:lnTo>
                <a:lnTo>
                  <a:pt x="2980" y="2388"/>
                </a:lnTo>
                <a:lnTo>
                  <a:pt x="2965" y="2367"/>
                </a:lnTo>
                <a:lnTo>
                  <a:pt x="2948" y="2347"/>
                </a:lnTo>
                <a:lnTo>
                  <a:pt x="2931" y="2327"/>
                </a:lnTo>
                <a:lnTo>
                  <a:pt x="2914" y="2308"/>
                </a:lnTo>
                <a:lnTo>
                  <a:pt x="2895" y="2288"/>
                </a:lnTo>
                <a:lnTo>
                  <a:pt x="2876" y="2269"/>
                </a:lnTo>
                <a:lnTo>
                  <a:pt x="2856" y="2250"/>
                </a:lnTo>
                <a:lnTo>
                  <a:pt x="2836" y="2231"/>
                </a:lnTo>
                <a:lnTo>
                  <a:pt x="2814" y="2213"/>
                </a:lnTo>
                <a:lnTo>
                  <a:pt x="2792" y="2195"/>
                </a:lnTo>
                <a:lnTo>
                  <a:pt x="2770" y="2177"/>
                </a:lnTo>
                <a:lnTo>
                  <a:pt x="2747" y="2159"/>
                </a:lnTo>
                <a:lnTo>
                  <a:pt x="2723" y="2142"/>
                </a:lnTo>
                <a:lnTo>
                  <a:pt x="2698" y="2126"/>
                </a:lnTo>
                <a:lnTo>
                  <a:pt x="2672" y="2108"/>
                </a:lnTo>
                <a:lnTo>
                  <a:pt x="2646" y="2092"/>
                </a:lnTo>
                <a:lnTo>
                  <a:pt x="2591" y="2061"/>
                </a:lnTo>
                <a:lnTo>
                  <a:pt x="2532" y="2029"/>
                </a:lnTo>
                <a:lnTo>
                  <a:pt x="2470" y="2000"/>
                </a:lnTo>
                <a:lnTo>
                  <a:pt x="2405" y="1972"/>
                </a:lnTo>
                <a:lnTo>
                  <a:pt x="2337" y="1944"/>
                </a:lnTo>
                <a:lnTo>
                  <a:pt x="2265" y="1918"/>
                </a:lnTo>
                <a:lnTo>
                  <a:pt x="2190" y="1893"/>
                </a:lnTo>
                <a:lnTo>
                  <a:pt x="2111" y="1869"/>
                </a:lnTo>
                <a:lnTo>
                  <a:pt x="2027" y="1847"/>
                </a:lnTo>
                <a:lnTo>
                  <a:pt x="1521" y="1717"/>
                </a:lnTo>
                <a:lnTo>
                  <a:pt x="1521" y="1717"/>
                </a:lnTo>
                <a:lnTo>
                  <a:pt x="1459" y="1700"/>
                </a:lnTo>
                <a:lnTo>
                  <a:pt x="1402" y="1682"/>
                </a:lnTo>
                <a:lnTo>
                  <a:pt x="1348" y="1664"/>
                </a:lnTo>
                <a:lnTo>
                  <a:pt x="1299" y="1645"/>
                </a:lnTo>
                <a:lnTo>
                  <a:pt x="1276" y="1635"/>
                </a:lnTo>
                <a:lnTo>
                  <a:pt x="1254" y="1624"/>
                </a:lnTo>
                <a:lnTo>
                  <a:pt x="1233" y="1613"/>
                </a:lnTo>
                <a:lnTo>
                  <a:pt x="1214" y="1601"/>
                </a:lnTo>
                <a:lnTo>
                  <a:pt x="1194" y="1590"/>
                </a:lnTo>
                <a:lnTo>
                  <a:pt x="1177" y="1578"/>
                </a:lnTo>
                <a:lnTo>
                  <a:pt x="1159" y="1565"/>
                </a:lnTo>
                <a:lnTo>
                  <a:pt x="1143" y="1552"/>
                </a:lnTo>
                <a:lnTo>
                  <a:pt x="1129" y="1539"/>
                </a:lnTo>
                <a:lnTo>
                  <a:pt x="1115" y="1525"/>
                </a:lnTo>
                <a:lnTo>
                  <a:pt x="1102" y="1511"/>
                </a:lnTo>
                <a:lnTo>
                  <a:pt x="1090" y="1496"/>
                </a:lnTo>
                <a:lnTo>
                  <a:pt x="1079" y="1481"/>
                </a:lnTo>
                <a:lnTo>
                  <a:pt x="1069" y="1465"/>
                </a:lnTo>
                <a:lnTo>
                  <a:pt x="1060" y="1447"/>
                </a:lnTo>
                <a:lnTo>
                  <a:pt x="1052" y="1430"/>
                </a:lnTo>
                <a:lnTo>
                  <a:pt x="1044" y="1413"/>
                </a:lnTo>
                <a:lnTo>
                  <a:pt x="1039" y="1393"/>
                </a:lnTo>
                <a:lnTo>
                  <a:pt x="1034" y="1374"/>
                </a:lnTo>
                <a:lnTo>
                  <a:pt x="1029" y="1354"/>
                </a:lnTo>
                <a:lnTo>
                  <a:pt x="1026" y="1332"/>
                </a:lnTo>
                <a:lnTo>
                  <a:pt x="1024" y="1311"/>
                </a:lnTo>
                <a:lnTo>
                  <a:pt x="1023" y="1289"/>
                </a:lnTo>
                <a:lnTo>
                  <a:pt x="1022" y="1265"/>
                </a:lnTo>
                <a:lnTo>
                  <a:pt x="1022" y="1265"/>
                </a:lnTo>
                <a:lnTo>
                  <a:pt x="1023" y="1233"/>
                </a:lnTo>
                <a:lnTo>
                  <a:pt x="1026" y="1202"/>
                </a:lnTo>
                <a:lnTo>
                  <a:pt x="1030" y="1173"/>
                </a:lnTo>
                <a:lnTo>
                  <a:pt x="1037" y="1145"/>
                </a:lnTo>
                <a:lnTo>
                  <a:pt x="1044" y="1119"/>
                </a:lnTo>
                <a:lnTo>
                  <a:pt x="1054" y="1094"/>
                </a:lnTo>
                <a:lnTo>
                  <a:pt x="1066" y="1071"/>
                </a:lnTo>
                <a:lnTo>
                  <a:pt x="1078" y="1049"/>
                </a:lnTo>
                <a:lnTo>
                  <a:pt x="1092" y="1028"/>
                </a:lnTo>
                <a:lnTo>
                  <a:pt x="1107" y="1010"/>
                </a:lnTo>
                <a:lnTo>
                  <a:pt x="1125" y="991"/>
                </a:lnTo>
                <a:lnTo>
                  <a:pt x="1143" y="975"/>
                </a:lnTo>
                <a:lnTo>
                  <a:pt x="1162" y="960"/>
                </a:lnTo>
                <a:lnTo>
                  <a:pt x="1182" y="946"/>
                </a:lnTo>
                <a:lnTo>
                  <a:pt x="1204" y="932"/>
                </a:lnTo>
                <a:lnTo>
                  <a:pt x="1225" y="920"/>
                </a:lnTo>
                <a:lnTo>
                  <a:pt x="1249" y="909"/>
                </a:lnTo>
                <a:lnTo>
                  <a:pt x="1273" y="899"/>
                </a:lnTo>
                <a:lnTo>
                  <a:pt x="1298" y="889"/>
                </a:lnTo>
                <a:lnTo>
                  <a:pt x="1323" y="882"/>
                </a:lnTo>
                <a:lnTo>
                  <a:pt x="1350" y="874"/>
                </a:lnTo>
                <a:lnTo>
                  <a:pt x="1376" y="868"/>
                </a:lnTo>
                <a:lnTo>
                  <a:pt x="1404" y="862"/>
                </a:lnTo>
                <a:lnTo>
                  <a:pt x="1431" y="858"/>
                </a:lnTo>
                <a:lnTo>
                  <a:pt x="1461" y="854"/>
                </a:lnTo>
                <a:lnTo>
                  <a:pt x="1489" y="850"/>
                </a:lnTo>
                <a:lnTo>
                  <a:pt x="1547" y="845"/>
                </a:lnTo>
                <a:lnTo>
                  <a:pt x="1606" y="842"/>
                </a:lnTo>
                <a:lnTo>
                  <a:pt x="1665" y="842"/>
                </a:lnTo>
                <a:lnTo>
                  <a:pt x="1665" y="842"/>
                </a:lnTo>
                <a:lnTo>
                  <a:pt x="1744" y="842"/>
                </a:lnTo>
                <a:lnTo>
                  <a:pt x="1824" y="843"/>
                </a:lnTo>
                <a:lnTo>
                  <a:pt x="1981" y="847"/>
                </a:lnTo>
                <a:lnTo>
                  <a:pt x="2131" y="852"/>
                </a:lnTo>
                <a:lnTo>
                  <a:pt x="2273" y="860"/>
                </a:lnTo>
                <a:lnTo>
                  <a:pt x="2403" y="868"/>
                </a:lnTo>
                <a:lnTo>
                  <a:pt x="2518" y="876"/>
                </a:lnTo>
                <a:lnTo>
                  <a:pt x="2691" y="889"/>
                </a:lnTo>
                <a:lnTo>
                  <a:pt x="2691" y="889"/>
                </a:lnTo>
                <a:lnTo>
                  <a:pt x="2723" y="891"/>
                </a:lnTo>
                <a:lnTo>
                  <a:pt x="2752" y="893"/>
                </a:lnTo>
                <a:lnTo>
                  <a:pt x="2778" y="893"/>
                </a:lnTo>
                <a:lnTo>
                  <a:pt x="2802" y="891"/>
                </a:lnTo>
                <a:lnTo>
                  <a:pt x="2824" y="889"/>
                </a:lnTo>
                <a:lnTo>
                  <a:pt x="2842" y="885"/>
                </a:lnTo>
                <a:lnTo>
                  <a:pt x="2859" y="880"/>
                </a:lnTo>
                <a:lnTo>
                  <a:pt x="2875" y="872"/>
                </a:lnTo>
                <a:lnTo>
                  <a:pt x="2881" y="868"/>
                </a:lnTo>
                <a:lnTo>
                  <a:pt x="2888" y="862"/>
                </a:lnTo>
                <a:lnTo>
                  <a:pt x="2900" y="851"/>
                </a:lnTo>
                <a:lnTo>
                  <a:pt x="2909" y="837"/>
                </a:lnTo>
                <a:lnTo>
                  <a:pt x="2918" y="822"/>
                </a:lnTo>
                <a:lnTo>
                  <a:pt x="2926" y="804"/>
                </a:lnTo>
                <a:lnTo>
                  <a:pt x="2933" y="782"/>
                </a:lnTo>
                <a:lnTo>
                  <a:pt x="2939" y="758"/>
                </a:lnTo>
                <a:lnTo>
                  <a:pt x="2944" y="732"/>
                </a:lnTo>
                <a:lnTo>
                  <a:pt x="3026" y="219"/>
                </a:lnTo>
                <a:lnTo>
                  <a:pt x="3026" y="219"/>
                </a:lnTo>
                <a:lnTo>
                  <a:pt x="3028" y="200"/>
                </a:lnTo>
                <a:lnTo>
                  <a:pt x="3028" y="183"/>
                </a:lnTo>
                <a:lnTo>
                  <a:pt x="3027" y="168"/>
                </a:lnTo>
                <a:lnTo>
                  <a:pt x="3025" y="152"/>
                </a:lnTo>
                <a:lnTo>
                  <a:pt x="3022" y="139"/>
                </a:lnTo>
                <a:lnTo>
                  <a:pt x="3017" y="128"/>
                </a:lnTo>
                <a:lnTo>
                  <a:pt x="3011" y="117"/>
                </a:lnTo>
                <a:lnTo>
                  <a:pt x="3004" y="107"/>
                </a:lnTo>
                <a:lnTo>
                  <a:pt x="2995" y="98"/>
                </a:lnTo>
                <a:lnTo>
                  <a:pt x="2985" y="90"/>
                </a:lnTo>
                <a:lnTo>
                  <a:pt x="2974" y="83"/>
                </a:lnTo>
                <a:lnTo>
                  <a:pt x="2962" y="78"/>
                </a:lnTo>
                <a:lnTo>
                  <a:pt x="2949" y="72"/>
                </a:lnTo>
                <a:lnTo>
                  <a:pt x="2934" y="68"/>
                </a:lnTo>
                <a:lnTo>
                  <a:pt x="2919" y="64"/>
                </a:lnTo>
                <a:lnTo>
                  <a:pt x="2903" y="61"/>
                </a:lnTo>
                <a:lnTo>
                  <a:pt x="2903" y="61"/>
                </a:lnTo>
                <a:lnTo>
                  <a:pt x="2818" y="51"/>
                </a:lnTo>
                <a:lnTo>
                  <a:pt x="2712" y="40"/>
                </a:lnTo>
                <a:lnTo>
                  <a:pt x="2585" y="30"/>
                </a:lnTo>
                <a:lnTo>
                  <a:pt x="2441" y="20"/>
                </a:lnTo>
                <a:lnTo>
                  <a:pt x="2281" y="12"/>
                </a:lnTo>
                <a:lnTo>
                  <a:pt x="2194" y="8"/>
                </a:lnTo>
                <a:lnTo>
                  <a:pt x="2105" y="5"/>
                </a:lnTo>
                <a:lnTo>
                  <a:pt x="2012" y="3"/>
                </a:lnTo>
                <a:lnTo>
                  <a:pt x="1915" y="1"/>
                </a:lnTo>
                <a:lnTo>
                  <a:pt x="1816" y="0"/>
                </a:lnTo>
                <a:lnTo>
                  <a:pt x="1713" y="0"/>
                </a:lnTo>
                <a:lnTo>
                  <a:pt x="1713" y="0"/>
                </a:lnTo>
                <a:lnTo>
                  <a:pt x="1660" y="0"/>
                </a:lnTo>
                <a:lnTo>
                  <a:pt x="1609" y="1"/>
                </a:lnTo>
                <a:lnTo>
                  <a:pt x="1558" y="3"/>
                </a:lnTo>
                <a:lnTo>
                  <a:pt x="1508" y="5"/>
                </a:lnTo>
                <a:lnTo>
                  <a:pt x="1459" y="8"/>
                </a:lnTo>
                <a:lnTo>
                  <a:pt x="1411" y="13"/>
                </a:lnTo>
                <a:lnTo>
                  <a:pt x="1363" y="17"/>
                </a:lnTo>
                <a:lnTo>
                  <a:pt x="1316" y="22"/>
                </a:lnTo>
                <a:lnTo>
                  <a:pt x="1271" y="28"/>
                </a:lnTo>
                <a:lnTo>
                  <a:pt x="1227" y="35"/>
                </a:lnTo>
                <a:lnTo>
                  <a:pt x="1182" y="42"/>
                </a:lnTo>
                <a:lnTo>
                  <a:pt x="1139" y="51"/>
                </a:lnTo>
                <a:lnTo>
                  <a:pt x="1096" y="59"/>
                </a:lnTo>
                <a:lnTo>
                  <a:pt x="1055" y="68"/>
                </a:lnTo>
                <a:lnTo>
                  <a:pt x="1014" y="78"/>
                </a:lnTo>
                <a:lnTo>
                  <a:pt x="975" y="89"/>
                </a:lnTo>
                <a:lnTo>
                  <a:pt x="936" y="100"/>
                </a:lnTo>
                <a:lnTo>
                  <a:pt x="898" y="112"/>
                </a:lnTo>
                <a:lnTo>
                  <a:pt x="860" y="124"/>
                </a:lnTo>
                <a:lnTo>
                  <a:pt x="825" y="137"/>
                </a:lnTo>
                <a:lnTo>
                  <a:pt x="789" y="151"/>
                </a:lnTo>
                <a:lnTo>
                  <a:pt x="754" y="165"/>
                </a:lnTo>
                <a:lnTo>
                  <a:pt x="719" y="181"/>
                </a:lnTo>
                <a:lnTo>
                  <a:pt x="687" y="197"/>
                </a:lnTo>
                <a:lnTo>
                  <a:pt x="654" y="213"/>
                </a:lnTo>
                <a:lnTo>
                  <a:pt x="623" y="229"/>
                </a:lnTo>
                <a:lnTo>
                  <a:pt x="593" y="247"/>
                </a:lnTo>
                <a:lnTo>
                  <a:pt x="562" y="265"/>
                </a:lnTo>
                <a:lnTo>
                  <a:pt x="533" y="284"/>
                </a:lnTo>
                <a:lnTo>
                  <a:pt x="505" y="303"/>
                </a:lnTo>
                <a:lnTo>
                  <a:pt x="478" y="323"/>
                </a:lnTo>
                <a:lnTo>
                  <a:pt x="452" y="343"/>
                </a:lnTo>
                <a:lnTo>
                  <a:pt x="426" y="365"/>
                </a:lnTo>
                <a:lnTo>
                  <a:pt x="401" y="385"/>
                </a:lnTo>
                <a:lnTo>
                  <a:pt x="377" y="408"/>
                </a:lnTo>
                <a:lnTo>
                  <a:pt x="354" y="431"/>
                </a:lnTo>
                <a:lnTo>
                  <a:pt x="332" y="454"/>
                </a:lnTo>
                <a:lnTo>
                  <a:pt x="310" y="478"/>
                </a:lnTo>
                <a:lnTo>
                  <a:pt x="289" y="501"/>
                </a:lnTo>
                <a:lnTo>
                  <a:pt x="270" y="526"/>
                </a:lnTo>
                <a:lnTo>
                  <a:pt x="250" y="552"/>
                </a:lnTo>
                <a:lnTo>
                  <a:pt x="232" y="578"/>
                </a:lnTo>
                <a:lnTo>
                  <a:pt x="214" y="604"/>
                </a:lnTo>
                <a:lnTo>
                  <a:pt x="198" y="631"/>
                </a:lnTo>
                <a:lnTo>
                  <a:pt x="182" y="658"/>
                </a:lnTo>
                <a:lnTo>
                  <a:pt x="168" y="687"/>
                </a:lnTo>
                <a:lnTo>
                  <a:pt x="154" y="715"/>
                </a:lnTo>
                <a:lnTo>
                  <a:pt x="140" y="744"/>
                </a:lnTo>
                <a:lnTo>
                  <a:pt x="128" y="773"/>
                </a:lnTo>
                <a:lnTo>
                  <a:pt x="116" y="804"/>
                </a:lnTo>
                <a:lnTo>
                  <a:pt x="105" y="834"/>
                </a:lnTo>
                <a:lnTo>
                  <a:pt x="95" y="865"/>
                </a:lnTo>
                <a:lnTo>
                  <a:pt x="86" y="897"/>
                </a:lnTo>
                <a:lnTo>
                  <a:pt x="77" y="928"/>
                </a:lnTo>
                <a:lnTo>
                  <a:pt x="69" y="961"/>
                </a:lnTo>
                <a:lnTo>
                  <a:pt x="63" y="993"/>
                </a:lnTo>
                <a:lnTo>
                  <a:pt x="56" y="1027"/>
                </a:lnTo>
                <a:lnTo>
                  <a:pt x="51" y="1060"/>
                </a:lnTo>
                <a:lnTo>
                  <a:pt x="47" y="1095"/>
                </a:lnTo>
                <a:lnTo>
                  <a:pt x="43" y="1129"/>
                </a:lnTo>
                <a:lnTo>
                  <a:pt x="40" y="1165"/>
                </a:lnTo>
                <a:lnTo>
                  <a:pt x="39" y="1200"/>
                </a:lnTo>
                <a:lnTo>
                  <a:pt x="37" y="1236"/>
                </a:lnTo>
                <a:lnTo>
                  <a:pt x="37" y="1272"/>
                </a:lnTo>
                <a:lnTo>
                  <a:pt x="37" y="1272"/>
                </a:lnTo>
                <a:lnTo>
                  <a:pt x="38" y="1337"/>
                </a:lnTo>
                <a:lnTo>
                  <a:pt x="41" y="1401"/>
                </a:lnTo>
                <a:lnTo>
                  <a:pt x="47" y="1462"/>
                </a:lnTo>
                <a:lnTo>
                  <a:pt x="54" y="1523"/>
                </a:lnTo>
                <a:lnTo>
                  <a:pt x="65" y="1582"/>
                </a:lnTo>
                <a:lnTo>
                  <a:pt x="77" y="1638"/>
                </a:lnTo>
                <a:lnTo>
                  <a:pt x="91" y="1693"/>
                </a:lnTo>
                <a:lnTo>
                  <a:pt x="107" y="1747"/>
                </a:lnTo>
                <a:lnTo>
                  <a:pt x="126" y="1799"/>
                </a:lnTo>
                <a:lnTo>
                  <a:pt x="146" y="1850"/>
                </a:lnTo>
                <a:lnTo>
                  <a:pt x="169" y="1899"/>
                </a:lnTo>
                <a:lnTo>
                  <a:pt x="193" y="1946"/>
                </a:lnTo>
                <a:lnTo>
                  <a:pt x="220" y="1991"/>
                </a:lnTo>
                <a:lnTo>
                  <a:pt x="248" y="2036"/>
                </a:lnTo>
                <a:lnTo>
                  <a:pt x="278" y="2078"/>
                </a:lnTo>
                <a:lnTo>
                  <a:pt x="311" y="2119"/>
                </a:lnTo>
                <a:lnTo>
                  <a:pt x="346" y="2158"/>
                </a:lnTo>
                <a:lnTo>
                  <a:pt x="382" y="2196"/>
                </a:lnTo>
                <a:lnTo>
                  <a:pt x="420" y="2232"/>
                </a:lnTo>
                <a:lnTo>
                  <a:pt x="460" y="2267"/>
                </a:lnTo>
                <a:lnTo>
                  <a:pt x="503" y="2300"/>
                </a:lnTo>
                <a:lnTo>
                  <a:pt x="547" y="2332"/>
                </a:lnTo>
                <a:lnTo>
                  <a:pt x="593" y="2362"/>
                </a:lnTo>
                <a:lnTo>
                  <a:pt x="640" y="2390"/>
                </a:lnTo>
                <a:lnTo>
                  <a:pt x="689" y="2417"/>
                </a:lnTo>
                <a:lnTo>
                  <a:pt x="740" y="2443"/>
                </a:lnTo>
                <a:lnTo>
                  <a:pt x="793" y="2467"/>
                </a:lnTo>
                <a:lnTo>
                  <a:pt x="848" y="2490"/>
                </a:lnTo>
                <a:lnTo>
                  <a:pt x="905" y="2510"/>
                </a:lnTo>
                <a:lnTo>
                  <a:pt x="962" y="2530"/>
                </a:lnTo>
                <a:lnTo>
                  <a:pt x="1022" y="2548"/>
                </a:lnTo>
                <a:lnTo>
                  <a:pt x="1083" y="2566"/>
                </a:lnTo>
                <a:lnTo>
                  <a:pt x="1590" y="2696"/>
                </a:lnTo>
                <a:lnTo>
                  <a:pt x="1590" y="2696"/>
                </a:lnTo>
                <a:lnTo>
                  <a:pt x="1665" y="2716"/>
                </a:lnTo>
                <a:lnTo>
                  <a:pt x="1735" y="2737"/>
                </a:lnTo>
                <a:lnTo>
                  <a:pt x="1800" y="2760"/>
                </a:lnTo>
                <a:lnTo>
                  <a:pt x="1830" y="2770"/>
                </a:lnTo>
                <a:lnTo>
                  <a:pt x="1859" y="2782"/>
                </a:lnTo>
                <a:lnTo>
                  <a:pt x="1886" y="2793"/>
                </a:lnTo>
                <a:lnTo>
                  <a:pt x="1912" y="2806"/>
                </a:lnTo>
                <a:lnTo>
                  <a:pt x="1937" y="2818"/>
                </a:lnTo>
                <a:lnTo>
                  <a:pt x="1961" y="2831"/>
                </a:lnTo>
                <a:lnTo>
                  <a:pt x="1984" y="2844"/>
                </a:lnTo>
                <a:lnTo>
                  <a:pt x="2006" y="2857"/>
                </a:lnTo>
                <a:lnTo>
                  <a:pt x="2025" y="2871"/>
                </a:lnTo>
                <a:lnTo>
                  <a:pt x="2044" y="2885"/>
                </a:lnTo>
                <a:lnTo>
                  <a:pt x="2062" y="2899"/>
                </a:lnTo>
                <a:lnTo>
                  <a:pt x="2078" y="2914"/>
                </a:lnTo>
                <a:lnTo>
                  <a:pt x="2093" y="2931"/>
                </a:lnTo>
                <a:lnTo>
                  <a:pt x="2106" y="2947"/>
                </a:lnTo>
                <a:lnTo>
                  <a:pt x="2119" y="2963"/>
                </a:lnTo>
                <a:lnTo>
                  <a:pt x="2131" y="2981"/>
                </a:lnTo>
                <a:lnTo>
                  <a:pt x="2141" y="2998"/>
                </a:lnTo>
                <a:lnTo>
                  <a:pt x="2151" y="3016"/>
                </a:lnTo>
                <a:lnTo>
                  <a:pt x="2159" y="3036"/>
                </a:lnTo>
                <a:lnTo>
                  <a:pt x="2166" y="3055"/>
                </a:lnTo>
                <a:lnTo>
                  <a:pt x="2171" y="3076"/>
                </a:lnTo>
                <a:lnTo>
                  <a:pt x="2177" y="3097"/>
                </a:lnTo>
                <a:lnTo>
                  <a:pt x="2180" y="3118"/>
                </a:lnTo>
                <a:lnTo>
                  <a:pt x="2183" y="3141"/>
                </a:lnTo>
                <a:lnTo>
                  <a:pt x="2184" y="3164"/>
                </a:lnTo>
                <a:lnTo>
                  <a:pt x="2185" y="3188"/>
                </a:lnTo>
                <a:lnTo>
                  <a:pt x="2185" y="3188"/>
                </a:lnTo>
                <a:lnTo>
                  <a:pt x="2184" y="3223"/>
                </a:lnTo>
                <a:lnTo>
                  <a:pt x="2182" y="3256"/>
                </a:lnTo>
                <a:lnTo>
                  <a:pt x="2178" y="3287"/>
                </a:lnTo>
                <a:lnTo>
                  <a:pt x="2172" y="3318"/>
                </a:lnTo>
                <a:lnTo>
                  <a:pt x="2166" y="3346"/>
                </a:lnTo>
                <a:lnTo>
                  <a:pt x="2157" y="3372"/>
                </a:lnTo>
                <a:lnTo>
                  <a:pt x="2146" y="3397"/>
                </a:lnTo>
                <a:lnTo>
                  <a:pt x="2135" y="3421"/>
                </a:lnTo>
                <a:lnTo>
                  <a:pt x="2122" y="3442"/>
                </a:lnTo>
                <a:lnTo>
                  <a:pt x="2105" y="3463"/>
                </a:lnTo>
                <a:lnTo>
                  <a:pt x="2089" y="3481"/>
                </a:lnTo>
                <a:lnTo>
                  <a:pt x="2070" y="3500"/>
                </a:lnTo>
                <a:lnTo>
                  <a:pt x="2049" y="3516"/>
                </a:lnTo>
                <a:lnTo>
                  <a:pt x="2026" y="3531"/>
                </a:lnTo>
                <a:lnTo>
                  <a:pt x="2002" y="3545"/>
                </a:lnTo>
                <a:lnTo>
                  <a:pt x="1976" y="3557"/>
                </a:lnTo>
                <a:lnTo>
                  <a:pt x="1948" y="3569"/>
                </a:lnTo>
                <a:lnTo>
                  <a:pt x="1919" y="3580"/>
                </a:lnTo>
                <a:lnTo>
                  <a:pt x="1887" y="3590"/>
                </a:lnTo>
                <a:lnTo>
                  <a:pt x="1854" y="3597"/>
                </a:lnTo>
                <a:lnTo>
                  <a:pt x="1818" y="3605"/>
                </a:lnTo>
                <a:lnTo>
                  <a:pt x="1781" y="3612"/>
                </a:lnTo>
                <a:lnTo>
                  <a:pt x="1741" y="3618"/>
                </a:lnTo>
                <a:lnTo>
                  <a:pt x="1700" y="3623"/>
                </a:lnTo>
                <a:lnTo>
                  <a:pt x="1657" y="3627"/>
                </a:lnTo>
                <a:lnTo>
                  <a:pt x="1611" y="3631"/>
                </a:lnTo>
                <a:lnTo>
                  <a:pt x="1564" y="3634"/>
                </a:lnTo>
                <a:lnTo>
                  <a:pt x="1515" y="3636"/>
                </a:lnTo>
                <a:lnTo>
                  <a:pt x="1410" y="3638"/>
                </a:lnTo>
                <a:lnTo>
                  <a:pt x="1296" y="3639"/>
                </a:lnTo>
                <a:lnTo>
                  <a:pt x="1296" y="3639"/>
                </a:lnTo>
                <a:lnTo>
                  <a:pt x="1240" y="3639"/>
                </a:lnTo>
                <a:lnTo>
                  <a:pt x="1179" y="3637"/>
                </a:lnTo>
                <a:lnTo>
                  <a:pt x="1049" y="3633"/>
                </a:lnTo>
                <a:lnTo>
                  <a:pt x="911" y="3625"/>
                </a:lnTo>
                <a:lnTo>
                  <a:pt x="774" y="3618"/>
                </a:lnTo>
                <a:lnTo>
                  <a:pt x="640" y="3608"/>
                </a:lnTo>
                <a:lnTo>
                  <a:pt x="519" y="3599"/>
                </a:lnTo>
                <a:lnTo>
                  <a:pt x="338" y="3584"/>
                </a:lnTo>
                <a:lnTo>
                  <a:pt x="338" y="3584"/>
                </a:lnTo>
                <a:lnTo>
                  <a:pt x="307" y="3582"/>
                </a:lnTo>
                <a:lnTo>
                  <a:pt x="277" y="3581"/>
                </a:lnTo>
                <a:lnTo>
                  <a:pt x="250" y="3581"/>
                </a:lnTo>
                <a:lnTo>
                  <a:pt x="227" y="3582"/>
                </a:lnTo>
                <a:lnTo>
                  <a:pt x="206" y="3585"/>
                </a:lnTo>
                <a:lnTo>
                  <a:pt x="186" y="3588"/>
                </a:lnTo>
                <a:lnTo>
                  <a:pt x="170" y="3594"/>
                </a:lnTo>
                <a:lnTo>
                  <a:pt x="155" y="3601"/>
                </a:lnTo>
                <a:lnTo>
                  <a:pt x="148" y="3606"/>
                </a:lnTo>
                <a:lnTo>
                  <a:pt x="142" y="3611"/>
                </a:lnTo>
                <a:lnTo>
                  <a:pt x="130" y="3622"/>
                </a:lnTo>
                <a:lnTo>
                  <a:pt x="120" y="3636"/>
                </a:lnTo>
                <a:lnTo>
                  <a:pt x="110" y="3652"/>
                </a:lnTo>
                <a:lnTo>
                  <a:pt x="103" y="3671"/>
                </a:lnTo>
                <a:lnTo>
                  <a:pt x="96" y="3691"/>
                </a:lnTo>
                <a:lnTo>
                  <a:pt x="90" y="3715"/>
                </a:lnTo>
                <a:lnTo>
                  <a:pt x="84" y="374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latin typeface="+mn-lt"/>
            </a:endParaRPr>
          </a:p>
        </p:txBody>
      </p:sp>
      <p:sp>
        <p:nvSpPr>
          <p:cNvPr id="10" name="Freeform 23"/>
          <p:cNvSpPr>
            <a:spLocks/>
          </p:cNvSpPr>
          <p:nvPr userDrawn="1"/>
        </p:nvSpPr>
        <p:spPr bwMode="auto">
          <a:xfrm>
            <a:off x="10080625" y="5727700"/>
            <a:ext cx="55563" cy="68263"/>
          </a:xfrm>
          <a:custGeom>
            <a:avLst/>
            <a:gdLst/>
            <a:ahLst/>
            <a:cxnLst>
              <a:cxn ang="0">
                <a:pos x="1511" y="2511"/>
              </a:cxn>
              <a:cxn ang="0">
                <a:pos x="1507" y="2591"/>
              </a:cxn>
              <a:cxn ang="0">
                <a:pos x="1542" y="2715"/>
              </a:cxn>
              <a:cxn ang="0">
                <a:pos x="2400" y="4257"/>
              </a:cxn>
              <a:cxn ang="0">
                <a:pos x="2465" y="4339"/>
              </a:cxn>
              <a:cxn ang="0">
                <a:pos x="2549" y="4386"/>
              </a:cxn>
              <a:cxn ang="0">
                <a:pos x="2676" y="4400"/>
              </a:cxn>
              <a:cxn ang="0">
                <a:pos x="3475" y="4393"/>
              </a:cxn>
              <a:cxn ang="0">
                <a:pos x="3538" y="4361"/>
              </a:cxn>
              <a:cxn ang="0">
                <a:pos x="3562" y="4325"/>
              </a:cxn>
              <a:cxn ang="0">
                <a:pos x="3567" y="4276"/>
              </a:cxn>
              <a:cxn ang="0">
                <a:pos x="3549" y="4212"/>
              </a:cxn>
              <a:cxn ang="0">
                <a:pos x="2525" y="2511"/>
              </a:cxn>
              <a:cxn ang="0">
                <a:pos x="2746" y="2357"/>
              </a:cxn>
              <a:cxn ang="0">
                <a:pos x="2897" y="2221"/>
              </a:cxn>
              <a:cxn ang="0">
                <a:pos x="3031" y="2057"/>
              </a:cxn>
              <a:cxn ang="0">
                <a:pos x="3138" y="1859"/>
              </a:cxn>
              <a:cxn ang="0">
                <a:pos x="3210" y="1620"/>
              </a:cxn>
              <a:cxn ang="0">
                <a:pos x="3236" y="1334"/>
              </a:cxn>
              <a:cxn ang="0">
                <a:pos x="3230" y="1178"/>
              </a:cxn>
              <a:cxn ang="0">
                <a:pos x="3208" y="996"/>
              </a:cxn>
              <a:cxn ang="0">
                <a:pos x="3167" y="828"/>
              </a:cxn>
              <a:cxn ang="0">
                <a:pos x="3107" y="675"/>
              </a:cxn>
              <a:cxn ang="0">
                <a:pos x="3029" y="537"/>
              </a:cxn>
              <a:cxn ang="0">
                <a:pos x="2932" y="413"/>
              </a:cxn>
              <a:cxn ang="0">
                <a:pos x="2817" y="306"/>
              </a:cxn>
              <a:cxn ang="0">
                <a:pos x="2681" y="214"/>
              </a:cxn>
              <a:cxn ang="0">
                <a:pos x="2526" y="138"/>
              </a:cxn>
              <a:cxn ang="0">
                <a:pos x="2351" y="78"/>
              </a:cxn>
              <a:cxn ang="0">
                <a:pos x="2156" y="35"/>
              </a:cxn>
              <a:cxn ang="0">
                <a:pos x="1940" y="9"/>
              </a:cxn>
              <a:cxn ang="0">
                <a:pos x="1704" y="0"/>
              </a:cxn>
              <a:cxn ang="0">
                <a:pos x="111" y="6"/>
              </a:cxn>
              <a:cxn ang="0">
                <a:pos x="37" y="42"/>
              </a:cxn>
              <a:cxn ang="0">
                <a:pos x="5" y="117"/>
              </a:cxn>
              <a:cxn ang="0">
                <a:pos x="0" y="4215"/>
              </a:cxn>
              <a:cxn ang="0">
                <a:pos x="13" y="4318"/>
              </a:cxn>
              <a:cxn ang="0">
                <a:pos x="61" y="4377"/>
              </a:cxn>
              <a:cxn ang="0">
                <a:pos x="153" y="4400"/>
              </a:cxn>
              <a:cxn ang="0">
                <a:pos x="854" y="4397"/>
              </a:cxn>
              <a:cxn ang="0">
                <a:pos x="937" y="4369"/>
              </a:cxn>
              <a:cxn ang="0">
                <a:pos x="977" y="4302"/>
              </a:cxn>
              <a:cxn ang="0">
                <a:pos x="985" y="814"/>
              </a:cxn>
              <a:cxn ang="0">
                <a:pos x="1745" y="818"/>
              </a:cxn>
              <a:cxn ang="0">
                <a:pos x="1903" y="844"/>
              </a:cxn>
              <a:cxn ang="0">
                <a:pos x="2031" y="894"/>
              </a:cxn>
              <a:cxn ang="0">
                <a:pos x="2128" y="972"/>
              </a:cxn>
              <a:cxn ang="0">
                <a:pos x="2197" y="1079"/>
              </a:cxn>
              <a:cxn ang="0">
                <a:pos x="2235" y="1215"/>
              </a:cxn>
              <a:cxn ang="0">
                <a:pos x="2243" y="1348"/>
              </a:cxn>
              <a:cxn ang="0">
                <a:pos x="2232" y="1495"/>
              </a:cxn>
              <a:cxn ang="0">
                <a:pos x="2202" y="1612"/>
              </a:cxn>
              <a:cxn ang="0">
                <a:pos x="2157" y="1702"/>
              </a:cxn>
              <a:cxn ang="0">
                <a:pos x="2098" y="1771"/>
              </a:cxn>
              <a:cxn ang="0">
                <a:pos x="1988" y="1847"/>
              </a:cxn>
              <a:cxn ang="0">
                <a:pos x="1861" y="1899"/>
              </a:cxn>
              <a:cxn ang="0">
                <a:pos x="1713" y="1935"/>
              </a:cxn>
              <a:cxn ang="0">
                <a:pos x="1672" y="1963"/>
              </a:cxn>
              <a:cxn ang="0">
                <a:pos x="1637" y="2016"/>
              </a:cxn>
            </a:cxnLst>
            <a:rect l="0" t="0" r="r" b="b"/>
            <a:pathLst>
              <a:path w="3567" h="4400">
                <a:moveTo>
                  <a:pt x="1601" y="2128"/>
                </a:moveTo>
                <a:lnTo>
                  <a:pt x="1533" y="2416"/>
                </a:lnTo>
                <a:lnTo>
                  <a:pt x="1533" y="2416"/>
                </a:lnTo>
                <a:lnTo>
                  <a:pt x="1520" y="2470"/>
                </a:lnTo>
                <a:lnTo>
                  <a:pt x="1511" y="2511"/>
                </a:lnTo>
                <a:lnTo>
                  <a:pt x="1507" y="2542"/>
                </a:lnTo>
                <a:lnTo>
                  <a:pt x="1505" y="2555"/>
                </a:lnTo>
                <a:lnTo>
                  <a:pt x="1505" y="2566"/>
                </a:lnTo>
                <a:lnTo>
                  <a:pt x="1505" y="2566"/>
                </a:lnTo>
                <a:lnTo>
                  <a:pt x="1507" y="2591"/>
                </a:lnTo>
                <a:lnTo>
                  <a:pt x="1509" y="2616"/>
                </a:lnTo>
                <a:lnTo>
                  <a:pt x="1514" y="2640"/>
                </a:lnTo>
                <a:lnTo>
                  <a:pt x="1522" y="2664"/>
                </a:lnTo>
                <a:lnTo>
                  <a:pt x="1531" y="2689"/>
                </a:lnTo>
                <a:lnTo>
                  <a:pt x="1542" y="2715"/>
                </a:lnTo>
                <a:lnTo>
                  <a:pt x="1557" y="2742"/>
                </a:lnTo>
                <a:lnTo>
                  <a:pt x="1574" y="2771"/>
                </a:lnTo>
                <a:lnTo>
                  <a:pt x="2387" y="4236"/>
                </a:lnTo>
                <a:lnTo>
                  <a:pt x="2387" y="4236"/>
                </a:lnTo>
                <a:lnTo>
                  <a:pt x="2400" y="4257"/>
                </a:lnTo>
                <a:lnTo>
                  <a:pt x="2413" y="4276"/>
                </a:lnTo>
                <a:lnTo>
                  <a:pt x="2425" y="4293"/>
                </a:lnTo>
                <a:lnTo>
                  <a:pt x="2438" y="4311"/>
                </a:lnTo>
                <a:lnTo>
                  <a:pt x="2451" y="4325"/>
                </a:lnTo>
                <a:lnTo>
                  <a:pt x="2465" y="4339"/>
                </a:lnTo>
                <a:lnTo>
                  <a:pt x="2480" y="4351"/>
                </a:lnTo>
                <a:lnTo>
                  <a:pt x="2496" y="4362"/>
                </a:lnTo>
                <a:lnTo>
                  <a:pt x="2512" y="4370"/>
                </a:lnTo>
                <a:lnTo>
                  <a:pt x="2530" y="4378"/>
                </a:lnTo>
                <a:lnTo>
                  <a:pt x="2549" y="4386"/>
                </a:lnTo>
                <a:lnTo>
                  <a:pt x="2571" y="4391"/>
                </a:lnTo>
                <a:lnTo>
                  <a:pt x="2593" y="4394"/>
                </a:lnTo>
                <a:lnTo>
                  <a:pt x="2618" y="4397"/>
                </a:lnTo>
                <a:lnTo>
                  <a:pt x="2645" y="4400"/>
                </a:lnTo>
                <a:lnTo>
                  <a:pt x="2676" y="4400"/>
                </a:lnTo>
                <a:lnTo>
                  <a:pt x="3421" y="4400"/>
                </a:lnTo>
                <a:lnTo>
                  <a:pt x="3421" y="4400"/>
                </a:lnTo>
                <a:lnTo>
                  <a:pt x="3438" y="4399"/>
                </a:lnTo>
                <a:lnTo>
                  <a:pt x="3457" y="4396"/>
                </a:lnTo>
                <a:lnTo>
                  <a:pt x="3475" y="4393"/>
                </a:lnTo>
                <a:lnTo>
                  <a:pt x="3493" y="4388"/>
                </a:lnTo>
                <a:lnTo>
                  <a:pt x="3509" y="4380"/>
                </a:lnTo>
                <a:lnTo>
                  <a:pt x="3524" y="4371"/>
                </a:lnTo>
                <a:lnTo>
                  <a:pt x="3532" y="4366"/>
                </a:lnTo>
                <a:lnTo>
                  <a:pt x="3538" y="4361"/>
                </a:lnTo>
                <a:lnTo>
                  <a:pt x="3544" y="4354"/>
                </a:lnTo>
                <a:lnTo>
                  <a:pt x="3549" y="4348"/>
                </a:lnTo>
                <a:lnTo>
                  <a:pt x="3554" y="4340"/>
                </a:lnTo>
                <a:lnTo>
                  <a:pt x="3558" y="4332"/>
                </a:lnTo>
                <a:lnTo>
                  <a:pt x="3562" y="4325"/>
                </a:lnTo>
                <a:lnTo>
                  <a:pt x="3564" y="4316"/>
                </a:lnTo>
                <a:lnTo>
                  <a:pt x="3566" y="4306"/>
                </a:lnTo>
                <a:lnTo>
                  <a:pt x="3567" y="4297"/>
                </a:lnTo>
                <a:lnTo>
                  <a:pt x="3567" y="4287"/>
                </a:lnTo>
                <a:lnTo>
                  <a:pt x="3567" y="4276"/>
                </a:lnTo>
                <a:lnTo>
                  <a:pt x="3565" y="4264"/>
                </a:lnTo>
                <a:lnTo>
                  <a:pt x="3563" y="4252"/>
                </a:lnTo>
                <a:lnTo>
                  <a:pt x="3559" y="4239"/>
                </a:lnTo>
                <a:lnTo>
                  <a:pt x="3554" y="4226"/>
                </a:lnTo>
                <a:lnTo>
                  <a:pt x="3549" y="4212"/>
                </a:lnTo>
                <a:lnTo>
                  <a:pt x="3541" y="4198"/>
                </a:lnTo>
                <a:lnTo>
                  <a:pt x="3533" y="4183"/>
                </a:lnTo>
                <a:lnTo>
                  <a:pt x="3524" y="4167"/>
                </a:lnTo>
                <a:lnTo>
                  <a:pt x="2525" y="2511"/>
                </a:lnTo>
                <a:lnTo>
                  <a:pt x="2525" y="2511"/>
                </a:lnTo>
                <a:lnTo>
                  <a:pt x="2588" y="2471"/>
                </a:lnTo>
                <a:lnTo>
                  <a:pt x="2652" y="2428"/>
                </a:lnTo>
                <a:lnTo>
                  <a:pt x="2683" y="2405"/>
                </a:lnTo>
                <a:lnTo>
                  <a:pt x="2715" y="2381"/>
                </a:lnTo>
                <a:lnTo>
                  <a:pt x="2746" y="2357"/>
                </a:lnTo>
                <a:lnTo>
                  <a:pt x="2778" y="2331"/>
                </a:lnTo>
                <a:lnTo>
                  <a:pt x="2808" y="2305"/>
                </a:lnTo>
                <a:lnTo>
                  <a:pt x="2838" y="2278"/>
                </a:lnTo>
                <a:lnTo>
                  <a:pt x="2867" y="2250"/>
                </a:lnTo>
                <a:lnTo>
                  <a:pt x="2897" y="2221"/>
                </a:lnTo>
                <a:lnTo>
                  <a:pt x="2926" y="2190"/>
                </a:lnTo>
                <a:lnTo>
                  <a:pt x="2953" y="2159"/>
                </a:lnTo>
                <a:lnTo>
                  <a:pt x="2980" y="2126"/>
                </a:lnTo>
                <a:lnTo>
                  <a:pt x="3006" y="2093"/>
                </a:lnTo>
                <a:lnTo>
                  <a:pt x="3031" y="2057"/>
                </a:lnTo>
                <a:lnTo>
                  <a:pt x="3055" y="2020"/>
                </a:lnTo>
                <a:lnTo>
                  <a:pt x="3078" y="1982"/>
                </a:lnTo>
                <a:lnTo>
                  <a:pt x="3099" y="1943"/>
                </a:lnTo>
                <a:lnTo>
                  <a:pt x="3120" y="1902"/>
                </a:lnTo>
                <a:lnTo>
                  <a:pt x="3138" y="1859"/>
                </a:lnTo>
                <a:lnTo>
                  <a:pt x="3156" y="1814"/>
                </a:lnTo>
                <a:lnTo>
                  <a:pt x="3172" y="1769"/>
                </a:lnTo>
                <a:lnTo>
                  <a:pt x="3186" y="1721"/>
                </a:lnTo>
                <a:lnTo>
                  <a:pt x="3199" y="1671"/>
                </a:lnTo>
                <a:lnTo>
                  <a:pt x="3210" y="1620"/>
                </a:lnTo>
                <a:lnTo>
                  <a:pt x="3220" y="1567"/>
                </a:lnTo>
                <a:lnTo>
                  <a:pt x="3226" y="1512"/>
                </a:lnTo>
                <a:lnTo>
                  <a:pt x="3232" y="1455"/>
                </a:lnTo>
                <a:lnTo>
                  <a:pt x="3235" y="1396"/>
                </a:lnTo>
                <a:lnTo>
                  <a:pt x="3236" y="1334"/>
                </a:lnTo>
                <a:lnTo>
                  <a:pt x="3236" y="1334"/>
                </a:lnTo>
                <a:lnTo>
                  <a:pt x="3236" y="1295"/>
                </a:lnTo>
                <a:lnTo>
                  <a:pt x="3235" y="1255"/>
                </a:lnTo>
                <a:lnTo>
                  <a:pt x="3233" y="1217"/>
                </a:lnTo>
                <a:lnTo>
                  <a:pt x="3230" y="1178"/>
                </a:lnTo>
                <a:lnTo>
                  <a:pt x="3227" y="1141"/>
                </a:lnTo>
                <a:lnTo>
                  <a:pt x="3224" y="1105"/>
                </a:lnTo>
                <a:lnTo>
                  <a:pt x="3219" y="1068"/>
                </a:lnTo>
                <a:lnTo>
                  <a:pt x="3213" y="1032"/>
                </a:lnTo>
                <a:lnTo>
                  <a:pt x="3208" y="996"/>
                </a:lnTo>
                <a:lnTo>
                  <a:pt x="3201" y="961"/>
                </a:lnTo>
                <a:lnTo>
                  <a:pt x="3194" y="928"/>
                </a:lnTo>
                <a:lnTo>
                  <a:pt x="3185" y="894"/>
                </a:lnTo>
                <a:lnTo>
                  <a:pt x="3176" y="861"/>
                </a:lnTo>
                <a:lnTo>
                  <a:pt x="3167" y="828"/>
                </a:lnTo>
                <a:lnTo>
                  <a:pt x="3156" y="797"/>
                </a:lnTo>
                <a:lnTo>
                  <a:pt x="3145" y="765"/>
                </a:lnTo>
                <a:lnTo>
                  <a:pt x="3133" y="735"/>
                </a:lnTo>
                <a:lnTo>
                  <a:pt x="3120" y="705"/>
                </a:lnTo>
                <a:lnTo>
                  <a:pt x="3107" y="675"/>
                </a:lnTo>
                <a:lnTo>
                  <a:pt x="3093" y="646"/>
                </a:lnTo>
                <a:lnTo>
                  <a:pt x="3078" y="618"/>
                </a:lnTo>
                <a:lnTo>
                  <a:pt x="3062" y="590"/>
                </a:lnTo>
                <a:lnTo>
                  <a:pt x="3046" y="563"/>
                </a:lnTo>
                <a:lnTo>
                  <a:pt x="3029" y="537"/>
                </a:lnTo>
                <a:lnTo>
                  <a:pt x="3012" y="511"/>
                </a:lnTo>
                <a:lnTo>
                  <a:pt x="2993" y="486"/>
                </a:lnTo>
                <a:lnTo>
                  <a:pt x="2974" y="461"/>
                </a:lnTo>
                <a:lnTo>
                  <a:pt x="2953" y="437"/>
                </a:lnTo>
                <a:lnTo>
                  <a:pt x="2932" y="413"/>
                </a:lnTo>
                <a:lnTo>
                  <a:pt x="2911" y="390"/>
                </a:lnTo>
                <a:lnTo>
                  <a:pt x="2888" y="369"/>
                </a:lnTo>
                <a:lnTo>
                  <a:pt x="2865" y="347"/>
                </a:lnTo>
                <a:lnTo>
                  <a:pt x="2841" y="325"/>
                </a:lnTo>
                <a:lnTo>
                  <a:pt x="2817" y="306"/>
                </a:lnTo>
                <a:lnTo>
                  <a:pt x="2791" y="286"/>
                </a:lnTo>
                <a:lnTo>
                  <a:pt x="2765" y="267"/>
                </a:lnTo>
                <a:lnTo>
                  <a:pt x="2737" y="248"/>
                </a:lnTo>
                <a:lnTo>
                  <a:pt x="2709" y="231"/>
                </a:lnTo>
                <a:lnTo>
                  <a:pt x="2681" y="214"/>
                </a:lnTo>
                <a:lnTo>
                  <a:pt x="2652" y="198"/>
                </a:lnTo>
                <a:lnTo>
                  <a:pt x="2621" y="181"/>
                </a:lnTo>
                <a:lnTo>
                  <a:pt x="2590" y="166"/>
                </a:lnTo>
                <a:lnTo>
                  <a:pt x="2559" y="152"/>
                </a:lnTo>
                <a:lnTo>
                  <a:pt x="2526" y="138"/>
                </a:lnTo>
                <a:lnTo>
                  <a:pt x="2493" y="125"/>
                </a:lnTo>
                <a:lnTo>
                  <a:pt x="2458" y="112"/>
                </a:lnTo>
                <a:lnTo>
                  <a:pt x="2423" y="100"/>
                </a:lnTo>
                <a:lnTo>
                  <a:pt x="2387" y="89"/>
                </a:lnTo>
                <a:lnTo>
                  <a:pt x="2351" y="78"/>
                </a:lnTo>
                <a:lnTo>
                  <a:pt x="2314" y="69"/>
                </a:lnTo>
                <a:lnTo>
                  <a:pt x="2275" y="59"/>
                </a:lnTo>
                <a:lnTo>
                  <a:pt x="2236" y="50"/>
                </a:lnTo>
                <a:lnTo>
                  <a:pt x="2197" y="43"/>
                </a:lnTo>
                <a:lnTo>
                  <a:pt x="2156" y="35"/>
                </a:lnTo>
                <a:lnTo>
                  <a:pt x="2114" y="29"/>
                </a:lnTo>
                <a:lnTo>
                  <a:pt x="2072" y="23"/>
                </a:lnTo>
                <a:lnTo>
                  <a:pt x="2029" y="18"/>
                </a:lnTo>
                <a:lnTo>
                  <a:pt x="1984" y="13"/>
                </a:lnTo>
                <a:lnTo>
                  <a:pt x="1940" y="9"/>
                </a:lnTo>
                <a:lnTo>
                  <a:pt x="1894" y="6"/>
                </a:lnTo>
                <a:lnTo>
                  <a:pt x="1848" y="4"/>
                </a:lnTo>
                <a:lnTo>
                  <a:pt x="1800" y="1"/>
                </a:lnTo>
                <a:lnTo>
                  <a:pt x="1752" y="0"/>
                </a:lnTo>
                <a:lnTo>
                  <a:pt x="1704" y="0"/>
                </a:lnTo>
                <a:lnTo>
                  <a:pt x="178" y="0"/>
                </a:lnTo>
                <a:lnTo>
                  <a:pt x="178" y="0"/>
                </a:lnTo>
                <a:lnTo>
                  <a:pt x="153" y="1"/>
                </a:lnTo>
                <a:lnTo>
                  <a:pt x="130" y="3"/>
                </a:lnTo>
                <a:lnTo>
                  <a:pt x="111" y="6"/>
                </a:lnTo>
                <a:lnTo>
                  <a:pt x="92" y="10"/>
                </a:lnTo>
                <a:lnTo>
                  <a:pt x="76" y="16"/>
                </a:lnTo>
                <a:lnTo>
                  <a:pt x="61" y="23"/>
                </a:lnTo>
                <a:lnTo>
                  <a:pt x="49" y="32"/>
                </a:lnTo>
                <a:lnTo>
                  <a:pt x="37" y="42"/>
                </a:lnTo>
                <a:lnTo>
                  <a:pt x="29" y="53"/>
                </a:lnTo>
                <a:lnTo>
                  <a:pt x="20" y="66"/>
                </a:lnTo>
                <a:lnTo>
                  <a:pt x="13" y="82"/>
                </a:lnTo>
                <a:lnTo>
                  <a:pt x="9" y="99"/>
                </a:lnTo>
                <a:lnTo>
                  <a:pt x="5" y="117"/>
                </a:lnTo>
                <a:lnTo>
                  <a:pt x="3" y="138"/>
                </a:lnTo>
                <a:lnTo>
                  <a:pt x="0" y="161"/>
                </a:lnTo>
                <a:lnTo>
                  <a:pt x="0" y="186"/>
                </a:lnTo>
                <a:lnTo>
                  <a:pt x="0" y="4215"/>
                </a:lnTo>
                <a:lnTo>
                  <a:pt x="0" y="4215"/>
                </a:lnTo>
                <a:lnTo>
                  <a:pt x="0" y="4239"/>
                </a:lnTo>
                <a:lnTo>
                  <a:pt x="3" y="4262"/>
                </a:lnTo>
                <a:lnTo>
                  <a:pt x="5" y="4283"/>
                </a:lnTo>
                <a:lnTo>
                  <a:pt x="9" y="4302"/>
                </a:lnTo>
                <a:lnTo>
                  <a:pt x="13" y="4318"/>
                </a:lnTo>
                <a:lnTo>
                  <a:pt x="20" y="4334"/>
                </a:lnTo>
                <a:lnTo>
                  <a:pt x="29" y="4347"/>
                </a:lnTo>
                <a:lnTo>
                  <a:pt x="37" y="4358"/>
                </a:lnTo>
                <a:lnTo>
                  <a:pt x="49" y="4369"/>
                </a:lnTo>
                <a:lnTo>
                  <a:pt x="61" y="4377"/>
                </a:lnTo>
                <a:lnTo>
                  <a:pt x="76" y="4384"/>
                </a:lnTo>
                <a:lnTo>
                  <a:pt x="92" y="4390"/>
                </a:lnTo>
                <a:lnTo>
                  <a:pt x="111" y="4394"/>
                </a:lnTo>
                <a:lnTo>
                  <a:pt x="130" y="4397"/>
                </a:lnTo>
                <a:lnTo>
                  <a:pt x="153" y="4400"/>
                </a:lnTo>
                <a:lnTo>
                  <a:pt x="178" y="4400"/>
                </a:lnTo>
                <a:lnTo>
                  <a:pt x="808" y="4400"/>
                </a:lnTo>
                <a:lnTo>
                  <a:pt x="808" y="4400"/>
                </a:lnTo>
                <a:lnTo>
                  <a:pt x="831" y="4400"/>
                </a:lnTo>
                <a:lnTo>
                  <a:pt x="854" y="4397"/>
                </a:lnTo>
                <a:lnTo>
                  <a:pt x="875" y="4394"/>
                </a:lnTo>
                <a:lnTo>
                  <a:pt x="893" y="4390"/>
                </a:lnTo>
                <a:lnTo>
                  <a:pt x="909" y="4384"/>
                </a:lnTo>
                <a:lnTo>
                  <a:pt x="924" y="4377"/>
                </a:lnTo>
                <a:lnTo>
                  <a:pt x="937" y="4369"/>
                </a:lnTo>
                <a:lnTo>
                  <a:pt x="947" y="4358"/>
                </a:lnTo>
                <a:lnTo>
                  <a:pt x="957" y="4347"/>
                </a:lnTo>
                <a:lnTo>
                  <a:pt x="965" y="4334"/>
                </a:lnTo>
                <a:lnTo>
                  <a:pt x="971" y="4318"/>
                </a:lnTo>
                <a:lnTo>
                  <a:pt x="977" y="4302"/>
                </a:lnTo>
                <a:lnTo>
                  <a:pt x="981" y="4283"/>
                </a:lnTo>
                <a:lnTo>
                  <a:pt x="983" y="4262"/>
                </a:lnTo>
                <a:lnTo>
                  <a:pt x="985" y="4239"/>
                </a:lnTo>
                <a:lnTo>
                  <a:pt x="985" y="4215"/>
                </a:lnTo>
                <a:lnTo>
                  <a:pt x="985" y="814"/>
                </a:lnTo>
                <a:lnTo>
                  <a:pt x="1635" y="814"/>
                </a:lnTo>
                <a:lnTo>
                  <a:pt x="1635" y="814"/>
                </a:lnTo>
                <a:lnTo>
                  <a:pt x="1673" y="815"/>
                </a:lnTo>
                <a:lnTo>
                  <a:pt x="1709" y="816"/>
                </a:lnTo>
                <a:lnTo>
                  <a:pt x="1745" y="818"/>
                </a:lnTo>
                <a:lnTo>
                  <a:pt x="1780" y="822"/>
                </a:lnTo>
                <a:lnTo>
                  <a:pt x="1812" y="826"/>
                </a:lnTo>
                <a:lnTo>
                  <a:pt x="1843" y="831"/>
                </a:lnTo>
                <a:lnTo>
                  <a:pt x="1874" y="837"/>
                </a:lnTo>
                <a:lnTo>
                  <a:pt x="1903" y="844"/>
                </a:lnTo>
                <a:lnTo>
                  <a:pt x="1931" y="852"/>
                </a:lnTo>
                <a:lnTo>
                  <a:pt x="1958" y="862"/>
                </a:lnTo>
                <a:lnTo>
                  <a:pt x="1983" y="872"/>
                </a:lnTo>
                <a:lnTo>
                  <a:pt x="2008" y="882"/>
                </a:lnTo>
                <a:lnTo>
                  <a:pt x="2031" y="894"/>
                </a:lnTo>
                <a:lnTo>
                  <a:pt x="2053" y="908"/>
                </a:lnTo>
                <a:lnTo>
                  <a:pt x="2074" y="922"/>
                </a:lnTo>
                <a:lnTo>
                  <a:pt x="2094" y="938"/>
                </a:lnTo>
                <a:lnTo>
                  <a:pt x="2112" y="954"/>
                </a:lnTo>
                <a:lnTo>
                  <a:pt x="2128" y="972"/>
                </a:lnTo>
                <a:lnTo>
                  <a:pt x="2145" y="991"/>
                </a:lnTo>
                <a:lnTo>
                  <a:pt x="2160" y="1011"/>
                </a:lnTo>
                <a:lnTo>
                  <a:pt x="2173" y="1032"/>
                </a:lnTo>
                <a:lnTo>
                  <a:pt x="2185" y="1055"/>
                </a:lnTo>
                <a:lnTo>
                  <a:pt x="2197" y="1079"/>
                </a:lnTo>
                <a:lnTo>
                  <a:pt x="2206" y="1103"/>
                </a:lnTo>
                <a:lnTo>
                  <a:pt x="2215" y="1129"/>
                </a:lnTo>
                <a:lnTo>
                  <a:pt x="2223" y="1157"/>
                </a:lnTo>
                <a:lnTo>
                  <a:pt x="2229" y="1186"/>
                </a:lnTo>
                <a:lnTo>
                  <a:pt x="2235" y="1215"/>
                </a:lnTo>
                <a:lnTo>
                  <a:pt x="2239" y="1246"/>
                </a:lnTo>
                <a:lnTo>
                  <a:pt x="2241" y="1279"/>
                </a:lnTo>
                <a:lnTo>
                  <a:pt x="2243" y="1313"/>
                </a:lnTo>
                <a:lnTo>
                  <a:pt x="2243" y="1348"/>
                </a:lnTo>
                <a:lnTo>
                  <a:pt x="2243" y="1348"/>
                </a:lnTo>
                <a:lnTo>
                  <a:pt x="2243" y="1380"/>
                </a:lnTo>
                <a:lnTo>
                  <a:pt x="2242" y="1411"/>
                </a:lnTo>
                <a:lnTo>
                  <a:pt x="2240" y="1440"/>
                </a:lnTo>
                <a:lnTo>
                  <a:pt x="2237" y="1469"/>
                </a:lnTo>
                <a:lnTo>
                  <a:pt x="2232" y="1495"/>
                </a:lnTo>
                <a:lnTo>
                  <a:pt x="2228" y="1521"/>
                </a:lnTo>
                <a:lnTo>
                  <a:pt x="2223" y="1544"/>
                </a:lnTo>
                <a:lnTo>
                  <a:pt x="2217" y="1568"/>
                </a:lnTo>
                <a:lnTo>
                  <a:pt x="2210" y="1590"/>
                </a:lnTo>
                <a:lnTo>
                  <a:pt x="2202" y="1612"/>
                </a:lnTo>
                <a:lnTo>
                  <a:pt x="2195" y="1631"/>
                </a:lnTo>
                <a:lnTo>
                  <a:pt x="2186" y="1651"/>
                </a:lnTo>
                <a:lnTo>
                  <a:pt x="2176" y="1668"/>
                </a:lnTo>
                <a:lnTo>
                  <a:pt x="2166" y="1685"/>
                </a:lnTo>
                <a:lnTo>
                  <a:pt x="2157" y="1702"/>
                </a:lnTo>
                <a:lnTo>
                  <a:pt x="2146" y="1717"/>
                </a:lnTo>
                <a:lnTo>
                  <a:pt x="2134" y="1732"/>
                </a:lnTo>
                <a:lnTo>
                  <a:pt x="2123" y="1745"/>
                </a:lnTo>
                <a:lnTo>
                  <a:pt x="2110" y="1758"/>
                </a:lnTo>
                <a:lnTo>
                  <a:pt x="2098" y="1771"/>
                </a:lnTo>
                <a:lnTo>
                  <a:pt x="2085" y="1782"/>
                </a:lnTo>
                <a:lnTo>
                  <a:pt x="2072" y="1793"/>
                </a:lnTo>
                <a:lnTo>
                  <a:pt x="2045" y="1813"/>
                </a:lnTo>
                <a:lnTo>
                  <a:pt x="2017" y="1832"/>
                </a:lnTo>
                <a:lnTo>
                  <a:pt x="1988" y="1847"/>
                </a:lnTo>
                <a:lnTo>
                  <a:pt x="1958" y="1862"/>
                </a:lnTo>
                <a:lnTo>
                  <a:pt x="1929" y="1875"/>
                </a:lnTo>
                <a:lnTo>
                  <a:pt x="1929" y="1875"/>
                </a:lnTo>
                <a:lnTo>
                  <a:pt x="1893" y="1889"/>
                </a:lnTo>
                <a:lnTo>
                  <a:pt x="1861" y="1899"/>
                </a:lnTo>
                <a:lnTo>
                  <a:pt x="1830" y="1906"/>
                </a:lnTo>
                <a:lnTo>
                  <a:pt x="1803" y="1913"/>
                </a:lnTo>
                <a:lnTo>
                  <a:pt x="1755" y="1923"/>
                </a:lnTo>
                <a:lnTo>
                  <a:pt x="1733" y="1928"/>
                </a:lnTo>
                <a:lnTo>
                  <a:pt x="1713" y="1935"/>
                </a:lnTo>
                <a:lnTo>
                  <a:pt x="1705" y="1939"/>
                </a:lnTo>
                <a:lnTo>
                  <a:pt x="1696" y="1944"/>
                </a:lnTo>
                <a:lnTo>
                  <a:pt x="1687" y="1950"/>
                </a:lnTo>
                <a:lnTo>
                  <a:pt x="1680" y="1955"/>
                </a:lnTo>
                <a:lnTo>
                  <a:pt x="1672" y="1963"/>
                </a:lnTo>
                <a:lnTo>
                  <a:pt x="1665" y="1971"/>
                </a:lnTo>
                <a:lnTo>
                  <a:pt x="1657" y="1980"/>
                </a:lnTo>
                <a:lnTo>
                  <a:pt x="1651" y="1991"/>
                </a:lnTo>
                <a:lnTo>
                  <a:pt x="1643" y="2003"/>
                </a:lnTo>
                <a:lnTo>
                  <a:pt x="1637" y="2016"/>
                </a:lnTo>
                <a:lnTo>
                  <a:pt x="1631" y="2030"/>
                </a:lnTo>
                <a:lnTo>
                  <a:pt x="1625" y="2046"/>
                </a:lnTo>
                <a:lnTo>
                  <a:pt x="1613" y="2084"/>
                </a:lnTo>
                <a:lnTo>
                  <a:pt x="1601" y="2128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latin typeface="+mn-lt"/>
            </a:endParaRPr>
          </a:p>
        </p:txBody>
      </p:sp>
      <p:sp>
        <p:nvSpPr>
          <p:cNvPr id="11" name="Rectangle 5"/>
          <p:cNvSpPr>
            <a:spLocks noChangeArrowheads="1"/>
          </p:cNvSpPr>
          <p:nvPr userDrawn="1"/>
        </p:nvSpPr>
        <p:spPr bwMode="auto">
          <a:xfrm>
            <a:off x="519113" y="5268913"/>
            <a:ext cx="869950" cy="565150"/>
          </a:xfrm>
          <a:prstGeom prst="rect">
            <a:avLst/>
          </a:prstGeom>
          <a:solidFill>
            <a:srgbClr val="AF001E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12" name="Freeform 6"/>
          <p:cNvSpPr>
            <a:spLocks/>
          </p:cNvSpPr>
          <p:nvPr userDrawn="1"/>
        </p:nvSpPr>
        <p:spPr bwMode="auto">
          <a:xfrm>
            <a:off x="617538" y="5416550"/>
            <a:ext cx="217487" cy="268288"/>
          </a:xfrm>
          <a:custGeom>
            <a:avLst/>
            <a:gdLst/>
            <a:ahLst/>
            <a:cxnLst>
              <a:cxn ang="0">
                <a:pos x="2394" y="4010"/>
              </a:cxn>
              <a:cxn ang="0">
                <a:pos x="2392" y="4130"/>
              </a:cxn>
              <a:cxn ang="0">
                <a:pos x="2430" y="4265"/>
              </a:cxn>
              <a:cxn ang="0">
                <a:pos x="3810" y="6753"/>
              </a:cxn>
              <a:cxn ang="0">
                <a:pos x="3936" y="6901"/>
              </a:cxn>
              <a:cxn ang="0">
                <a:pos x="4031" y="6951"/>
              </a:cxn>
              <a:cxn ang="0">
                <a:pos x="4246" y="6979"/>
              </a:cxn>
              <a:cxn ang="0">
                <a:pos x="5515" y="6969"/>
              </a:cxn>
              <a:cxn ang="0">
                <a:pos x="5604" y="6926"/>
              </a:cxn>
              <a:cxn ang="0">
                <a:pos x="5658" y="6846"/>
              </a:cxn>
              <a:cxn ang="0">
                <a:pos x="5649" y="6725"/>
              </a:cxn>
              <a:cxn ang="0">
                <a:pos x="4006" y="3983"/>
              </a:cxn>
              <a:cxn ang="0">
                <a:pos x="4358" y="3738"/>
              </a:cxn>
              <a:cxn ang="0">
                <a:pos x="4687" y="3425"/>
              </a:cxn>
              <a:cxn ang="0">
                <a:pos x="4848" y="3204"/>
              </a:cxn>
              <a:cxn ang="0">
                <a:pos x="4967" y="2982"/>
              </a:cxn>
              <a:cxn ang="0">
                <a:pos x="5057" y="2730"/>
              </a:cxn>
              <a:cxn ang="0">
                <a:pos x="5115" y="2442"/>
              </a:cxn>
              <a:cxn ang="0">
                <a:pos x="5136" y="2116"/>
              </a:cxn>
              <a:cxn ang="0">
                <a:pos x="5116" y="1751"/>
              </a:cxn>
              <a:cxn ang="0">
                <a:pos x="5041" y="1365"/>
              </a:cxn>
              <a:cxn ang="0">
                <a:pos x="4909" y="1025"/>
              </a:cxn>
              <a:cxn ang="0">
                <a:pos x="4718" y="730"/>
              </a:cxn>
              <a:cxn ang="0">
                <a:pos x="4470" y="484"/>
              </a:cxn>
              <a:cxn ang="0">
                <a:pos x="4160" y="286"/>
              </a:cxn>
              <a:cxn ang="0">
                <a:pos x="3790" y="140"/>
              </a:cxn>
              <a:cxn ang="0">
                <a:pos x="3356" y="44"/>
              </a:cxn>
              <a:cxn ang="0">
                <a:pos x="2858" y="2"/>
              </a:cxn>
              <a:cxn ang="0">
                <a:pos x="192" y="5"/>
              </a:cxn>
              <a:cxn ang="0">
                <a:pos x="97" y="35"/>
              </a:cxn>
              <a:cxn ang="0">
                <a:pos x="38" y="94"/>
              </a:cxn>
              <a:cxn ang="0">
                <a:pos x="7" y="185"/>
              </a:cxn>
              <a:cxn ang="0">
                <a:pos x="3" y="6761"/>
              </a:cxn>
              <a:cxn ang="0">
                <a:pos x="32" y="6875"/>
              </a:cxn>
              <a:cxn ang="0">
                <a:pos x="87" y="6937"/>
              </a:cxn>
              <a:cxn ang="0">
                <a:pos x="176" y="6971"/>
              </a:cxn>
              <a:cxn ang="0">
                <a:pos x="1320" y="6979"/>
              </a:cxn>
              <a:cxn ang="0">
                <a:pos x="1444" y="6955"/>
              </a:cxn>
              <a:cxn ang="0">
                <a:pos x="1512" y="6905"/>
              </a:cxn>
              <a:cxn ang="0">
                <a:pos x="1550" y="6824"/>
              </a:cxn>
              <a:cxn ang="0">
                <a:pos x="2596" y="1292"/>
              </a:cxn>
              <a:cxn ang="0">
                <a:pos x="2926" y="1317"/>
              </a:cxn>
              <a:cxn ang="0">
                <a:pos x="3224" y="1419"/>
              </a:cxn>
              <a:cxn ang="0">
                <a:pos x="3337" y="1500"/>
              </a:cxn>
              <a:cxn ang="0">
                <a:pos x="3427" y="1604"/>
              </a:cxn>
              <a:cxn ang="0">
                <a:pos x="3495" y="1729"/>
              </a:cxn>
              <a:cxn ang="0">
                <a:pos x="3558" y="2029"/>
              </a:cxn>
              <a:cxn ang="0">
                <a:pos x="3550" y="2329"/>
              </a:cxn>
              <a:cxn ang="0">
                <a:pos x="3484" y="2587"/>
              </a:cxn>
              <a:cxn ang="0">
                <a:pos x="3369" y="2767"/>
              </a:cxn>
              <a:cxn ang="0">
                <a:pos x="3224" y="2890"/>
              </a:cxn>
              <a:cxn ang="0">
                <a:pos x="3034" y="2985"/>
              </a:cxn>
              <a:cxn ang="0">
                <a:pos x="2785" y="3050"/>
              </a:cxn>
              <a:cxn ang="0">
                <a:pos x="2666" y="3102"/>
              </a:cxn>
              <a:cxn ang="0">
                <a:pos x="2588" y="3219"/>
              </a:cxn>
            </a:cxnLst>
            <a:rect l="0" t="0" r="r" b="b"/>
            <a:pathLst>
              <a:path w="5663" h="6979">
                <a:moveTo>
                  <a:pt x="2541" y="3376"/>
                </a:moveTo>
                <a:lnTo>
                  <a:pt x="2432" y="3832"/>
                </a:lnTo>
                <a:lnTo>
                  <a:pt x="2432" y="3832"/>
                </a:lnTo>
                <a:lnTo>
                  <a:pt x="2412" y="3918"/>
                </a:lnTo>
                <a:lnTo>
                  <a:pt x="2404" y="3953"/>
                </a:lnTo>
                <a:lnTo>
                  <a:pt x="2398" y="3983"/>
                </a:lnTo>
                <a:lnTo>
                  <a:pt x="2394" y="4010"/>
                </a:lnTo>
                <a:lnTo>
                  <a:pt x="2391" y="4034"/>
                </a:lnTo>
                <a:lnTo>
                  <a:pt x="2389" y="4053"/>
                </a:lnTo>
                <a:lnTo>
                  <a:pt x="2389" y="4070"/>
                </a:lnTo>
                <a:lnTo>
                  <a:pt x="2389" y="4070"/>
                </a:lnTo>
                <a:lnTo>
                  <a:pt x="2389" y="4091"/>
                </a:lnTo>
                <a:lnTo>
                  <a:pt x="2390" y="4110"/>
                </a:lnTo>
                <a:lnTo>
                  <a:pt x="2392" y="4130"/>
                </a:lnTo>
                <a:lnTo>
                  <a:pt x="2395" y="4149"/>
                </a:lnTo>
                <a:lnTo>
                  <a:pt x="2399" y="4168"/>
                </a:lnTo>
                <a:lnTo>
                  <a:pt x="2403" y="4187"/>
                </a:lnTo>
                <a:lnTo>
                  <a:pt x="2408" y="4205"/>
                </a:lnTo>
                <a:lnTo>
                  <a:pt x="2415" y="4225"/>
                </a:lnTo>
                <a:lnTo>
                  <a:pt x="2422" y="4244"/>
                </a:lnTo>
                <a:lnTo>
                  <a:pt x="2430" y="4265"/>
                </a:lnTo>
                <a:lnTo>
                  <a:pt x="2439" y="4284"/>
                </a:lnTo>
                <a:lnTo>
                  <a:pt x="2448" y="4306"/>
                </a:lnTo>
                <a:lnTo>
                  <a:pt x="2471" y="4349"/>
                </a:lnTo>
                <a:lnTo>
                  <a:pt x="2497" y="4396"/>
                </a:lnTo>
                <a:lnTo>
                  <a:pt x="3790" y="6719"/>
                </a:lnTo>
                <a:lnTo>
                  <a:pt x="3790" y="6719"/>
                </a:lnTo>
                <a:lnTo>
                  <a:pt x="3810" y="6753"/>
                </a:lnTo>
                <a:lnTo>
                  <a:pt x="3829" y="6784"/>
                </a:lnTo>
                <a:lnTo>
                  <a:pt x="3850" y="6812"/>
                </a:lnTo>
                <a:lnTo>
                  <a:pt x="3870" y="6838"/>
                </a:lnTo>
                <a:lnTo>
                  <a:pt x="3891" y="6861"/>
                </a:lnTo>
                <a:lnTo>
                  <a:pt x="3913" y="6883"/>
                </a:lnTo>
                <a:lnTo>
                  <a:pt x="3925" y="6892"/>
                </a:lnTo>
                <a:lnTo>
                  <a:pt x="3936" y="6901"/>
                </a:lnTo>
                <a:lnTo>
                  <a:pt x="3948" y="6910"/>
                </a:lnTo>
                <a:lnTo>
                  <a:pt x="3960" y="6919"/>
                </a:lnTo>
                <a:lnTo>
                  <a:pt x="3974" y="6926"/>
                </a:lnTo>
                <a:lnTo>
                  <a:pt x="3987" y="6933"/>
                </a:lnTo>
                <a:lnTo>
                  <a:pt x="4001" y="6940"/>
                </a:lnTo>
                <a:lnTo>
                  <a:pt x="4016" y="6946"/>
                </a:lnTo>
                <a:lnTo>
                  <a:pt x="4031" y="6951"/>
                </a:lnTo>
                <a:lnTo>
                  <a:pt x="4046" y="6956"/>
                </a:lnTo>
                <a:lnTo>
                  <a:pt x="4063" y="6961"/>
                </a:lnTo>
                <a:lnTo>
                  <a:pt x="4080" y="6965"/>
                </a:lnTo>
                <a:lnTo>
                  <a:pt x="4116" y="6971"/>
                </a:lnTo>
                <a:lnTo>
                  <a:pt x="4156" y="6976"/>
                </a:lnTo>
                <a:lnTo>
                  <a:pt x="4199" y="6979"/>
                </a:lnTo>
                <a:lnTo>
                  <a:pt x="4246" y="6979"/>
                </a:lnTo>
                <a:lnTo>
                  <a:pt x="5429" y="6979"/>
                </a:lnTo>
                <a:lnTo>
                  <a:pt x="5429" y="6979"/>
                </a:lnTo>
                <a:lnTo>
                  <a:pt x="5458" y="6978"/>
                </a:lnTo>
                <a:lnTo>
                  <a:pt x="5472" y="6977"/>
                </a:lnTo>
                <a:lnTo>
                  <a:pt x="5487" y="6975"/>
                </a:lnTo>
                <a:lnTo>
                  <a:pt x="5501" y="6972"/>
                </a:lnTo>
                <a:lnTo>
                  <a:pt x="5515" y="6969"/>
                </a:lnTo>
                <a:lnTo>
                  <a:pt x="5530" y="6965"/>
                </a:lnTo>
                <a:lnTo>
                  <a:pt x="5543" y="6960"/>
                </a:lnTo>
                <a:lnTo>
                  <a:pt x="5556" y="6954"/>
                </a:lnTo>
                <a:lnTo>
                  <a:pt x="5570" y="6948"/>
                </a:lnTo>
                <a:lnTo>
                  <a:pt x="5582" y="6942"/>
                </a:lnTo>
                <a:lnTo>
                  <a:pt x="5593" y="6934"/>
                </a:lnTo>
                <a:lnTo>
                  <a:pt x="5604" y="6926"/>
                </a:lnTo>
                <a:lnTo>
                  <a:pt x="5615" y="6917"/>
                </a:lnTo>
                <a:lnTo>
                  <a:pt x="5625" y="6907"/>
                </a:lnTo>
                <a:lnTo>
                  <a:pt x="5633" y="6897"/>
                </a:lnTo>
                <a:lnTo>
                  <a:pt x="5640" y="6885"/>
                </a:lnTo>
                <a:lnTo>
                  <a:pt x="5647" y="6874"/>
                </a:lnTo>
                <a:lnTo>
                  <a:pt x="5652" y="6860"/>
                </a:lnTo>
                <a:lnTo>
                  <a:pt x="5658" y="6846"/>
                </a:lnTo>
                <a:lnTo>
                  <a:pt x="5661" y="6832"/>
                </a:lnTo>
                <a:lnTo>
                  <a:pt x="5662" y="6816"/>
                </a:lnTo>
                <a:lnTo>
                  <a:pt x="5663" y="6800"/>
                </a:lnTo>
                <a:lnTo>
                  <a:pt x="5662" y="6783"/>
                </a:lnTo>
                <a:lnTo>
                  <a:pt x="5659" y="6764"/>
                </a:lnTo>
                <a:lnTo>
                  <a:pt x="5655" y="6745"/>
                </a:lnTo>
                <a:lnTo>
                  <a:pt x="5649" y="6725"/>
                </a:lnTo>
                <a:lnTo>
                  <a:pt x="5641" y="6704"/>
                </a:lnTo>
                <a:lnTo>
                  <a:pt x="5632" y="6682"/>
                </a:lnTo>
                <a:lnTo>
                  <a:pt x="5621" y="6659"/>
                </a:lnTo>
                <a:lnTo>
                  <a:pt x="5607" y="6635"/>
                </a:lnTo>
                <a:lnTo>
                  <a:pt x="5592" y="6611"/>
                </a:lnTo>
                <a:lnTo>
                  <a:pt x="4006" y="3983"/>
                </a:lnTo>
                <a:lnTo>
                  <a:pt x="4006" y="3983"/>
                </a:lnTo>
                <a:lnTo>
                  <a:pt x="4057" y="3952"/>
                </a:lnTo>
                <a:lnTo>
                  <a:pt x="4108" y="3919"/>
                </a:lnTo>
                <a:lnTo>
                  <a:pt x="4158" y="3885"/>
                </a:lnTo>
                <a:lnTo>
                  <a:pt x="4208" y="3851"/>
                </a:lnTo>
                <a:lnTo>
                  <a:pt x="4258" y="3814"/>
                </a:lnTo>
                <a:lnTo>
                  <a:pt x="4308" y="3777"/>
                </a:lnTo>
                <a:lnTo>
                  <a:pt x="4358" y="3738"/>
                </a:lnTo>
                <a:lnTo>
                  <a:pt x="4407" y="3698"/>
                </a:lnTo>
                <a:lnTo>
                  <a:pt x="4457" y="3656"/>
                </a:lnTo>
                <a:lnTo>
                  <a:pt x="4505" y="3613"/>
                </a:lnTo>
                <a:lnTo>
                  <a:pt x="4552" y="3569"/>
                </a:lnTo>
                <a:lnTo>
                  <a:pt x="4598" y="3522"/>
                </a:lnTo>
                <a:lnTo>
                  <a:pt x="4643" y="3474"/>
                </a:lnTo>
                <a:lnTo>
                  <a:pt x="4687" y="3425"/>
                </a:lnTo>
                <a:lnTo>
                  <a:pt x="4730" y="3373"/>
                </a:lnTo>
                <a:lnTo>
                  <a:pt x="4751" y="3346"/>
                </a:lnTo>
                <a:lnTo>
                  <a:pt x="4771" y="3319"/>
                </a:lnTo>
                <a:lnTo>
                  <a:pt x="4791" y="3291"/>
                </a:lnTo>
                <a:lnTo>
                  <a:pt x="4811" y="3262"/>
                </a:lnTo>
                <a:lnTo>
                  <a:pt x="4830" y="3234"/>
                </a:lnTo>
                <a:lnTo>
                  <a:pt x="4848" y="3204"/>
                </a:lnTo>
                <a:lnTo>
                  <a:pt x="4867" y="3174"/>
                </a:lnTo>
                <a:lnTo>
                  <a:pt x="4885" y="3144"/>
                </a:lnTo>
                <a:lnTo>
                  <a:pt x="4903" y="3113"/>
                </a:lnTo>
                <a:lnTo>
                  <a:pt x="4919" y="3081"/>
                </a:lnTo>
                <a:lnTo>
                  <a:pt x="4935" y="3049"/>
                </a:lnTo>
                <a:lnTo>
                  <a:pt x="4952" y="3016"/>
                </a:lnTo>
                <a:lnTo>
                  <a:pt x="4967" y="2982"/>
                </a:lnTo>
                <a:lnTo>
                  <a:pt x="4981" y="2948"/>
                </a:lnTo>
                <a:lnTo>
                  <a:pt x="4996" y="2914"/>
                </a:lnTo>
                <a:lnTo>
                  <a:pt x="5009" y="2878"/>
                </a:lnTo>
                <a:lnTo>
                  <a:pt x="5022" y="2842"/>
                </a:lnTo>
                <a:lnTo>
                  <a:pt x="5035" y="2805"/>
                </a:lnTo>
                <a:lnTo>
                  <a:pt x="5047" y="2767"/>
                </a:lnTo>
                <a:lnTo>
                  <a:pt x="5057" y="2730"/>
                </a:lnTo>
                <a:lnTo>
                  <a:pt x="5068" y="2691"/>
                </a:lnTo>
                <a:lnTo>
                  <a:pt x="5078" y="2651"/>
                </a:lnTo>
                <a:lnTo>
                  <a:pt x="5087" y="2611"/>
                </a:lnTo>
                <a:lnTo>
                  <a:pt x="5095" y="2570"/>
                </a:lnTo>
                <a:lnTo>
                  <a:pt x="5103" y="2528"/>
                </a:lnTo>
                <a:lnTo>
                  <a:pt x="5109" y="2485"/>
                </a:lnTo>
                <a:lnTo>
                  <a:pt x="5115" y="2442"/>
                </a:lnTo>
                <a:lnTo>
                  <a:pt x="5122" y="2398"/>
                </a:lnTo>
                <a:lnTo>
                  <a:pt x="5126" y="2353"/>
                </a:lnTo>
                <a:lnTo>
                  <a:pt x="5130" y="2307"/>
                </a:lnTo>
                <a:lnTo>
                  <a:pt x="5133" y="2261"/>
                </a:lnTo>
                <a:lnTo>
                  <a:pt x="5135" y="2213"/>
                </a:lnTo>
                <a:lnTo>
                  <a:pt x="5136" y="2165"/>
                </a:lnTo>
                <a:lnTo>
                  <a:pt x="5136" y="2116"/>
                </a:lnTo>
                <a:lnTo>
                  <a:pt x="5136" y="2116"/>
                </a:lnTo>
                <a:lnTo>
                  <a:pt x="5136" y="2054"/>
                </a:lnTo>
                <a:lnTo>
                  <a:pt x="5134" y="1991"/>
                </a:lnTo>
                <a:lnTo>
                  <a:pt x="5131" y="1930"/>
                </a:lnTo>
                <a:lnTo>
                  <a:pt x="5128" y="1870"/>
                </a:lnTo>
                <a:lnTo>
                  <a:pt x="5123" y="1809"/>
                </a:lnTo>
                <a:lnTo>
                  <a:pt x="5116" y="1751"/>
                </a:lnTo>
                <a:lnTo>
                  <a:pt x="5109" y="1693"/>
                </a:lnTo>
                <a:lnTo>
                  <a:pt x="5100" y="1636"/>
                </a:lnTo>
                <a:lnTo>
                  <a:pt x="5091" y="1580"/>
                </a:lnTo>
                <a:lnTo>
                  <a:pt x="5080" y="1525"/>
                </a:lnTo>
                <a:lnTo>
                  <a:pt x="5068" y="1471"/>
                </a:lnTo>
                <a:lnTo>
                  <a:pt x="5055" y="1417"/>
                </a:lnTo>
                <a:lnTo>
                  <a:pt x="5041" y="1365"/>
                </a:lnTo>
                <a:lnTo>
                  <a:pt x="5025" y="1313"/>
                </a:lnTo>
                <a:lnTo>
                  <a:pt x="5009" y="1263"/>
                </a:lnTo>
                <a:lnTo>
                  <a:pt x="4992" y="1213"/>
                </a:lnTo>
                <a:lnTo>
                  <a:pt x="4972" y="1165"/>
                </a:lnTo>
                <a:lnTo>
                  <a:pt x="4953" y="1117"/>
                </a:lnTo>
                <a:lnTo>
                  <a:pt x="4931" y="1070"/>
                </a:lnTo>
                <a:lnTo>
                  <a:pt x="4909" y="1025"/>
                </a:lnTo>
                <a:lnTo>
                  <a:pt x="4885" y="980"/>
                </a:lnTo>
                <a:lnTo>
                  <a:pt x="4861" y="936"/>
                </a:lnTo>
                <a:lnTo>
                  <a:pt x="4835" y="893"/>
                </a:lnTo>
                <a:lnTo>
                  <a:pt x="4807" y="851"/>
                </a:lnTo>
                <a:lnTo>
                  <a:pt x="4779" y="809"/>
                </a:lnTo>
                <a:lnTo>
                  <a:pt x="4750" y="769"/>
                </a:lnTo>
                <a:lnTo>
                  <a:pt x="4718" y="730"/>
                </a:lnTo>
                <a:lnTo>
                  <a:pt x="4687" y="692"/>
                </a:lnTo>
                <a:lnTo>
                  <a:pt x="4654" y="655"/>
                </a:lnTo>
                <a:lnTo>
                  <a:pt x="4619" y="619"/>
                </a:lnTo>
                <a:lnTo>
                  <a:pt x="4583" y="584"/>
                </a:lnTo>
                <a:lnTo>
                  <a:pt x="4548" y="549"/>
                </a:lnTo>
                <a:lnTo>
                  <a:pt x="4509" y="516"/>
                </a:lnTo>
                <a:lnTo>
                  <a:pt x="4470" y="484"/>
                </a:lnTo>
                <a:lnTo>
                  <a:pt x="4429" y="453"/>
                </a:lnTo>
                <a:lnTo>
                  <a:pt x="4388" y="422"/>
                </a:lnTo>
                <a:lnTo>
                  <a:pt x="4345" y="394"/>
                </a:lnTo>
                <a:lnTo>
                  <a:pt x="4300" y="365"/>
                </a:lnTo>
                <a:lnTo>
                  <a:pt x="4255" y="338"/>
                </a:lnTo>
                <a:lnTo>
                  <a:pt x="4208" y="312"/>
                </a:lnTo>
                <a:lnTo>
                  <a:pt x="4160" y="286"/>
                </a:lnTo>
                <a:lnTo>
                  <a:pt x="4111" y="263"/>
                </a:lnTo>
                <a:lnTo>
                  <a:pt x="4061" y="239"/>
                </a:lnTo>
                <a:lnTo>
                  <a:pt x="4009" y="218"/>
                </a:lnTo>
                <a:lnTo>
                  <a:pt x="3956" y="196"/>
                </a:lnTo>
                <a:lnTo>
                  <a:pt x="3902" y="176"/>
                </a:lnTo>
                <a:lnTo>
                  <a:pt x="3846" y="158"/>
                </a:lnTo>
                <a:lnTo>
                  <a:pt x="3790" y="140"/>
                </a:lnTo>
                <a:lnTo>
                  <a:pt x="3731" y="123"/>
                </a:lnTo>
                <a:lnTo>
                  <a:pt x="3672" y="107"/>
                </a:lnTo>
                <a:lnTo>
                  <a:pt x="3612" y="92"/>
                </a:lnTo>
                <a:lnTo>
                  <a:pt x="3549" y="79"/>
                </a:lnTo>
                <a:lnTo>
                  <a:pt x="3486" y="66"/>
                </a:lnTo>
                <a:lnTo>
                  <a:pt x="3421" y="54"/>
                </a:lnTo>
                <a:lnTo>
                  <a:pt x="3356" y="44"/>
                </a:lnTo>
                <a:lnTo>
                  <a:pt x="3288" y="35"/>
                </a:lnTo>
                <a:lnTo>
                  <a:pt x="3220" y="27"/>
                </a:lnTo>
                <a:lnTo>
                  <a:pt x="3150" y="19"/>
                </a:lnTo>
                <a:lnTo>
                  <a:pt x="3080" y="13"/>
                </a:lnTo>
                <a:lnTo>
                  <a:pt x="3007" y="8"/>
                </a:lnTo>
                <a:lnTo>
                  <a:pt x="2933" y="5"/>
                </a:lnTo>
                <a:lnTo>
                  <a:pt x="2858" y="2"/>
                </a:lnTo>
                <a:lnTo>
                  <a:pt x="2782" y="0"/>
                </a:lnTo>
                <a:lnTo>
                  <a:pt x="2704" y="0"/>
                </a:lnTo>
                <a:lnTo>
                  <a:pt x="283" y="0"/>
                </a:lnTo>
                <a:lnTo>
                  <a:pt x="283" y="0"/>
                </a:lnTo>
                <a:lnTo>
                  <a:pt x="244" y="1"/>
                </a:lnTo>
                <a:lnTo>
                  <a:pt x="208" y="3"/>
                </a:lnTo>
                <a:lnTo>
                  <a:pt x="192" y="5"/>
                </a:lnTo>
                <a:lnTo>
                  <a:pt x="176" y="8"/>
                </a:lnTo>
                <a:lnTo>
                  <a:pt x="161" y="11"/>
                </a:lnTo>
                <a:lnTo>
                  <a:pt x="147" y="15"/>
                </a:lnTo>
                <a:lnTo>
                  <a:pt x="133" y="19"/>
                </a:lnTo>
                <a:lnTo>
                  <a:pt x="121" y="24"/>
                </a:lnTo>
                <a:lnTo>
                  <a:pt x="109" y="30"/>
                </a:lnTo>
                <a:lnTo>
                  <a:pt x="97" y="35"/>
                </a:lnTo>
                <a:lnTo>
                  <a:pt x="87" y="42"/>
                </a:lnTo>
                <a:lnTo>
                  <a:pt x="77" y="49"/>
                </a:lnTo>
                <a:lnTo>
                  <a:pt x="69" y="56"/>
                </a:lnTo>
                <a:lnTo>
                  <a:pt x="60" y="64"/>
                </a:lnTo>
                <a:lnTo>
                  <a:pt x="52" y="74"/>
                </a:lnTo>
                <a:lnTo>
                  <a:pt x="45" y="84"/>
                </a:lnTo>
                <a:lnTo>
                  <a:pt x="38" y="94"/>
                </a:lnTo>
                <a:lnTo>
                  <a:pt x="32" y="104"/>
                </a:lnTo>
                <a:lnTo>
                  <a:pt x="27" y="117"/>
                </a:lnTo>
                <a:lnTo>
                  <a:pt x="22" y="129"/>
                </a:lnTo>
                <a:lnTo>
                  <a:pt x="18" y="142"/>
                </a:lnTo>
                <a:lnTo>
                  <a:pt x="14" y="155"/>
                </a:lnTo>
                <a:lnTo>
                  <a:pt x="10" y="170"/>
                </a:lnTo>
                <a:lnTo>
                  <a:pt x="7" y="185"/>
                </a:lnTo>
                <a:lnTo>
                  <a:pt x="3" y="218"/>
                </a:lnTo>
                <a:lnTo>
                  <a:pt x="1" y="254"/>
                </a:lnTo>
                <a:lnTo>
                  <a:pt x="0" y="293"/>
                </a:lnTo>
                <a:lnTo>
                  <a:pt x="0" y="6686"/>
                </a:lnTo>
                <a:lnTo>
                  <a:pt x="0" y="6686"/>
                </a:lnTo>
                <a:lnTo>
                  <a:pt x="1" y="6725"/>
                </a:lnTo>
                <a:lnTo>
                  <a:pt x="3" y="6761"/>
                </a:lnTo>
                <a:lnTo>
                  <a:pt x="7" y="6794"/>
                </a:lnTo>
                <a:lnTo>
                  <a:pt x="10" y="6809"/>
                </a:lnTo>
                <a:lnTo>
                  <a:pt x="14" y="6824"/>
                </a:lnTo>
                <a:lnTo>
                  <a:pt x="18" y="6838"/>
                </a:lnTo>
                <a:lnTo>
                  <a:pt x="22" y="6851"/>
                </a:lnTo>
                <a:lnTo>
                  <a:pt x="27" y="6863"/>
                </a:lnTo>
                <a:lnTo>
                  <a:pt x="32" y="6875"/>
                </a:lnTo>
                <a:lnTo>
                  <a:pt x="38" y="6886"/>
                </a:lnTo>
                <a:lnTo>
                  <a:pt x="45" y="6896"/>
                </a:lnTo>
                <a:lnTo>
                  <a:pt x="52" y="6905"/>
                </a:lnTo>
                <a:lnTo>
                  <a:pt x="60" y="6915"/>
                </a:lnTo>
                <a:lnTo>
                  <a:pt x="69" y="6923"/>
                </a:lnTo>
                <a:lnTo>
                  <a:pt x="77" y="6931"/>
                </a:lnTo>
                <a:lnTo>
                  <a:pt x="87" y="6937"/>
                </a:lnTo>
                <a:lnTo>
                  <a:pt x="97" y="6944"/>
                </a:lnTo>
                <a:lnTo>
                  <a:pt x="109" y="6950"/>
                </a:lnTo>
                <a:lnTo>
                  <a:pt x="121" y="6955"/>
                </a:lnTo>
                <a:lnTo>
                  <a:pt x="133" y="6960"/>
                </a:lnTo>
                <a:lnTo>
                  <a:pt x="147" y="6965"/>
                </a:lnTo>
                <a:lnTo>
                  <a:pt x="161" y="6968"/>
                </a:lnTo>
                <a:lnTo>
                  <a:pt x="176" y="6971"/>
                </a:lnTo>
                <a:lnTo>
                  <a:pt x="192" y="6974"/>
                </a:lnTo>
                <a:lnTo>
                  <a:pt x="208" y="6976"/>
                </a:lnTo>
                <a:lnTo>
                  <a:pt x="244" y="6979"/>
                </a:lnTo>
                <a:lnTo>
                  <a:pt x="283" y="6979"/>
                </a:lnTo>
                <a:lnTo>
                  <a:pt x="1281" y="6979"/>
                </a:lnTo>
                <a:lnTo>
                  <a:pt x="1281" y="6979"/>
                </a:lnTo>
                <a:lnTo>
                  <a:pt x="1320" y="6979"/>
                </a:lnTo>
                <a:lnTo>
                  <a:pt x="1356" y="6976"/>
                </a:lnTo>
                <a:lnTo>
                  <a:pt x="1372" y="6974"/>
                </a:lnTo>
                <a:lnTo>
                  <a:pt x="1388" y="6971"/>
                </a:lnTo>
                <a:lnTo>
                  <a:pt x="1403" y="6968"/>
                </a:lnTo>
                <a:lnTo>
                  <a:pt x="1417" y="6965"/>
                </a:lnTo>
                <a:lnTo>
                  <a:pt x="1430" y="6960"/>
                </a:lnTo>
                <a:lnTo>
                  <a:pt x="1444" y="6955"/>
                </a:lnTo>
                <a:lnTo>
                  <a:pt x="1455" y="6950"/>
                </a:lnTo>
                <a:lnTo>
                  <a:pt x="1466" y="6944"/>
                </a:lnTo>
                <a:lnTo>
                  <a:pt x="1476" y="6937"/>
                </a:lnTo>
                <a:lnTo>
                  <a:pt x="1487" y="6931"/>
                </a:lnTo>
                <a:lnTo>
                  <a:pt x="1496" y="6923"/>
                </a:lnTo>
                <a:lnTo>
                  <a:pt x="1504" y="6915"/>
                </a:lnTo>
                <a:lnTo>
                  <a:pt x="1512" y="6905"/>
                </a:lnTo>
                <a:lnTo>
                  <a:pt x="1519" y="6896"/>
                </a:lnTo>
                <a:lnTo>
                  <a:pt x="1526" y="6886"/>
                </a:lnTo>
                <a:lnTo>
                  <a:pt x="1532" y="6875"/>
                </a:lnTo>
                <a:lnTo>
                  <a:pt x="1538" y="6863"/>
                </a:lnTo>
                <a:lnTo>
                  <a:pt x="1542" y="6851"/>
                </a:lnTo>
                <a:lnTo>
                  <a:pt x="1547" y="6838"/>
                </a:lnTo>
                <a:lnTo>
                  <a:pt x="1550" y="6824"/>
                </a:lnTo>
                <a:lnTo>
                  <a:pt x="1554" y="6809"/>
                </a:lnTo>
                <a:lnTo>
                  <a:pt x="1556" y="6794"/>
                </a:lnTo>
                <a:lnTo>
                  <a:pt x="1560" y="6761"/>
                </a:lnTo>
                <a:lnTo>
                  <a:pt x="1563" y="6725"/>
                </a:lnTo>
                <a:lnTo>
                  <a:pt x="1564" y="6686"/>
                </a:lnTo>
                <a:lnTo>
                  <a:pt x="1564" y="1292"/>
                </a:lnTo>
                <a:lnTo>
                  <a:pt x="2596" y="1292"/>
                </a:lnTo>
                <a:lnTo>
                  <a:pt x="2596" y="1292"/>
                </a:lnTo>
                <a:lnTo>
                  <a:pt x="2655" y="1293"/>
                </a:lnTo>
                <a:lnTo>
                  <a:pt x="2713" y="1295"/>
                </a:lnTo>
                <a:lnTo>
                  <a:pt x="2770" y="1298"/>
                </a:lnTo>
                <a:lnTo>
                  <a:pt x="2824" y="1303"/>
                </a:lnTo>
                <a:lnTo>
                  <a:pt x="2876" y="1309"/>
                </a:lnTo>
                <a:lnTo>
                  <a:pt x="2926" y="1317"/>
                </a:lnTo>
                <a:lnTo>
                  <a:pt x="2975" y="1327"/>
                </a:lnTo>
                <a:lnTo>
                  <a:pt x="3021" y="1339"/>
                </a:lnTo>
                <a:lnTo>
                  <a:pt x="3065" y="1351"/>
                </a:lnTo>
                <a:lnTo>
                  <a:pt x="3108" y="1365"/>
                </a:lnTo>
                <a:lnTo>
                  <a:pt x="3149" y="1382"/>
                </a:lnTo>
                <a:lnTo>
                  <a:pt x="3187" y="1399"/>
                </a:lnTo>
                <a:lnTo>
                  <a:pt x="3224" y="1419"/>
                </a:lnTo>
                <a:lnTo>
                  <a:pt x="3242" y="1429"/>
                </a:lnTo>
                <a:lnTo>
                  <a:pt x="3259" y="1440"/>
                </a:lnTo>
                <a:lnTo>
                  <a:pt x="3276" y="1451"/>
                </a:lnTo>
                <a:lnTo>
                  <a:pt x="3291" y="1462"/>
                </a:lnTo>
                <a:lnTo>
                  <a:pt x="3308" y="1475"/>
                </a:lnTo>
                <a:lnTo>
                  <a:pt x="3323" y="1487"/>
                </a:lnTo>
                <a:lnTo>
                  <a:pt x="3337" y="1500"/>
                </a:lnTo>
                <a:lnTo>
                  <a:pt x="3352" y="1514"/>
                </a:lnTo>
                <a:lnTo>
                  <a:pt x="3366" y="1527"/>
                </a:lnTo>
                <a:lnTo>
                  <a:pt x="3379" y="1541"/>
                </a:lnTo>
                <a:lnTo>
                  <a:pt x="3392" y="1557"/>
                </a:lnTo>
                <a:lnTo>
                  <a:pt x="3404" y="1572"/>
                </a:lnTo>
                <a:lnTo>
                  <a:pt x="3416" y="1587"/>
                </a:lnTo>
                <a:lnTo>
                  <a:pt x="3427" y="1604"/>
                </a:lnTo>
                <a:lnTo>
                  <a:pt x="3439" y="1620"/>
                </a:lnTo>
                <a:lnTo>
                  <a:pt x="3449" y="1637"/>
                </a:lnTo>
                <a:lnTo>
                  <a:pt x="3459" y="1655"/>
                </a:lnTo>
                <a:lnTo>
                  <a:pt x="3468" y="1672"/>
                </a:lnTo>
                <a:lnTo>
                  <a:pt x="3478" y="1692"/>
                </a:lnTo>
                <a:lnTo>
                  <a:pt x="3487" y="1710"/>
                </a:lnTo>
                <a:lnTo>
                  <a:pt x="3495" y="1729"/>
                </a:lnTo>
                <a:lnTo>
                  <a:pt x="3502" y="1750"/>
                </a:lnTo>
                <a:lnTo>
                  <a:pt x="3516" y="1791"/>
                </a:lnTo>
                <a:lnTo>
                  <a:pt x="3529" y="1835"/>
                </a:lnTo>
                <a:lnTo>
                  <a:pt x="3539" y="1880"/>
                </a:lnTo>
                <a:lnTo>
                  <a:pt x="3547" y="1928"/>
                </a:lnTo>
                <a:lnTo>
                  <a:pt x="3553" y="1977"/>
                </a:lnTo>
                <a:lnTo>
                  <a:pt x="3558" y="2029"/>
                </a:lnTo>
                <a:lnTo>
                  <a:pt x="3560" y="2082"/>
                </a:lnTo>
                <a:lnTo>
                  <a:pt x="3561" y="2138"/>
                </a:lnTo>
                <a:lnTo>
                  <a:pt x="3561" y="2138"/>
                </a:lnTo>
                <a:lnTo>
                  <a:pt x="3561" y="2190"/>
                </a:lnTo>
                <a:lnTo>
                  <a:pt x="3558" y="2238"/>
                </a:lnTo>
                <a:lnTo>
                  <a:pt x="3555" y="2285"/>
                </a:lnTo>
                <a:lnTo>
                  <a:pt x="3550" y="2329"/>
                </a:lnTo>
                <a:lnTo>
                  <a:pt x="3544" y="2372"/>
                </a:lnTo>
                <a:lnTo>
                  <a:pt x="3537" y="2412"/>
                </a:lnTo>
                <a:lnTo>
                  <a:pt x="3529" y="2450"/>
                </a:lnTo>
                <a:lnTo>
                  <a:pt x="3518" y="2487"/>
                </a:lnTo>
                <a:lnTo>
                  <a:pt x="3508" y="2522"/>
                </a:lnTo>
                <a:lnTo>
                  <a:pt x="3496" y="2556"/>
                </a:lnTo>
                <a:lnTo>
                  <a:pt x="3484" y="2587"/>
                </a:lnTo>
                <a:lnTo>
                  <a:pt x="3469" y="2617"/>
                </a:lnTo>
                <a:lnTo>
                  <a:pt x="3455" y="2646"/>
                </a:lnTo>
                <a:lnTo>
                  <a:pt x="3440" y="2673"/>
                </a:lnTo>
                <a:lnTo>
                  <a:pt x="3423" y="2699"/>
                </a:lnTo>
                <a:lnTo>
                  <a:pt x="3406" y="2723"/>
                </a:lnTo>
                <a:lnTo>
                  <a:pt x="3387" y="2746"/>
                </a:lnTo>
                <a:lnTo>
                  <a:pt x="3369" y="2767"/>
                </a:lnTo>
                <a:lnTo>
                  <a:pt x="3350" y="2789"/>
                </a:lnTo>
                <a:lnTo>
                  <a:pt x="3330" y="2808"/>
                </a:lnTo>
                <a:lnTo>
                  <a:pt x="3310" y="2827"/>
                </a:lnTo>
                <a:lnTo>
                  <a:pt x="3288" y="2844"/>
                </a:lnTo>
                <a:lnTo>
                  <a:pt x="3268" y="2861"/>
                </a:lnTo>
                <a:lnTo>
                  <a:pt x="3245" y="2876"/>
                </a:lnTo>
                <a:lnTo>
                  <a:pt x="3224" y="2890"/>
                </a:lnTo>
                <a:lnTo>
                  <a:pt x="3201" y="2905"/>
                </a:lnTo>
                <a:lnTo>
                  <a:pt x="3179" y="2917"/>
                </a:lnTo>
                <a:lnTo>
                  <a:pt x="3155" y="2930"/>
                </a:lnTo>
                <a:lnTo>
                  <a:pt x="3109" y="2953"/>
                </a:lnTo>
                <a:lnTo>
                  <a:pt x="3062" y="2974"/>
                </a:lnTo>
                <a:lnTo>
                  <a:pt x="3062" y="2974"/>
                </a:lnTo>
                <a:lnTo>
                  <a:pt x="3034" y="2985"/>
                </a:lnTo>
                <a:lnTo>
                  <a:pt x="3006" y="2996"/>
                </a:lnTo>
                <a:lnTo>
                  <a:pt x="2979" y="3005"/>
                </a:lnTo>
                <a:lnTo>
                  <a:pt x="2954" y="3012"/>
                </a:lnTo>
                <a:lnTo>
                  <a:pt x="2906" y="3024"/>
                </a:lnTo>
                <a:lnTo>
                  <a:pt x="2862" y="3033"/>
                </a:lnTo>
                <a:lnTo>
                  <a:pt x="2822" y="3042"/>
                </a:lnTo>
                <a:lnTo>
                  <a:pt x="2785" y="3050"/>
                </a:lnTo>
                <a:lnTo>
                  <a:pt x="2751" y="3058"/>
                </a:lnTo>
                <a:lnTo>
                  <a:pt x="2736" y="3063"/>
                </a:lnTo>
                <a:lnTo>
                  <a:pt x="2720" y="3069"/>
                </a:lnTo>
                <a:lnTo>
                  <a:pt x="2706" y="3075"/>
                </a:lnTo>
                <a:lnTo>
                  <a:pt x="2692" y="3083"/>
                </a:lnTo>
                <a:lnTo>
                  <a:pt x="2679" y="3092"/>
                </a:lnTo>
                <a:lnTo>
                  <a:pt x="2666" y="3102"/>
                </a:lnTo>
                <a:lnTo>
                  <a:pt x="2654" y="3113"/>
                </a:lnTo>
                <a:lnTo>
                  <a:pt x="2642" y="3126"/>
                </a:lnTo>
                <a:lnTo>
                  <a:pt x="2630" y="3141"/>
                </a:lnTo>
                <a:lnTo>
                  <a:pt x="2619" y="3157"/>
                </a:lnTo>
                <a:lnTo>
                  <a:pt x="2609" y="3176"/>
                </a:lnTo>
                <a:lnTo>
                  <a:pt x="2599" y="3197"/>
                </a:lnTo>
                <a:lnTo>
                  <a:pt x="2588" y="3219"/>
                </a:lnTo>
                <a:lnTo>
                  <a:pt x="2578" y="3245"/>
                </a:lnTo>
                <a:lnTo>
                  <a:pt x="2569" y="3274"/>
                </a:lnTo>
                <a:lnTo>
                  <a:pt x="2560" y="3304"/>
                </a:lnTo>
                <a:lnTo>
                  <a:pt x="2551" y="3339"/>
                </a:lnTo>
                <a:lnTo>
                  <a:pt x="2541" y="3376"/>
                </a:lnTo>
                <a:lnTo>
                  <a:pt x="2541" y="3376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13" name="Freeform 7"/>
          <p:cNvSpPr>
            <a:spLocks/>
          </p:cNvSpPr>
          <p:nvPr userDrawn="1"/>
        </p:nvSpPr>
        <p:spPr bwMode="auto">
          <a:xfrm>
            <a:off x="1092200" y="5416550"/>
            <a:ext cx="217488" cy="268288"/>
          </a:xfrm>
          <a:custGeom>
            <a:avLst/>
            <a:gdLst/>
            <a:ahLst/>
            <a:cxnLst>
              <a:cxn ang="0">
                <a:pos x="2394" y="4010"/>
              </a:cxn>
              <a:cxn ang="0">
                <a:pos x="2392" y="4130"/>
              </a:cxn>
              <a:cxn ang="0">
                <a:pos x="2430" y="4265"/>
              </a:cxn>
              <a:cxn ang="0">
                <a:pos x="3810" y="6753"/>
              </a:cxn>
              <a:cxn ang="0">
                <a:pos x="3936" y="6901"/>
              </a:cxn>
              <a:cxn ang="0">
                <a:pos x="4031" y="6951"/>
              </a:cxn>
              <a:cxn ang="0">
                <a:pos x="4246" y="6979"/>
              </a:cxn>
              <a:cxn ang="0">
                <a:pos x="5515" y="6969"/>
              </a:cxn>
              <a:cxn ang="0">
                <a:pos x="5604" y="6926"/>
              </a:cxn>
              <a:cxn ang="0">
                <a:pos x="5657" y="6846"/>
              </a:cxn>
              <a:cxn ang="0">
                <a:pos x="5648" y="6725"/>
              </a:cxn>
              <a:cxn ang="0">
                <a:pos x="4006" y="3983"/>
              </a:cxn>
              <a:cxn ang="0">
                <a:pos x="4358" y="3738"/>
              </a:cxn>
              <a:cxn ang="0">
                <a:pos x="4687" y="3425"/>
              </a:cxn>
              <a:cxn ang="0">
                <a:pos x="4848" y="3204"/>
              </a:cxn>
              <a:cxn ang="0">
                <a:pos x="4967" y="2982"/>
              </a:cxn>
              <a:cxn ang="0">
                <a:pos x="5057" y="2730"/>
              </a:cxn>
              <a:cxn ang="0">
                <a:pos x="5115" y="2442"/>
              </a:cxn>
              <a:cxn ang="0">
                <a:pos x="5136" y="2116"/>
              </a:cxn>
              <a:cxn ang="0">
                <a:pos x="5116" y="1751"/>
              </a:cxn>
              <a:cxn ang="0">
                <a:pos x="5041" y="1365"/>
              </a:cxn>
              <a:cxn ang="0">
                <a:pos x="4909" y="1025"/>
              </a:cxn>
              <a:cxn ang="0">
                <a:pos x="4718" y="730"/>
              </a:cxn>
              <a:cxn ang="0">
                <a:pos x="4470" y="484"/>
              </a:cxn>
              <a:cxn ang="0">
                <a:pos x="4160" y="286"/>
              </a:cxn>
              <a:cxn ang="0">
                <a:pos x="3789" y="140"/>
              </a:cxn>
              <a:cxn ang="0">
                <a:pos x="3356" y="44"/>
              </a:cxn>
              <a:cxn ang="0">
                <a:pos x="2857" y="2"/>
              </a:cxn>
              <a:cxn ang="0">
                <a:pos x="191" y="5"/>
              </a:cxn>
              <a:cxn ang="0">
                <a:pos x="97" y="35"/>
              </a:cxn>
              <a:cxn ang="0">
                <a:pos x="38" y="94"/>
              </a:cxn>
              <a:cxn ang="0">
                <a:pos x="7" y="185"/>
              </a:cxn>
              <a:cxn ang="0">
                <a:pos x="3" y="6761"/>
              </a:cxn>
              <a:cxn ang="0">
                <a:pos x="32" y="6875"/>
              </a:cxn>
              <a:cxn ang="0">
                <a:pos x="87" y="6937"/>
              </a:cxn>
              <a:cxn ang="0">
                <a:pos x="176" y="6971"/>
              </a:cxn>
              <a:cxn ang="0">
                <a:pos x="1320" y="6979"/>
              </a:cxn>
              <a:cxn ang="0">
                <a:pos x="1443" y="6955"/>
              </a:cxn>
              <a:cxn ang="0">
                <a:pos x="1512" y="6905"/>
              </a:cxn>
              <a:cxn ang="0">
                <a:pos x="1550" y="6824"/>
              </a:cxn>
              <a:cxn ang="0">
                <a:pos x="2596" y="1292"/>
              </a:cxn>
              <a:cxn ang="0">
                <a:pos x="2926" y="1317"/>
              </a:cxn>
              <a:cxn ang="0">
                <a:pos x="3224" y="1419"/>
              </a:cxn>
              <a:cxn ang="0">
                <a:pos x="3337" y="1500"/>
              </a:cxn>
              <a:cxn ang="0">
                <a:pos x="3427" y="1604"/>
              </a:cxn>
              <a:cxn ang="0">
                <a:pos x="3495" y="1729"/>
              </a:cxn>
              <a:cxn ang="0">
                <a:pos x="3557" y="2029"/>
              </a:cxn>
              <a:cxn ang="0">
                <a:pos x="3550" y="2329"/>
              </a:cxn>
              <a:cxn ang="0">
                <a:pos x="3483" y="2587"/>
              </a:cxn>
              <a:cxn ang="0">
                <a:pos x="3369" y="2767"/>
              </a:cxn>
              <a:cxn ang="0">
                <a:pos x="3224" y="2890"/>
              </a:cxn>
              <a:cxn ang="0">
                <a:pos x="3033" y="2985"/>
              </a:cxn>
              <a:cxn ang="0">
                <a:pos x="2785" y="3050"/>
              </a:cxn>
              <a:cxn ang="0">
                <a:pos x="2666" y="3102"/>
              </a:cxn>
              <a:cxn ang="0">
                <a:pos x="2588" y="3219"/>
              </a:cxn>
            </a:cxnLst>
            <a:rect l="0" t="0" r="r" b="b"/>
            <a:pathLst>
              <a:path w="5663" h="6979">
                <a:moveTo>
                  <a:pt x="2541" y="3376"/>
                </a:moveTo>
                <a:lnTo>
                  <a:pt x="2432" y="3832"/>
                </a:lnTo>
                <a:lnTo>
                  <a:pt x="2432" y="3832"/>
                </a:lnTo>
                <a:lnTo>
                  <a:pt x="2411" y="3918"/>
                </a:lnTo>
                <a:lnTo>
                  <a:pt x="2404" y="3953"/>
                </a:lnTo>
                <a:lnTo>
                  <a:pt x="2398" y="3983"/>
                </a:lnTo>
                <a:lnTo>
                  <a:pt x="2394" y="4010"/>
                </a:lnTo>
                <a:lnTo>
                  <a:pt x="2391" y="4034"/>
                </a:lnTo>
                <a:lnTo>
                  <a:pt x="2389" y="4053"/>
                </a:lnTo>
                <a:lnTo>
                  <a:pt x="2389" y="4070"/>
                </a:lnTo>
                <a:lnTo>
                  <a:pt x="2389" y="4070"/>
                </a:lnTo>
                <a:lnTo>
                  <a:pt x="2389" y="4091"/>
                </a:lnTo>
                <a:lnTo>
                  <a:pt x="2390" y="4110"/>
                </a:lnTo>
                <a:lnTo>
                  <a:pt x="2392" y="4130"/>
                </a:lnTo>
                <a:lnTo>
                  <a:pt x="2395" y="4149"/>
                </a:lnTo>
                <a:lnTo>
                  <a:pt x="2399" y="4168"/>
                </a:lnTo>
                <a:lnTo>
                  <a:pt x="2403" y="4187"/>
                </a:lnTo>
                <a:lnTo>
                  <a:pt x="2408" y="4205"/>
                </a:lnTo>
                <a:lnTo>
                  <a:pt x="2415" y="4225"/>
                </a:lnTo>
                <a:lnTo>
                  <a:pt x="2422" y="4244"/>
                </a:lnTo>
                <a:lnTo>
                  <a:pt x="2430" y="4265"/>
                </a:lnTo>
                <a:lnTo>
                  <a:pt x="2439" y="4284"/>
                </a:lnTo>
                <a:lnTo>
                  <a:pt x="2448" y="4306"/>
                </a:lnTo>
                <a:lnTo>
                  <a:pt x="2471" y="4349"/>
                </a:lnTo>
                <a:lnTo>
                  <a:pt x="2497" y="4396"/>
                </a:lnTo>
                <a:lnTo>
                  <a:pt x="3789" y="6719"/>
                </a:lnTo>
                <a:lnTo>
                  <a:pt x="3789" y="6719"/>
                </a:lnTo>
                <a:lnTo>
                  <a:pt x="3810" y="6753"/>
                </a:lnTo>
                <a:lnTo>
                  <a:pt x="3829" y="6784"/>
                </a:lnTo>
                <a:lnTo>
                  <a:pt x="3850" y="6812"/>
                </a:lnTo>
                <a:lnTo>
                  <a:pt x="3870" y="6838"/>
                </a:lnTo>
                <a:lnTo>
                  <a:pt x="3891" y="6861"/>
                </a:lnTo>
                <a:lnTo>
                  <a:pt x="3913" y="6883"/>
                </a:lnTo>
                <a:lnTo>
                  <a:pt x="3925" y="6892"/>
                </a:lnTo>
                <a:lnTo>
                  <a:pt x="3936" y="6901"/>
                </a:lnTo>
                <a:lnTo>
                  <a:pt x="3948" y="6910"/>
                </a:lnTo>
                <a:lnTo>
                  <a:pt x="3960" y="6919"/>
                </a:lnTo>
                <a:lnTo>
                  <a:pt x="3974" y="6926"/>
                </a:lnTo>
                <a:lnTo>
                  <a:pt x="3987" y="6933"/>
                </a:lnTo>
                <a:lnTo>
                  <a:pt x="4001" y="6940"/>
                </a:lnTo>
                <a:lnTo>
                  <a:pt x="4016" y="6946"/>
                </a:lnTo>
                <a:lnTo>
                  <a:pt x="4031" y="6951"/>
                </a:lnTo>
                <a:lnTo>
                  <a:pt x="4046" y="6956"/>
                </a:lnTo>
                <a:lnTo>
                  <a:pt x="4063" y="6961"/>
                </a:lnTo>
                <a:lnTo>
                  <a:pt x="4080" y="6965"/>
                </a:lnTo>
                <a:lnTo>
                  <a:pt x="4116" y="6971"/>
                </a:lnTo>
                <a:lnTo>
                  <a:pt x="4156" y="6976"/>
                </a:lnTo>
                <a:lnTo>
                  <a:pt x="4199" y="6979"/>
                </a:lnTo>
                <a:lnTo>
                  <a:pt x="4246" y="6979"/>
                </a:lnTo>
                <a:lnTo>
                  <a:pt x="5429" y="6979"/>
                </a:lnTo>
                <a:lnTo>
                  <a:pt x="5429" y="6979"/>
                </a:lnTo>
                <a:lnTo>
                  <a:pt x="5458" y="6978"/>
                </a:lnTo>
                <a:lnTo>
                  <a:pt x="5472" y="6977"/>
                </a:lnTo>
                <a:lnTo>
                  <a:pt x="5487" y="6975"/>
                </a:lnTo>
                <a:lnTo>
                  <a:pt x="5501" y="6972"/>
                </a:lnTo>
                <a:lnTo>
                  <a:pt x="5515" y="6969"/>
                </a:lnTo>
                <a:lnTo>
                  <a:pt x="5530" y="6965"/>
                </a:lnTo>
                <a:lnTo>
                  <a:pt x="5543" y="6960"/>
                </a:lnTo>
                <a:lnTo>
                  <a:pt x="5556" y="6954"/>
                </a:lnTo>
                <a:lnTo>
                  <a:pt x="5570" y="6948"/>
                </a:lnTo>
                <a:lnTo>
                  <a:pt x="5582" y="6942"/>
                </a:lnTo>
                <a:lnTo>
                  <a:pt x="5593" y="6934"/>
                </a:lnTo>
                <a:lnTo>
                  <a:pt x="5604" y="6926"/>
                </a:lnTo>
                <a:lnTo>
                  <a:pt x="5615" y="6917"/>
                </a:lnTo>
                <a:lnTo>
                  <a:pt x="5624" y="6907"/>
                </a:lnTo>
                <a:lnTo>
                  <a:pt x="5633" y="6897"/>
                </a:lnTo>
                <a:lnTo>
                  <a:pt x="5640" y="6885"/>
                </a:lnTo>
                <a:lnTo>
                  <a:pt x="5647" y="6874"/>
                </a:lnTo>
                <a:lnTo>
                  <a:pt x="5652" y="6860"/>
                </a:lnTo>
                <a:lnTo>
                  <a:pt x="5657" y="6846"/>
                </a:lnTo>
                <a:lnTo>
                  <a:pt x="5660" y="6832"/>
                </a:lnTo>
                <a:lnTo>
                  <a:pt x="5662" y="6816"/>
                </a:lnTo>
                <a:lnTo>
                  <a:pt x="5663" y="6800"/>
                </a:lnTo>
                <a:lnTo>
                  <a:pt x="5662" y="6783"/>
                </a:lnTo>
                <a:lnTo>
                  <a:pt x="5659" y="6764"/>
                </a:lnTo>
                <a:lnTo>
                  <a:pt x="5654" y="6745"/>
                </a:lnTo>
                <a:lnTo>
                  <a:pt x="5648" y="6725"/>
                </a:lnTo>
                <a:lnTo>
                  <a:pt x="5641" y="6704"/>
                </a:lnTo>
                <a:lnTo>
                  <a:pt x="5632" y="6682"/>
                </a:lnTo>
                <a:lnTo>
                  <a:pt x="5621" y="6659"/>
                </a:lnTo>
                <a:lnTo>
                  <a:pt x="5607" y="6635"/>
                </a:lnTo>
                <a:lnTo>
                  <a:pt x="5592" y="6611"/>
                </a:lnTo>
                <a:lnTo>
                  <a:pt x="4006" y="3983"/>
                </a:lnTo>
                <a:lnTo>
                  <a:pt x="4006" y="3983"/>
                </a:lnTo>
                <a:lnTo>
                  <a:pt x="4056" y="3952"/>
                </a:lnTo>
                <a:lnTo>
                  <a:pt x="4107" y="3919"/>
                </a:lnTo>
                <a:lnTo>
                  <a:pt x="4158" y="3885"/>
                </a:lnTo>
                <a:lnTo>
                  <a:pt x="4208" y="3851"/>
                </a:lnTo>
                <a:lnTo>
                  <a:pt x="4258" y="3814"/>
                </a:lnTo>
                <a:lnTo>
                  <a:pt x="4308" y="3777"/>
                </a:lnTo>
                <a:lnTo>
                  <a:pt x="4358" y="3738"/>
                </a:lnTo>
                <a:lnTo>
                  <a:pt x="4407" y="3698"/>
                </a:lnTo>
                <a:lnTo>
                  <a:pt x="4456" y="3656"/>
                </a:lnTo>
                <a:lnTo>
                  <a:pt x="4505" y="3613"/>
                </a:lnTo>
                <a:lnTo>
                  <a:pt x="4552" y="3569"/>
                </a:lnTo>
                <a:lnTo>
                  <a:pt x="4598" y="3522"/>
                </a:lnTo>
                <a:lnTo>
                  <a:pt x="4643" y="3474"/>
                </a:lnTo>
                <a:lnTo>
                  <a:pt x="4687" y="3425"/>
                </a:lnTo>
                <a:lnTo>
                  <a:pt x="4730" y="3373"/>
                </a:lnTo>
                <a:lnTo>
                  <a:pt x="4750" y="3346"/>
                </a:lnTo>
                <a:lnTo>
                  <a:pt x="4771" y="3319"/>
                </a:lnTo>
                <a:lnTo>
                  <a:pt x="4791" y="3291"/>
                </a:lnTo>
                <a:lnTo>
                  <a:pt x="4810" y="3262"/>
                </a:lnTo>
                <a:lnTo>
                  <a:pt x="4830" y="3234"/>
                </a:lnTo>
                <a:lnTo>
                  <a:pt x="4848" y="3204"/>
                </a:lnTo>
                <a:lnTo>
                  <a:pt x="4867" y="3174"/>
                </a:lnTo>
                <a:lnTo>
                  <a:pt x="4885" y="3144"/>
                </a:lnTo>
                <a:lnTo>
                  <a:pt x="4903" y="3113"/>
                </a:lnTo>
                <a:lnTo>
                  <a:pt x="4919" y="3081"/>
                </a:lnTo>
                <a:lnTo>
                  <a:pt x="4935" y="3049"/>
                </a:lnTo>
                <a:lnTo>
                  <a:pt x="4952" y="3016"/>
                </a:lnTo>
                <a:lnTo>
                  <a:pt x="4967" y="2982"/>
                </a:lnTo>
                <a:lnTo>
                  <a:pt x="4981" y="2948"/>
                </a:lnTo>
                <a:lnTo>
                  <a:pt x="4996" y="2914"/>
                </a:lnTo>
                <a:lnTo>
                  <a:pt x="5009" y="2878"/>
                </a:lnTo>
                <a:lnTo>
                  <a:pt x="5022" y="2842"/>
                </a:lnTo>
                <a:lnTo>
                  <a:pt x="5035" y="2805"/>
                </a:lnTo>
                <a:lnTo>
                  <a:pt x="5046" y="2767"/>
                </a:lnTo>
                <a:lnTo>
                  <a:pt x="5057" y="2730"/>
                </a:lnTo>
                <a:lnTo>
                  <a:pt x="5067" y="2691"/>
                </a:lnTo>
                <a:lnTo>
                  <a:pt x="5077" y="2651"/>
                </a:lnTo>
                <a:lnTo>
                  <a:pt x="5087" y="2611"/>
                </a:lnTo>
                <a:lnTo>
                  <a:pt x="5095" y="2570"/>
                </a:lnTo>
                <a:lnTo>
                  <a:pt x="5102" y="2528"/>
                </a:lnTo>
                <a:lnTo>
                  <a:pt x="5109" y="2485"/>
                </a:lnTo>
                <a:lnTo>
                  <a:pt x="5115" y="2442"/>
                </a:lnTo>
                <a:lnTo>
                  <a:pt x="5120" y="2398"/>
                </a:lnTo>
                <a:lnTo>
                  <a:pt x="5126" y="2353"/>
                </a:lnTo>
                <a:lnTo>
                  <a:pt x="5130" y="2307"/>
                </a:lnTo>
                <a:lnTo>
                  <a:pt x="5132" y="2261"/>
                </a:lnTo>
                <a:lnTo>
                  <a:pt x="5135" y="2213"/>
                </a:lnTo>
                <a:lnTo>
                  <a:pt x="5136" y="2165"/>
                </a:lnTo>
                <a:lnTo>
                  <a:pt x="5136" y="2116"/>
                </a:lnTo>
                <a:lnTo>
                  <a:pt x="5136" y="2116"/>
                </a:lnTo>
                <a:lnTo>
                  <a:pt x="5136" y="2054"/>
                </a:lnTo>
                <a:lnTo>
                  <a:pt x="5134" y="1991"/>
                </a:lnTo>
                <a:lnTo>
                  <a:pt x="5131" y="1930"/>
                </a:lnTo>
                <a:lnTo>
                  <a:pt x="5127" y="1870"/>
                </a:lnTo>
                <a:lnTo>
                  <a:pt x="5122" y="1809"/>
                </a:lnTo>
                <a:lnTo>
                  <a:pt x="5116" y="1751"/>
                </a:lnTo>
                <a:lnTo>
                  <a:pt x="5108" y="1693"/>
                </a:lnTo>
                <a:lnTo>
                  <a:pt x="5100" y="1636"/>
                </a:lnTo>
                <a:lnTo>
                  <a:pt x="5091" y="1580"/>
                </a:lnTo>
                <a:lnTo>
                  <a:pt x="5080" y="1525"/>
                </a:lnTo>
                <a:lnTo>
                  <a:pt x="5068" y="1471"/>
                </a:lnTo>
                <a:lnTo>
                  <a:pt x="5055" y="1417"/>
                </a:lnTo>
                <a:lnTo>
                  <a:pt x="5041" y="1365"/>
                </a:lnTo>
                <a:lnTo>
                  <a:pt x="5025" y="1313"/>
                </a:lnTo>
                <a:lnTo>
                  <a:pt x="5009" y="1263"/>
                </a:lnTo>
                <a:lnTo>
                  <a:pt x="4992" y="1213"/>
                </a:lnTo>
                <a:lnTo>
                  <a:pt x="4972" y="1165"/>
                </a:lnTo>
                <a:lnTo>
                  <a:pt x="4953" y="1117"/>
                </a:lnTo>
                <a:lnTo>
                  <a:pt x="4931" y="1070"/>
                </a:lnTo>
                <a:lnTo>
                  <a:pt x="4909" y="1025"/>
                </a:lnTo>
                <a:lnTo>
                  <a:pt x="4885" y="980"/>
                </a:lnTo>
                <a:lnTo>
                  <a:pt x="4861" y="936"/>
                </a:lnTo>
                <a:lnTo>
                  <a:pt x="4834" y="893"/>
                </a:lnTo>
                <a:lnTo>
                  <a:pt x="4807" y="851"/>
                </a:lnTo>
                <a:lnTo>
                  <a:pt x="4779" y="809"/>
                </a:lnTo>
                <a:lnTo>
                  <a:pt x="4749" y="769"/>
                </a:lnTo>
                <a:lnTo>
                  <a:pt x="4718" y="730"/>
                </a:lnTo>
                <a:lnTo>
                  <a:pt x="4687" y="692"/>
                </a:lnTo>
                <a:lnTo>
                  <a:pt x="4654" y="655"/>
                </a:lnTo>
                <a:lnTo>
                  <a:pt x="4619" y="619"/>
                </a:lnTo>
                <a:lnTo>
                  <a:pt x="4583" y="584"/>
                </a:lnTo>
                <a:lnTo>
                  <a:pt x="4547" y="549"/>
                </a:lnTo>
                <a:lnTo>
                  <a:pt x="4509" y="516"/>
                </a:lnTo>
                <a:lnTo>
                  <a:pt x="4470" y="484"/>
                </a:lnTo>
                <a:lnTo>
                  <a:pt x="4429" y="453"/>
                </a:lnTo>
                <a:lnTo>
                  <a:pt x="4387" y="422"/>
                </a:lnTo>
                <a:lnTo>
                  <a:pt x="4344" y="394"/>
                </a:lnTo>
                <a:lnTo>
                  <a:pt x="4300" y="365"/>
                </a:lnTo>
                <a:lnTo>
                  <a:pt x="4255" y="338"/>
                </a:lnTo>
                <a:lnTo>
                  <a:pt x="4208" y="312"/>
                </a:lnTo>
                <a:lnTo>
                  <a:pt x="4160" y="286"/>
                </a:lnTo>
                <a:lnTo>
                  <a:pt x="4111" y="263"/>
                </a:lnTo>
                <a:lnTo>
                  <a:pt x="4061" y="239"/>
                </a:lnTo>
                <a:lnTo>
                  <a:pt x="4008" y="218"/>
                </a:lnTo>
                <a:lnTo>
                  <a:pt x="3956" y="196"/>
                </a:lnTo>
                <a:lnTo>
                  <a:pt x="3902" y="176"/>
                </a:lnTo>
                <a:lnTo>
                  <a:pt x="3846" y="158"/>
                </a:lnTo>
                <a:lnTo>
                  <a:pt x="3789" y="140"/>
                </a:lnTo>
                <a:lnTo>
                  <a:pt x="3731" y="123"/>
                </a:lnTo>
                <a:lnTo>
                  <a:pt x="3672" y="107"/>
                </a:lnTo>
                <a:lnTo>
                  <a:pt x="3611" y="92"/>
                </a:lnTo>
                <a:lnTo>
                  <a:pt x="3549" y="79"/>
                </a:lnTo>
                <a:lnTo>
                  <a:pt x="3486" y="66"/>
                </a:lnTo>
                <a:lnTo>
                  <a:pt x="3421" y="54"/>
                </a:lnTo>
                <a:lnTo>
                  <a:pt x="3356" y="44"/>
                </a:lnTo>
                <a:lnTo>
                  <a:pt x="3288" y="35"/>
                </a:lnTo>
                <a:lnTo>
                  <a:pt x="3220" y="27"/>
                </a:lnTo>
                <a:lnTo>
                  <a:pt x="3150" y="19"/>
                </a:lnTo>
                <a:lnTo>
                  <a:pt x="3078" y="13"/>
                </a:lnTo>
                <a:lnTo>
                  <a:pt x="3007" y="8"/>
                </a:lnTo>
                <a:lnTo>
                  <a:pt x="2933" y="5"/>
                </a:lnTo>
                <a:lnTo>
                  <a:pt x="2857" y="2"/>
                </a:lnTo>
                <a:lnTo>
                  <a:pt x="2782" y="0"/>
                </a:lnTo>
                <a:lnTo>
                  <a:pt x="2704" y="0"/>
                </a:lnTo>
                <a:lnTo>
                  <a:pt x="283" y="0"/>
                </a:lnTo>
                <a:lnTo>
                  <a:pt x="283" y="0"/>
                </a:lnTo>
                <a:lnTo>
                  <a:pt x="244" y="1"/>
                </a:lnTo>
                <a:lnTo>
                  <a:pt x="208" y="3"/>
                </a:lnTo>
                <a:lnTo>
                  <a:pt x="191" y="5"/>
                </a:lnTo>
                <a:lnTo>
                  <a:pt x="176" y="8"/>
                </a:lnTo>
                <a:lnTo>
                  <a:pt x="161" y="11"/>
                </a:lnTo>
                <a:lnTo>
                  <a:pt x="146" y="15"/>
                </a:lnTo>
                <a:lnTo>
                  <a:pt x="133" y="19"/>
                </a:lnTo>
                <a:lnTo>
                  <a:pt x="121" y="24"/>
                </a:lnTo>
                <a:lnTo>
                  <a:pt x="109" y="30"/>
                </a:lnTo>
                <a:lnTo>
                  <a:pt x="97" y="35"/>
                </a:lnTo>
                <a:lnTo>
                  <a:pt x="87" y="42"/>
                </a:lnTo>
                <a:lnTo>
                  <a:pt x="77" y="49"/>
                </a:lnTo>
                <a:lnTo>
                  <a:pt x="68" y="56"/>
                </a:lnTo>
                <a:lnTo>
                  <a:pt x="59" y="64"/>
                </a:lnTo>
                <a:lnTo>
                  <a:pt x="51" y="74"/>
                </a:lnTo>
                <a:lnTo>
                  <a:pt x="44" y="84"/>
                </a:lnTo>
                <a:lnTo>
                  <a:pt x="38" y="94"/>
                </a:lnTo>
                <a:lnTo>
                  <a:pt x="32" y="104"/>
                </a:lnTo>
                <a:lnTo>
                  <a:pt x="27" y="117"/>
                </a:lnTo>
                <a:lnTo>
                  <a:pt x="22" y="129"/>
                </a:lnTo>
                <a:lnTo>
                  <a:pt x="18" y="142"/>
                </a:lnTo>
                <a:lnTo>
                  <a:pt x="13" y="155"/>
                </a:lnTo>
                <a:lnTo>
                  <a:pt x="10" y="170"/>
                </a:lnTo>
                <a:lnTo>
                  <a:pt x="7" y="185"/>
                </a:lnTo>
                <a:lnTo>
                  <a:pt x="3" y="218"/>
                </a:lnTo>
                <a:lnTo>
                  <a:pt x="0" y="254"/>
                </a:lnTo>
                <a:lnTo>
                  <a:pt x="0" y="293"/>
                </a:lnTo>
                <a:lnTo>
                  <a:pt x="0" y="6686"/>
                </a:lnTo>
                <a:lnTo>
                  <a:pt x="0" y="6686"/>
                </a:lnTo>
                <a:lnTo>
                  <a:pt x="0" y="6725"/>
                </a:lnTo>
                <a:lnTo>
                  <a:pt x="3" y="6761"/>
                </a:lnTo>
                <a:lnTo>
                  <a:pt x="7" y="6794"/>
                </a:lnTo>
                <a:lnTo>
                  <a:pt x="10" y="6809"/>
                </a:lnTo>
                <a:lnTo>
                  <a:pt x="13" y="6824"/>
                </a:lnTo>
                <a:lnTo>
                  <a:pt x="18" y="6838"/>
                </a:lnTo>
                <a:lnTo>
                  <a:pt x="22" y="6851"/>
                </a:lnTo>
                <a:lnTo>
                  <a:pt x="27" y="6863"/>
                </a:lnTo>
                <a:lnTo>
                  <a:pt x="32" y="6875"/>
                </a:lnTo>
                <a:lnTo>
                  <a:pt x="38" y="6886"/>
                </a:lnTo>
                <a:lnTo>
                  <a:pt x="44" y="6896"/>
                </a:lnTo>
                <a:lnTo>
                  <a:pt x="51" y="6905"/>
                </a:lnTo>
                <a:lnTo>
                  <a:pt x="59" y="6915"/>
                </a:lnTo>
                <a:lnTo>
                  <a:pt x="68" y="6923"/>
                </a:lnTo>
                <a:lnTo>
                  <a:pt x="77" y="6931"/>
                </a:lnTo>
                <a:lnTo>
                  <a:pt x="87" y="6937"/>
                </a:lnTo>
                <a:lnTo>
                  <a:pt x="97" y="6944"/>
                </a:lnTo>
                <a:lnTo>
                  <a:pt x="109" y="6950"/>
                </a:lnTo>
                <a:lnTo>
                  <a:pt x="121" y="6955"/>
                </a:lnTo>
                <a:lnTo>
                  <a:pt x="133" y="6960"/>
                </a:lnTo>
                <a:lnTo>
                  <a:pt x="146" y="6965"/>
                </a:lnTo>
                <a:lnTo>
                  <a:pt x="161" y="6968"/>
                </a:lnTo>
                <a:lnTo>
                  <a:pt x="176" y="6971"/>
                </a:lnTo>
                <a:lnTo>
                  <a:pt x="191" y="6974"/>
                </a:lnTo>
                <a:lnTo>
                  <a:pt x="208" y="6976"/>
                </a:lnTo>
                <a:lnTo>
                  <a:pt x="244" y="6979"/>
                </a:lnTo>
                <a:lnTo>
                  <a:pt x="283" y="6979"/>
                </a:lnTo>
                <a:lnTo>
                  <a:pt x="1281" y="6979"/>
                </a:lnTo>
                <a:lnTo>
                  <a:pt x="1281" y="6979"/>
                </a:lnTo>
                <a:lnTo>
                  <a:pt x="1320" y="6979"/>
                </a:lnTo>
                <a:lnTo>
                  <a:pt x="1356" y="6976"/>
                </a:lnTo>
                <a:lnTo>
                  <a:pt x="1372" y="6974"/>
                </a:lnTo>
                <a:lnTo>
                  <a:pt x="1388" y="6971"/>
                </a:lnTo>
                <a:lnTo>
                  <a:pt x="1403" y="6968"/>
                </a:lnTo>
                <a:lnTo>
                  <a:pt x="1417" y="6965"/>
                </a:lnTo>
                <a:lnTo>
                  <a:pt x="1430" y="6960"/>
                </a:lnTo>
                <a:lnTo>
                  <a:pt x="1443" y="6955"/>
                </a:lnTo>
                <a:lnTo>
                  <a:pt x="1455" y="6950"/>
                </a:lnTo>
                <a:lnTo>
                  <a:pt x="1466" y="6944"/>
                </a:lnTo>
                <a:lnTo>
                  <a:pt x="1476" y="6937"/>
                </a:lnTo>
                <a:lnTo>
                  <a:pt x="1487" y="6931"/>
                </a:lnTo>
                <a:lnTo>
                  <a:pt x="1496" y="6923"/>
                </a:lnTo>
                <a:lnTo>
                  <a:pt x="1504" y="6915"/>
                </a:lnTo>
                <a:lnTo>
                  <a:pt x="1512" y="6905"/>
                </a:lnTo>
                <a:lnTo>
                  <a:pt x="1519" y="6896"/>
                </a:lnTo>
                <a:lnTo>
                  <a:pt x="1526" y="6886"/>
                </a:lnTo>
                <a:lnTo>
                  <a:pt x="1532" y="6875"/>
                </a:lnTo>
                <a:lnTo>
                  <a:pt x="1537" y="6863"/>
                </a:lnTo>
                <a:lnTo>
                  <a:pt x="1542" y="6851"/>
                </a:lnTo>
                <a:lnTo>
                  <a:pt x="1546" y="6838"/>
                </a:lnTo>
                <a:lnTo>
                  <a:pt x="1550" y="6824"/>
                </a:lnTo>
                <a:lnTo>
                  <a:pt x="1553" y="6809"/>
                </a:lnTo>
                <a:lnTo>
                  <a:pt x="1556" y="6794"/>
                </a:lnTo>
                <a:lnTo>
                  <a:pt x="1560" y="6761"/>
                </a:lnTo>
                <a:lnTo>
                  <a:pt x="1563" y="6725"/>
                </a:lnTo>
                <a:lnTo>
                  <a:pt x="1563" y="6686"/>
                </a:lnTo>
                <a:lnTo>
                  <a:pt x="1563" y="1292"/>
                </a:lnTo>
                <a:lnTo>
                  <a:pt x="2596" y="1292"/>
                </a:lnTo>
                <a:lnTo>
                  <a:pt x="2596" y="1292"/>
                </a:lnTo>
                <a:lnTo>
                  <a:pt x="2655" y="1293"/>
                </a:lnTo>
                <a:lnTo>
                  <a:pt x="2713" y="1295"/>
                </a:lnTo>
                <a:lnTo>
                  <a:pt x="2770" y="1298"/>
                </a:lnTo>
                <a:lnTo>
                  <a:pt x="2824" y="1303"/>
                </a:lnTo>
                <a:lnTo>
                  <a:pt x="2876" y="1309"/>
                </a:lnTo>
                <a:lnTo>
                  <a:pt x="2926" y="1317"/>
                </a:lnTo>
                <a:lnTo>
                  <a:pt x="2974" y="1327"/>
                </a:lnTo>
                <a:lnTo>
                  <a:pt x="3021" y="1339"/>
                </a:lnTo>
                <a:lnTo>
                  <a:pt x="3065" y="1351"/>
                </a:lnTo>
                <a:lnTo>
                  <a:pt x="3108" y="1365"/>
                </a:lnTo>
                <a:lnTo>
                  <a:pt x="3148" y="1382"/>
                </a:lnTo>
                <a:lnTo>
                  <a:pt x="3187" y="1399"/>
                </a:lnTo>
                <a:lnTo>
                  <a:pt x="3224" y="1419"/>
                </a:lnTo>
                <a:lnTo>
                  <a:pt x="3241" y="1429"/>
                </a:lnTo>
                <a:lnTo>
                  <a:pt x="3259" y="1440"/>
                </a:lnTo>
                <a:lnTo>
                  <a:pt x="3275" y="1451"/>
                </a:lnTo>
                <a:lnTo>
                  <a:pt x="3291" y="1462"/>
                </a:lnTo>
                <a:lnTo>
                  <a:pt x="3308" y="1475"/>
                </a:lnTo>
                <a:lnTo>
                  <a:pt x="3323" y="1487"/>
                </a:lnTo>
                <a:lnTo>
                  <a:pt x="3337" y="1500"/>
                </a:lnTo>
                <a:lnTo>
                  <a:pt x="3352" y="1514"/>
                </a:lnTo>
                <a:lnTo>
                  <a:pt x="3366" y="1527"/>
                </a:lnTo>
                <a:lnTo>
                  <a:pt x="3379" y="1541"/>
                </a:lnTo>
                <a:lnTo>
                  <a:pt x="3392" y="1557"/>
                </a:lnTo>
                <a:lnTo>
                  <a:pt x="3404" y="1572"/>
                </a:lnTo>
                <a:lnTo>
                  <a:pt x="3416" y="1587"/>
                </a:lnTo>
                <a:lnTo>
                  <a:pt x="3427" y="1604"/>
                </a:lnTo>
                <a:lnTo>
                  <a:pt x="3439" y="1620"/>
                </a:lnTo>
                <a:lnTo>
                  <a:pt x="3449" y="1637"/>
                </a:lnTo>
                <a:lnTo>
                  <a:pt x="3459" y="1655"/>
                </a:lnTo>
                <a:lnTo>
                  <a:pt x="3468" y="1672"/>
                </a:lnTo>
                <a:lnTo>
                  <a:pt x="3477" y="1692"/>
                </a:lnTo>
                <a:lnTo>
                  <a:pt x="3487" y="1710"/>
                </a:lnTo>
                <a:lnTo>
                  <a:pt x="3495" y="1729"/>
                </a:lnTo>
                <a:lnTo>
                  <a:pt x="3502" y="1750"/>
                </a:lnTo>
                <a:lnTo>
                  <a:pt x="3516" y="1791"/>
                </a:lnTo>
                <a:lnTo>
                  <a:pt x="3529" y="1835"/>
                </a:lnTo>
                <a:lnTo>
                  <a:pt x="3538" y="1880"/>
                </a:lnTo>
                <a:lnTo>
                  <a:pt x="3547" y="1928"/>
                </a:lnTo>
                <a:lnTo>
                  <a:pt x="3553" y="1977"/>
                </a:lnTo>
                <a:lnTo>
                  <a:pt x="3557" y="2029"/>
                </a:lnTo>
                <a:lnTo>
                  <a:pt x="3560" y="2082"/>
                </a:lnTo>
                <a:lnTo>
                  <a:pt x="3561" y="2138"/>
                </a:lnTo>
                <a:lnTo>
                  <a:pt x="3561" y="2138"/>
                </a:lnTo>
                <a:lnTo>
                  <a:pt x="3560" y="2190"/>
                </a:lnTo>
                <a:lnTo>
                  <a:pt x="3558" y="2238"/>
                </a:lnTo>
                <a:lnTo>
                  <a:pt x="3555" y="2285"/>
                </a:lnTo>
                <a:lnTo>
                  <a:pt x="3550" y="2329"/>
                </a:lnTo>
                <a:lnTo>
                  <a:pt x="3544" y="2372"/>
                </a:lnTo>
                <a:lnTo>
                  <a:pt x="3537" y="2412"/>
                </a:lnTo>
                <a:lnTo>
                  <a:pt x="3529" y="2450"/>
                </a:lnTo>
                <a:lnTo>
                  <a:pt x="3518" y="2487"/>
                </a:lnTo>
                <a:lnTo>
                  <a:pt x="3508" y="2522"/>
                </a:lnTo>
                <a:lnTo>
                  <a:pt x="3496" y="2556"/>
                </a:lnTo>
                <a:lnTo>
                  <a:pt x="3483" y="2587"/>
                </a:lnTo>
                <a:lnTo>
                  <a:pt x="3469" y="2617"/>
                </a:lnTo>
                <a:lnTo>
                  <a:pt x="3455" y="2646"/>
                </a:lnTo>
                <a:lnTo>
                  <a:pt x="3439" y="2673"/>
                </a:lnTo>
                <a:lnTo>
                  <a:pt x="3422" y="2699"/>
                </a:lnTo>
                <a:lnTo>
                  <a:pt x="3406" y="2723"/>
                </a:lnTo>
                <a:lnTo>
                  <a:pt x="3387" y="2746"/>
                </a:lnTo>
                <a:lnTo>
                  <a:pt x="3369" y="2767"/>
                </a:lnTo>
                <a:lnTo>
                  <a:pt x="3350" y="2789"/>
                </a:lnTo>
                <a:lnTo>
                  <a:pt x="3330" y="2808"/>
                </a:lnTo>
                <a:lnTo>
                  <a:pt x="3310" y="2827"/>
                </a:lnTo>
                <a:lnTo>
                  <a:pt x="3288" y="2844"/>
                </a:lnTo>
                <a:lnTo>
                  <a:pt x="3267" y="2861"/>
                </a:lnTo>
                <a:lnTo>
                  <a:pt x="3245" y="2876"/>
                </a:lnTo>
                <a:lnTo>
                  <a:pt x="3224" y="2890"/>
                </a:lnTo>
                <a:lnTo>
                  <a:pt x="3201" y="2905"/>
                </a:lnTo>
                <a:lnTo>
                  <a:pt x="3178" y="2917"/>
                </a:lnTo>
                <a:lnTo>
                  <a:pt x="3155" y="2930"/>
                </a:lnTo>
                <a:lnTo>
                  <a:pt x="3109" y="2953"/>
                </a:lnTo>
                <a:lnTo>
                  <a:pt x="3062" y="2974"/>
                </a:lnTo>
                <a:lnTo>
                  <a:pt x="3062" y="2974"/>
                </a:lnTo>
                <a:lnTo>
                  <a:pt x="3033" y="2985"/>
                </a:lnTo>
                <a:lnTo>
                  <a:pt x="3006" y="2996"/>
                </a:lnTo>
                <a:lnTo>
                  <a:pt x="2979" y="3005"/>
                </a:lnTo>
                <a:lnTo>
                  <a:pt x="2954" y="3012"/>
                </a:lnTo>
                <a:lnTo>
                  <a:pt x="2906" y="3024"/>
                </a:lnTo>
                <a:lnTo>
                  <a:pt x="2862" y="3033"/>
                </a:lnTo>
                <a:lnTo>
                  <a:pt x="2822" y="3042"/>
                </a:lnTo>
                <a:lnTo>
                  <a:pt x="2785" y="3050"/>
                </a:lnTo>
                <a:lnTo>
                  <a:pt x="2751" y="3058"/>
                </a:lnTo>
                <a:lnTo>
                  <a:pt x="2735" y="3063"/>
                </a:lnTo>
                <a:lnTo>
                  <a:pt x="2720" y="3069"/>
                </a:lnTo>
                <a:lnTo>
                  <a:pt x="2706" y="3075"/>
                </a:lnTo>
                <a:lnTo>
                  <a:pt x="2692" y="3083"/>
                </a:lnTo>
                <a:lnTo>
                  <a:pt x="2678" y="3092"/>
                </a:lnTo>
                <a:lnTo>
                  <a:pt x="2666" y="3102"/>
                </a:lnTo>
                <a:lnTo>
                  <a:pt x="2654" y="3113"/>
                </a:lnTo>
                <a:lnTo>
                  <a:pt x="2642" y="3126"/>
                </a:lnTo>
                <a:lnTo>
                  <a:pt x="2630" y="3141"/>
                </a:lnTo>
                <a:lnTo>
                  <a:pt x="2619" y="3157"/>
                </a:lnTo>
                <a:lnTo>
                  <a:pt x="2609" y="3176"/>
                </a:lnTo>
                <a:lnTo>
                  <a:pt x="2599" y="3197"/>
                </a:lnTo>
                <a:lnTo>
                  <a:pt x="2588" y="3219"/>
                </a:lnTo>
                <a:lnTo>
                  <a:pt x="2578" y="3245"/>
                </a:lnTo>
                <a:lnTo>
                  <a:pt x="2569" y="3274"/>
                </a:lnTo>
                <a:lnTo>
                  <a:pt x="2560" y="3304"/>
                </a:lnTo>
                <a:lnTo>
                  <a:pt x="2551" y="3339"/>
                </a:lnTo>
                <a:lnTo>
                  <a:pt x="2541" y="3376"/>
                </a:lnTo>
                <a:lnTo>
                  <a:pt x="2541" y="3376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14" name="Freeform 8"/>
          <p:cNvSpPr>
            <a:spLocks/>
          </p:cNvSpPr>
          <p:nvPr userDrawn="1"/>
        </p:nvSpPr>
        <p:spPr bwMode="auto">
          <a:xfrm>
            <a:off x="836613" y="5416550"/>
            <a:ext cx="222250" cy="268288"/>
          </a:xfrm>
          <a:custGeom>
            <a:avLst/>
            <a:gdLst/>
            <a:ahLst/>
            <a:cxnLst>
              <a:cxn ang="0">
                <a:pos x="2129" y="6725"/>
              </a:cxn>
              <a:cxn ang="0">
                <a:pos x="2139" y="6809"/>
              </a:cxn>
              <a:cxn ang="0">
                <a:pos x="2151" y="6851"/>
              </a:cxn>
              <a:cxn ang="0">
                <a:pos x="2167" y="6886"/>
              </a:cxn>
              <a:cxn ang="0">
                <a:pos x="2189" y="6915"/>
              </a:cxn>
              <a:cxn ang="0">
                <a:pos x="2216" y="6937"/>
              </a:cxn>
              <a:cxn ang="0">
                <a:pos x="2249" y="6955"/>
              </a:cxn>
              <a:cxn ang="0">
                <a:pos x="2290" y="6968"/>
              </a:cxn>
              <a:cxn ang="0">
                <a:pos x="2337" y="6976"/>
              </a:cxn>
              <a:cxn ang="0">
                <a:pos x="3410" y="6979"/>
              </a:cxn>
              <a:cxn ang="0">
                <a:pos x="3485" y="6976"/>
              </a:cxn>
              <a:cxn ang="0">
                <a:pos x="3532" y="6968"/>
              </a:cxn>
              <a:cxn ang="0">
                <a:pos x="3572" y="6955"/>
              </a:cxn>
              <a:cxn ang="0">
                <a:pos x="3605" y="6937"/>
              </a:cxn>
              <a:cxn ang="0">
                <a:pos x="3633" y="6915"/>
              </a:cxn>
              <a:cxn ang="0">
                <a:pos x="3655" y="6886"/>
              </a:cxn>
              <a:cxn ang="0">
                <a:pos x="3671" y="6851"/>
              </a:cxn>
              <a:cxn ang="0">
                <a:pos x="3682" y="6809"/>
              </a:cxn>
              <a:cxn ang="0">
                <a:pos x="3691" y="6725"/>
              </a:cxn>
              <a:cxn ang="0">
                <a:pos x="5539" y="1324"/>
              </a:cxn>
              <a:cxn ang="0">
                <a:pos x="5613" y="1320"/>
              </a:cxn>
              <a:cxn ang="0">
                <a:pos x="5660" y="1313"/>
              </a:cxn>
              <a:cxn ang="0">
                <a:pos x="5701" y="1300"/>
              </a:cxn>
              <a:cxn ang="0">
                <a:pos x="5733" y="1282"/>
              </a:cxn>
              <a:cxn ang="0">
                <a:pos x="5761" y="1259"/>
              </a:cxn>
              <a:cxn ang="0">
                <a:pos x="5782" y="1230"/>
              </a:cxn>
              <a:cxn ang="0">
                <a:pos x="5799" y="1196"/>
              </a:cxn>
              <a:cxn ang="0">
                <a:pos x="5810" y="1154"/>
              </a:cxn>
              <a:cxn ang="0">
                <a:pos x="5820" y="1071"/>
              </a:cxn>
              <a:cxn ang="0">
                <a:pos x="5820" y="293"/>
              </a:cxn>
              <a:cxn ang="0">
                <a:pos x="5813" y="185"/>
              </a:cxn>
              <a:cxn ang="0">
                <a:pos x="5803" y="142"/>
              </a:cxn>
              <a:cxn ang="0">
                <a:pos x="5789" y="104"/>
              </a:cxn>
              <a:cxn ang="0">
                <a:pos x="5769" y="74"/>
              </a:cxn>
              <a:cxn ang="0">
                <a:pos x="5744" y="49"/>
              </a:cxn>
              <a:cxn ang="0">
                <a:pos x="5712" y="30"/>
              </a:cxn>
              <a:cxn ang="0">
                <a:pos x="5674" y="15"/>
              </a:cxn>
              <a:cxn ang="0">
                <a:pos x="5630" y="5"/>
              </a:cxn>
              <a:cxn ang="0">
                <a:pos x="5539" y="0"/>
              </a:cxn>
              <a:cxn ang="0">
                <a:pos x="244" y="1"/>
              </a:cxn>
              <a:cxn ang="0">
                <a:pos x="176" y="8"/>
              </a:cxn>
              <a:cxn ang="0">
                <a:pos x="133" y="19"/>
              </a:cxn>
              <a:cxn ang="0">
                <a:pos x="99" y="35"/>
              </a:cxn>
              <a:cxn ang="0">
                <a:pos x="69" y="56"/>
              </a:cxn>
              <a:cxn ang="0">
                <a:pos x="45" y="84"/>
              </a:cxn>
              <a:cxn ang="0">
                <a:pos x="27" y="117"/>
              </a:cxn>
              <a:cxn ang="0">
                <a:pos x="14" y="155"/>
              </a:cxn>
              <a:cxn ang="0">
                <a:pos x="3" y="218"/>
              </a:cxn>
              <a:cxn ang="0">
                <a:pos x="0" y="1031"/>
              </a:cxn>
              <a:cxn ang="0">
                <a:pos x="3" y="1107"/>
              </a:cxn>
              <a:cxn ang="0">
                <a:pos x="14" y="1169"/>
              </a:cxn>
              <a:cxn ang="0">
                <a:pos x="27" y="1208"/>
              </a:cxn>
              <a:cxn ang="0">
                <a:pos x="45" y="1241"/>
              </a:cxn>
              <a:cxn ang="0">
                <a:pos x="69" y="1267"/>
              </a:cxn>
              <a:cxn ang="0">
                <a:pos x="99" y="1289"/>
              </a:cxn>
              <a:cxn ang="0">
                <a:pos x="133" y="1305"/>
              </a:cxn>
              <a:cxn ang="0">
                <a:pos x="176" y="1316"/>
              </a:cxn>
              <a:cxn ang="0">
                <a:pos x="244" y="1323"/>
              </a:cxn>
              <a:cxn ang="0">
                <a:pos x="2129" y="6686"/>
              </a:cxn>
            </a:cxnLst>
            <a:rect l="0" t="0" r="r" b="b"/>
            <a:pathLst>
              <a:path w="5820" h="6979">
                <a:moveTo>
                  <a:pt x="2129" y="6686"/>
                </a:moveTo>
                <a:lnTo>
                  <a:pt x="2129" y="6686"/>
                </a:lnTo>
                <a:lnTo>
                  <a:pt x="2129" y="6725"/>
                </a:lnTo>
                <a:lnTo>
                  <a:pt x="2132" y="6761"/>
                </a:lnTo>
                <a:lnTo>
                  <a:pt x="2136" y="6794"/>
                </a:lnTo>
                <a:lnTo>
                  <a:pt x="2139" y="6809"/>
                </a:lnTo>
                <a:lnTo>
                  <a:pt x="2143" y="6824"/>
                </a:lnTo>
                <a:lnTo>
                  <a:pt x="2147" y="6838"/>
                </a:lnTo>
                <a:lnTo>
                  <a:pt x="2151" y="6851"/>
                </a:lnTo>
                <a:lnTo>
                  <a:pt x="2156" y="6863"/>
                </a:lnTo>
                <a:lnTo>
                  <a:pt x="2161" y="6875"/>
                </a:lnTo>
                <a:lnTo>
                  <a:pt x="2167" y="6886"/>
                </a:lnTo>
                <a:lnTo>
                  <a:pt x="2173" y="6896"/>
                </a:lnTo>
                <a:lnTo>
                  <a:pt x="2180" y="6905"/>
                </a:lnTo>
                <a:lnTo>
                  <a:pt x="2189" y="6915"/>
                </a:lnTo>
                <a:lnTo>
                  <a:pt x="2197" y="6923"/>
                </a:lnTo>
                <a:lnTo>
                  <a:pt x="2206" y="6931"/>
                </a:lnTo>
                <a:lnTo>
                  <a:pt x="2216" y="6937"/>
                </a:lnTo>
                <a:lnTo>
                  <a:pt x="2226" y="6944"/>
                </a:lnTo>
                <a:lnTo>
                  <a:pt x="2238" y="6950"/>
                </a:lnTo>
                <a:lnTo>
                  <a:pt x="2249" y="6955"/>
                </a:lnTo>
                <a:lnTo>
                  <a:pt x="2262" y="6960"/>
                </a:lnTo>
                <a:lnTo>
                  <a:pt x="2276" y="6965"/>
                </a:lnTo>
                <a:lnTo>
                  <a:pt x="2290" y="6968"/>
                </a:lnTo>
                <a:lnTo>
                  <a:pt x="2304" y="6971"/>
                </a:lnTo>
                <a:lnTo>
                  <a:pt x="2321" y="6974"/>
                </a:lnTo>
                <a:lnTo>
                  <a:pt x="2337" y="6976"/>
                </a:lnTo>
                <a:lnTo>
                  <a:pt x="2372" y="6979"/>
                </a:lnTo>
                <a:lnTo>
                  <a:pt x="2411" y="6979"/>
                </a:lnTo>
                <a:lnTo>
                  <a:pt x="3410" y="6979"/>
                </a:lnTo>
                <a:lnTo>
                  <a:pt x="3410" y="6979"/>
                </a:lnTo>
                <a:lnTo>
                  <a:pt x="3449" y="6979"/>
                </a:lnTo>
                <a:lnTo>
                  <a:pt x="3485" y="6976"/>
                </a:lnTo>
                <a:lnTo>
                  <a:pt x="3501" y="6974"/>
                </a:lnTo>
                <a:lnTo>
                  <a:pt x="3516" y="6971"/>
                </a:lnTo>
                <a:lnTo>
                  <a:pt x="3532" y="6968"/>
                </a:lnTo>
                <a:lnTo>
                  <a:pt x="3546" y="6965"/>
                </a:lnTo>
                <a:lnTo>
                  <a:pt x="3559" y="6960"/>
                </a:lnTo>
                <a:lnTo>
                  <a:pt x="3572" y="6955"/>
                </a:lnTo>
                <a:lnTo>
                  <a:pt x="3584" y="6950"/>
                </a:lnTo>
                <a:lnTo>
                  <a:pt x="3595" y="6944"/>
                </a:lnTo>
                <a:lnTo>
                  <a:pt x="3605" y="6937"/>
                </a:lnTo>
                <a:lnTo>
                  <a:pt x="3616" y="6931"/>
                </a:lnTo>
                <a:lnTo>
                  <a:pt x="3624" y="6923"/>
                </a:lnTo>
                <a:lnTo>
                  <a:pt x="3633" y="6915"/>
                </a:lnTo>
                <a:lnTo>
                  <a:pt x="3640" y="6905"/>
                </a:lnTo>
                <a:lnTo>
                  <a:pt x="3647" y="6896"/>
                </a:lnTo>
                <a:lnTo>
                  <a:pt x="3655" y="6886"/>
                </a:lnTo>
                <a:lnTo>
                  <a:pt x="3661" y="6875"/>
                </a:lnTo>
                <a:lnTo>
                  <a:pt x="3666" y="6863"/>
                </a:lnTo>
                <a:lnTo>
                  <a:pt x="3671" y="6851"/>
                </a:lnTo>
                <a:lnTo>
                  <a:pt x="3675" y="6838"/>
                </a:lnTo>
                <a:lnTo>
                  <a:pt x="3679" y="6824"/>
                </a:lnTo>
                <a:lnTo>
                  <a:pt x="3682" y="6809"/>
                </a:lnTo>
                <a:lnTo>
                  <a:pt x="3685" y="6794"/>
                </a:lnTo>
                <a:lnTo>
                  <a:pt x="3689" y="6761"/>
                </a:lnTo>
                <a:lnTo>
                  <a:pt x="3691" y="6725"/>
                </a:lnTo>
                <a:lnTo>
                  <a:pt x="3692" y="6686"/>
                </a:lnTo>
                <a:lnTo>
                  <a:pt x="3692" y="1324"/>
                </a:lnTo>
                <a:lnTo>
                  <a:pt x="5539" y="1324"/>
                </a:lnTo>
                <a:lnTo>
                  <a:pt x="5539" y="1324"/>
                </a:lnTo>
                <a:lnTo>
                  <a:pt x="5578" y="1323"/>
                </a:lnTo>
                <a:lnTo>
                  <a:pt x="5613" y="1320"/>
                </a:lnTo>
                <a:lnTo>
                  <a:pt x="5630" y="1318"/>
                </a:lnTo>
                <a:lnTo>
                  <a:pt x="5645" y="1316"/>
                </a:lnTo>
                <a:lnTo>
                  <a:pt x="5660" y="1313"/>
                </a:lnTo>
                <a:lnTo>
                  <a:pt x="5674" y="1309"/>
                </a:lnTo>
                <a:lnTo>
                  <a:pt x="5687" y="1305"/>
                </a:lnTo>
                <a:lnTo>
                  <a:pt x="5701" y="1300"/>
                </a:lnTo>
                <a:lnTo>
                  <a:pt x="5712" y="1295"/>
                </a:lnTo>
                <a:lnTo>
                  <a:pt x="5723" y="1289"/>
                </a:lnTo>
                <a:lnTo>
                  <a:pt x="5733" y="1282"/>
                </a:lnTo>
                <a:lnTo>
                  <a:pt x="5744" y="1275"/>
                </a:lnTo>
                <a:lnTo>
                  <a:pt x="5753" y="1267"/>
                </a:lnTo>
                <a:lnTo>
                  <a:pt x="5761" y="1259"/>
                </a:lnTo>
                <a:lnTo>
                  <a:pt x="5769" y="1250"/>
                </a:lnTo>
                <a:lnTo>
                  <a:pt x="5776" y="1241"/>
                </a:lnTo>
                <a:lnTo>
                  <a:pt x="5782" y="1230"/>
                </a:lnTo>
                <a:lnTo>
                  <a:pt x="5789" y="1219"/>
                </a:lnTo>
                <a:lnTo>
                  <a:pt x="5794" y="1208"/>
                </a:lnTo>
                <a:lnTo>
                  <a:pt x="5799" y="1196"/>
                </a:lnTo>
                <a:lnTo>
                  <a:pt x="5803" y="1182"/>
                </a:lnTo>
                <a:lnTo>
                  <a:pt x="5807" y="1169"/>
                </a:lnTo>
                <a:lnTo>
                  <a:pt x="5810" y="1154"/>
                </a:lnTo>
                <a:lnTo>
                  <a:pt x="5813" y="1139"/>
                </a:lnTo>
                <a:lnTo>
                  <a:pt x="5817" y="1107"/>
                </a:lnTo>
                <a:lnTo>
                  <a:pt x="5820" y="1071"/>
                </a:lnTo>
                <a:lnTo>
                  <a:pt x="5820" y="1031"/>
                </a:lnTo>
                <a:lnTo>
                  <a:pt x="5820" y="293"/>
                </a:lnTo>
                <a:lnTo>
                  <a:pt x="5820" y="293"/>
                </a:lnTo>
                <a:lnTo>
                  <a:pt x="5820" y="254"/>
                </a:lnTo>
                <a:lnTo>
                  <a:pt x="5817" y="218"/>
                </a:lnTo>
                <a:lnTo>
                  <a:pt x="5813" y="185"/>
                </a:lnTo>
                <a:lnTo>
                  <a:pt x="5810" y="170"/>
                </a:lnTo>
                <a:lnTo>
                  <a:pt x="5807" y="155"/>
                </a:lnTo>
                <a:lnTo>
                  <a:pt x="5803" y="142"/>
                </a:lnTo>
                <a:lnTo>
                  <a:pt x="5799" y="129"/>
                </a:lnTo>
                <a:lnTo>
                  <a:pt x="5794" y="117"/>
                </a:lnTo>
                <a:lnTo>
                  <a:pt x="5789" y="104"/>
                </a:lnTo>
                <a:lnTo>
                  <a:pt x="5782" y="94"/>
                </a:lnTo>
                <a:lnTo>
                  <a:pt x="5776" y="84"/>
                </a:lnTo>
                <a:lnTo>
                  <a:pt x="5769" y="74"/>
                </a:lnTo>
                <a:lnTo>
                  <a:pt x="5761" y="64"/>
                </a:lnTo>
                <a:lnTo>
                  <a:pt x="5753" y="56"/>
                </a:lnTo>
                <a:lnTo>
                  <a:pt x="5744" y="49"/>
                </a:lnTo>
                <a:lnTo>
                  <a:pt x="5733" y="42"/>
                </a:lnTo>
                <a:lnTo>
                  <a:pt x="5723" y="35"/>
                </a:lnTo>
                <a:lnTo>
                  <a:pt x="5712" y="30"/>
                </a:lnTo>
                <a:lnTo>
                  <a:pt x="5701" y="24"/>
                </a:lnTo>
                <a:lnTo>
                  <a:pt x="5687" y="19"/>
                </a:lnTo>
                <a:lnTo>
                  <a:pt x="5674" y="15"/>
                </a:lnTo>
                <a:lnTo>
                  <a:pt x="5660" y="11"/>
                </a:lnTo>
                <a:lnTo>
                  <a:pt x="5645" y="8"/>
                </a:lnTo>
                <a:lnTo>
                  <a:pt x="5630" y="5"/>
                </a:lnTo>
                <a:lnTo>
                  <a:pt x="5613" y="3"/>
                </a:lnTo>
                <a:lnTo>
                  <a:pt x="5578" y="1"/>
                </a:lnTo>
                <a:lnTo>
                  <a:pt x="5539" y="0"/>
                </a:lnTo>
                <a:lnTo>
                  <a:pt x="283" y="0"/>
                </a:lnTo>
                <a:lnTo>
                  <a:pt x="283" y="0"/>
                </a:lnTo>
                <a:lnTo>
                  <a:pt x="244" y="1"/>
                </a:lnTo>
                <a:lnTo>
                  <a:pt x="208" y="3"/>
                </a:lnTo>
                <a:lnTo>
                  <a:pt x="192" y="5"/>
                </a:lnTo>
                <a:lnTo>
                  <a:pt x="176" y="8"/>
                </a:lnTo>
                <a:lnTo>
                  <a:pt x="161" y="11"/>
                </a:lnTo>
                <a:lnTo>
                  <a:pt x="148" y="15"/>
                </a:lnTo>
                <a:lnTo>
                  <a:pt x="133" y="19"/>
                </a:lnTo>
                <a:lnTo>
                  <a:pt x="121" y="24"/>
                </a:lnTo>
                <a:lnTo>
                  <a:pt x="109" y="30"/>
                </a:lnTo>
                <a:lnTo>
                  <a:pt x="99" y="35"/>
                </a:lnTo>
                <a:lnTo>
                  <a:pt x="87" y="42"/>
                </a:lnTo>
                <a:lnTo>
                  <a:pt x="78" y="49"/>
                </a:lnTo>
                <a:lnTo>
                  <a:pt x="69" y="56"/>
                </a:lnTo>
                <a:lnTo>
                  <a:pt x="61" y="64"/>
                </a:lnTo>
                <a:lnTo>
                  <a:pt x="52" y="74"/>
                </a:lnTo>
                <a:lnTo>
                  <a:pt x="45" y="84"/>
                </a:lnTo>
                <a:lnTo>
                  <a:pt x="38" y="94"/>
                </a:lnTo>
                <a:lnTo>
                  <a:pt x="32" y="104"/>
                </a:lnTo>
                <a:lnTo>
                  <a:pt x="27" y="117"/>
                </a:lnTo>
                <a:lnTo>
                  <a:pt x="22" y="129"/>
                </a:lnTo>
                <a:lnTo>
                  <a:pt x="18" y="142"/>
                </a:lnTo>
                <a:lnTo>
                  <a:pt x="14" y="155"/>
                </a:lnTo>
                <a:lnTo>
                  <a:pt x="11" y="170"/>
                </a:lnTo>
                <a:lnTo>
                  <a:pt x="7" y="185"/>
                </a:lnTo>
                <a:lnTo>
                  <a:pt x="3" y="218"/>
                </a:lnTo>
                <a:lnTo>
                  <a:pt x="1" y="254"/>
                </a:lnTo>
                <a:lnTo>
                  <a:pt x="0" y="293"/>
                </a:lnTo>
                <a:lnTo>
                  <a:pt x="0" y="1031"/>
                </a:lnTo>
                <a:lnTo>
                  <a:pt x="0" y="1031"/>
                </a:lnTo>
                <a:lnTo>
                  <a:pt x="1" y="1071"/>
                </a:lnTo>
                <a:lnTo>
                  <a:pt x="3" y="1107"/>
                </a:lnTo>
                <a:lnTo>
                  <a:pt x="7" y="1139"/>
                </a:lnTo>
                <a:lnTo>
                  <a:pt x="11" y="1154"/>
                </a:lnTo>
                <a:lnTo>
                  <a:pt x="14" y="1169"/>
                </a:lnTo>
                <a:lnTo>
                  <a:pt x="18" y="1182"/>
                </a:lnTo>
                <a:lnTo>
                  <a:pt x="22" y="1196"/>
                </a:lnTo>
                <a:lnTo>
                  <a:pt x="27" y="1208"/>
                </a:lnTo>
                <a:lnTo>
                  <a:pt x="32" y="1219"/>
                </a:lnTo>
                <a:lnTo>
                  <a:pt x="38" y="1230"/>
                </a:lnTo>
                <a:lnTo>
                  <a:pt x="45" y="1241"/>
                </a:lnTo>
                <a:lnTo>
                  <a:pt x="52" y="1250"/>
                </a:lnTo>
                <a:lnTo>
                  <a:pt x="61" y="1259"/>
                </a:lnTo>
                <a:lnTo>
                  <a:pt x="69" y="1267"/>
                </a:lnTo>
                <a:lnTo>
                  <a:pt x="78" y="1275"/>
                </a:lnTo>
                <a:lnTo>
                  <a:pt x="87" y="1282"/>
                </a:lnTo>
                <a:lnTo>
                  <a:pt x="99" y="1289"/>
                </a:lnTo>
                <a:lnTo>
                  <a:pt x="109" y="1295"/>
                </a:lnTo>
                <a:lnTo>
                  <a:pt x="121" y="1300"/>
                </a:lnTo>
                <a:lnTo>
                  <a:pt x="133" y="1305"/>
                </a:lnTo>
                <a:lnTo>
                  <a:pt x="148" y="1309"/>
                </a:lnTo>
                <a:lnTo>
                  <a:pt x="161" y="1313"/>
                </a:lnTo>
                <a:lnTo>
                  <a:pt x="176" y="1316"/>
                </a:lnTo>
                <a:lnTo>
                  <a:pt x="192" y="1318"/>
                </a:lnTo>
                <a:lnTo>
                  <a:pt x="208" y="1320"/>
                </a:lnTo>
                <a:lnTo>
                  <a:pt x="244" y="1323"/>
                </a:lnTo>
                <a:lnTo>
                  <a:pt x="283" y="1324"/>
                </a:lnTo>
                <a:lnTo>
                  <a:pt x="2129" y="1324"/>
                </a:lnTo>
                <a:lnTo>
                  <a:pt x="2129" y="6686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11095" y="601020"/>
            <a:ext cx="9660018" cy="430887"/>
          </a:xfrm>
        </p:spPr>
        <p:txBody>
          <a:bodyPr lIns="0" tIns="0" rIns="0" bIns="0" anchor="b">
            <a:spAutoFit/>
          </a:bodyPr>
          <a:lstStyle>
            <a:lvl1pPr algn="l">
              <a:defRPr sz="2800" b="1">
                <a:solidFill>
                  <a:schemeClr val="accent2"/>
                </a:solidFill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fr-CH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1095" y="1214550"/>
            <a:ext cx="9660018" cy="1846659"/>
          </a:xfrm>
        </p:spPr>
        <p:txBody>
          <a:bodyPr lIns="0" tIns="0" rIns="0" bIns="0">
            <a:spAutoFit/>
          </a:bodyPr>
          <a:lstStyle>
            <a:lvl1pPr marL="0" indent="0">
              <a:lnSpc>
                <a:spcPct val="105000"/>
              </a:lnSpc>
              <a:spcBef>
                <a:spcPts val="1200"/>
              </a:spcBef>
              <a:buFontTx/>
              <a:buNone/>
              <a:defRPr sz="2000" b="1">
                <a:solidFill>
                  <a:schemeClr val="accent3"/>
                </a:solidFill>
              </a:defRPr>
            </a:lvl1pPr>
            <a:lvl2pPr marL="0" indent="0">
              <a:lnSpc>
                <a:spcPct val="105000"/>
              </a:lnSpc>
              <a:spcBef>
                <a:spcPts val="600"/>
              </a:spcBef>
              <a:buFontTx/>
              <a:buNone/>
              <a:defRPr sz="2000">
                <a:solidFill>
                  <a:schemeClr val="accent3"/>
                </a:solidFill>
              </a:defRPr>
            </a:lvl2pPr>
            <a:lvl3pPr marL="182563" indent="-182563">
              <a:lnSpc>
                <a:spcPct val="105000"/>
              </a:lnSpc>
              <a:spcBef>
                <a:spcPts val="600"/>
              </a:spcBef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accent3"/>
                </a:solidFill>
              </a:defRPr>
            </a:lvl3pPr>
            <a:lvl4pPr marL="446088" indent="-249238">
              <a:lnSpc>
                <a:spcPct val="105000"/>
              </a:lnSpc>
              <a:spcBef>
                <a:spcPts val="300"/>
              </a:spcBef>
              <a:defRPr sz="2000">
                <a:solidFill>
                  <a:schemeClr val="accent3"/>
                </a:solidFill>
              </a:defRPr>
            </a:lvl4pPr>
            <a:lvl5pPr marL="628650" indent="-190500">
              <a:lnSpc>
                <a:spcPct val="105000"/>
              </a:lnSpc>
              <a:spcBef>
                <a:spcPts val="300"/>
              </a:spcBef>
              <a:buClr>
                <a:schemeClr val="accent3"/>
              </a:buClr>
              <a:buFont typeface="Wingdings" pitchFamily="2" charset="2"/>
              <a:buChar char="§"/>
              <a:defRPr sz="2000">
                <a:solidFill>
                  <a:schemeClr val="accent3"/>
                </a:solidFill>
              </a:defRPr>
            </a:lvl5pPr>
          </a:lstStyle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fr-CH" noProof="0" dirty="0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2"/>
          <p:cNvSpPr>
            <a:spLocks noChangeArrowheads="1"/>
          </p:cNvSpPr>
          <p:nvPr userDrawn="1"/>
        </p:nvSpPr>
        <p:spPr bwMode="auto">
          <a:xfrm>
            <a:off x="9742488" y="5689600"/>
            <a:ext cx="419100" cy="144463"/>
          </a:xfrm>
          <a:prstGeom prst="rect">
            <a:avLst/>
          </a:prstGeom>
          <a:solidFill>
            <a:srgbClr val="AF001E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latin typeface="+mn-lt"/>
            </a:endParaRPr>
          </a:p>
        </p:txBody>
      </p:sp>
      <p:sp>
        <p:nvSpPr>
          <p:cNvPr id="4" name="Freeform 13"/>
          <p:cNvSpPr>
            <a:spLocks/>
          </p:cNvSpPr>
          <p:nvPr userDrawn="1"/>
        </p:nvSpPr>
        <p:spPr bwMode="auto">
          <a:xfrm>
            <a:off x="9767888" y="5726113"/>
            <a:ext cx="49212" cy="69850"/>
          </a:xfrm>
          <a:custGeom>
            <a:avLst/>
            <a:gdLst/>
            <a:ahLst/>
            <a:cxnLst>
              <a:cxn ang="0">
                <a:pos x="3" y="4335"/>
              </a:cxn>
              <a:cxn ang="0">
                <a:pos x="55" y="4404"/>
              </a:cxn>
              <a:cxn ang="0">
                <a:pos x="165" y="4431"/>
              </a:cxn>
              <a:cxn ang="0">
                <a:pos x="1037" y="4485"/>
              </a:cxn>
              <a:cxn ang="0">
                <a:pos x="1606" y="4478"/>
              </a:cxn>
              <a:cxn ang="0">
                <a:pos x="2018" y="4425"/>
              </a:cxn>
              <a:cxn ang="0">
                <a:pos x="2305" y="4349"/>
              </a:cxn>
              <a:cxn ang="0">
                <a:pos x="2560" y="4241"/>
              </a:cxn>
              <a:cxn ang="0">
                <a:pos x="2776" y="4097"/>
              </a:cxn>
              <a:cxn ang="0">
                <a:pos x="2951" y="3915"/>
              </a:cxn>
              <a:cxn ang="0">
                <a:pos x="3081" y="3692"/>
              </a:cxn>
              <a:cxn ang="0">
                <a:pos x="3162" y="3428"/>
              </a:cxn>
              <a:cxn ang="0">
                <a:pos x="3190" y="3119"/>
              </a:cxn>
              <a:cxn ang="0">
                <a:pos x="3160" y="2801"/>
              </a:cxn>
              <a:cxn ang="0">
                <a:pos x="3048" y="2494"/>
              </a:cxn>
              <a:cxn ang="0">
                <a:pos x="2947" y="2347"/>
              </a:cxn>
              <a:cxn ang="0">
                <a:pos x="2814" y="2213"/>
              </a:cxn>
              <a:cxn ang="0">
                <a:pos x="2645" y="2092"/>
              </a:cxn>
              <a:cxn ang="0">
                <a:pos x="2188" y="1893"/>
              </a:cxn>
              <a:cxn ang="0">
                <a:pos x="1348" y="1664"/>
              </a:cxn>
              <a:cxn ang="0">
                <a:pos x="1175" y="1578"/>
              </a:cxn>
              <a:cxn ang="0">
                <a:pos x="1078" y="1481"/>
              </a:cxn>
              <a:cxn ang="0">
                <a:pos x="1029" y="1354"/>
              </a:cxn>
              <a:cxn ang="0">
                <a:pos x="1025" y="1202"/>
              </a:cxn>
              <a:cxn ang="0">
                <a:pos x="1092" y="1028"/>
              </a:cxn>
              <a:cxn ang="0">
                <a:pos x="1225" y="920"/>
              </a:cxn>
              <a:cxn ang="0">
                <a:pos x="1403" y="862"/>
              </a:cxn>
              <a:cxn ang="0">
                <a:pos x="1664" y="842"/>
              </a:cxn>
              <a:cxn ang="0">
                <a:pos x="2518" y="876"/>
              </a:cxn>
              <a:cxn ang="0">
                <a:pos x="2822" y="889"/>
              </a:cxn>
              <a:cxn ang="0">
                <a:pos x="2909" y="837"/>
              </a:cxn>
              <a:cxn ang="0">
                <a:pos x="3026" y="219"/>
              </a:cxn>
              <a:cxn ang="0">
                <a:pos x="3010" y="117"/>
              </a:cxn>
              <a:cxn ang="0">
                <a:pos x="2934" y="68"/>
              </a:cxn>
              <a:cxn ang="0">
                <a:pos x="2441" y="20"/>
              </a:cxn>
              <a:cxn ang="0">
                <a:pos x="1713" y="0"/>
              </a:cxn>
              <a:cxn ang="0">
                <a:pos x="1410" y="13"/>
              </a:cxn>
              <a:cxn ang="0">
                <a:pos x="1096" y="59"/>
              </a:cxn>
              <a:cxn ang="0">
                <a:pos x="823" y="137"/>
              </a:cxn>
              <a:cxn ang="0">
                <a:pos x="591" y="247"/>
              </a:cxn>
              <a:cxn ang="0">
                <a:pos x="400" y="385"/>
              </a:cxn>
              <a:cxn ang="0">
                <a:pos x="250" y="552"/>
              </a:cxn>
              <a:cxn ang="0">
                <a:pos x="139" y="744"/>
              </a:cxn>
              <a:cxn ang="0">
                <a:pos x="69" y="961"/>
              </a:cxn>
              <a:cxn ang="0">
                <a:pos x="38" y="1200"/>
              </a:cxn>
              <a:cxn ang="0">
                <a:pos x="54" y="1523"/>
              </a:cxn>
              <a:cxn ang="0">
                <a:pos x="168" y="1899"/>
              </a:cxn>
              <a:cxn ang="0">
                <a:pos x="382" y="2196"/>
              </a:cxn>
              <a:cxn ang="0">
                <a:pos x="689" y="2417"/>
              </a:cxn>
              <a:cxn ang="0">
                <a:pos x="1083" y="2566"/>
              </a:cxn>
              <a:cxn ang="0">
                <a:pos x="1858" y="2782"/>
              </a:cxn>
              <a:cxn ang="0">
                <a:pos x="2025" y="2871"/>
              </a:cxn>
              <a:cxn ang="0">
                <a:pos x="2130" y="2981"/>
              </a:cxn>
              <a:cxn ang="0">
                <a:pos x="2180" y="3118"/>
              </a:cxn>
              <a:cxn ang="0">
                <a:pos x="2178" y="3287"/>
              </a:cxn>
              <a:cxn ang="0">
                <a:pos x="2105" y="3463"/>
              </a:cxn>
              <a:cxn ang="0">
                <a:pos x="1948" y="3569"/>
              </a:cxn>
              <a:cxn ang="0">
                <a:pos x="1700" y="3623"/>
              </a:cxn>
              <a:cxn ang="0">
                <a:pos x="1294" y="3639"/>
              </a:cxn>
              <a:cxn ang="0">
                <a:pos x="519" y="3599"/>
              </a:cxn>
              <a:cxn ang="0">
                <a:pos x="205" y="3585"/>
              </a:cxn>
              <a:cxn ang="0">
                <a:pos x="119" y="3636"/>
              </a:cxn>
            </a:cxnLst>
            <a:rect l="0" t="0" r="r" b="b"/>
            <a:pathLst>
              <a:path w="3190" h="4488">
                <a:moveTo>
                  <a:pt x="84" y="3742"/>
                </a:moveTo>
                <a:lnTo>
                  <a:pt x="2" y="4269"/>
                </a:lnTo>
                <a:lnTo>
                  <a:pt x="2" y="4269"/>
                </a:lnTo>
                <a:lnTo>
                  <a:pt x="0" y="4287"/>
                </a:lnTo>
                <a:lnTo>
                  <a:pt x="0" y="4305"/>
                </a:lnTo>
                <a:lnTo>
                  <a:pt x="1" y="4320"/>
                </a:lnTo>
                <a:lnTo>
                  <a:pt x="3" y="4335"/>
                </a:lnTo>
                <a:lnTo>
                  <a:pt x="6" y="4348"/>
                </a:lnTo>
                <a:lnTo>
                  <a:pt x="11" y="4360"/>
                </a:lnTo>
                <a:lnTo>
                  <a:pt x="18" y="4371"/>
                </a:lnTo>
                <a:lnTo>
                  <a:pt x="26" y="4381"/>
                </a:lnTo>
                <a:lnTo>
                  <a:pt x="34" y="4389"/>
                </a:lnTo>
                <a:lnTo>
                  <a:pt x="44" y="4397"/>
                </a:lnTo>
                <a:lnTo>
                  <a:pt x="55" y="4404"/>
                </a:lnTo>
                <a:lnTo>
                  <a:pt x="67" y="4410"/>
                </a:lnTo>
                <a:lnTo>
                  <a:pt x="80" y="4415"/>
                </a:lnTo>
                <a:lnTo>
                  <a:pt x="94" y="4420"/>
                </a:lnTo>
                <a:lnTo>
                  <a:pt x="109" y="4423"/>
                </a:lnTo>
                <a:lnTo>
                  <a:pt x="125" y="4426"/>
                </a:lnTo>
                <a:lnTo>
                  <a:pt x="125" y="4426"/>
                </a:lnTo>
                <a:lnTo>
                  <a:pt x="165" y="4431"/>
                </a:lnTo>
                <a:lnTo>
                  <a:pt x="213" y="4437"/>
                </a:lnTo>
                <a:lnTo>
                  <a:pt x="326" y="4448"/>
                </a:lnTo>
                <a:lnTo>
                  <a:pt x="459" y="4457"/>
                </a:lnTo>
                <a:lnTo>
                  <a:pt x="610" y="4467"/>
                </a:lnTo>
                <a:lnTo>
                  <a:pt x="773" y="4476"/>
                </a:lnTo>
                <a:lnTo>
                  <a:pt x="947" y="4482"/>
                </a:lnTo>
                <a:lnTo>
                  <a:pt x="1037" y="4485"/>
                </a:lnTo>
                <a:lnTo>
                  <a:pt x="1126" y="4486"/>
                </a:lnTo>
                <a:lnTo>
                  <a:pt x="1217" y="4488"/>
                </a:lnTo>
                <a:lnTo>
                  <a:pt x="1309" y="4488"/>
                </a:lnTo>
                <a:lnTo>
                  <a:pt x="1309" y="4488"/>
                </a:lnTo>
                <a:lnTo>
                  <a:pt x="1409" y="4487"/>
                </a:lnTo>
                <a:lnTo>
                  <a:pt x="1509" y="4483"/>
                </a:lnTo>
                <a:lnTo>
                  <a:pt x="1606" y="4478"/>
                </a:lnTo>
                <a:lnTo>
                  <a:pt x="1702" y="4470"/>
                </a:lnTo>
                <a:lnTo>
                  <a:pt x="1795" y="4461"/>
                </a:lnTo>
                <a:lnTo>
                  <a:pt x="1841" y="4454"/>
                </a:lnTo>
                <a:lnTo>
                  <a:pt x="1886" y="4448"/>
                </a:lnTo>
                <a:lnTo>
                  <a:pt x="1930" y="4441"/>
                </a:lnTo>
                <a:lnTo>
                  <a:pt x="1975" y="4434"/>
                </a:lnTo>
                <a:lnTo>
                  <a:pt x="2018" y="4425"/>
                </a:lnTo>
                <a:lnTo>
                  <a:pt x="2062" y="4416"/>
                </a:lnTo>
                <a:lnTo>
                  <a:pt x="2104" y="4407"/>
                </a:lnTo>
                <a:lnTo>
                  <a:pt x="2145" y="4397"/>
                </a:lnTo>
                <a:lnTo>
                  <a:pt x="2186" y="4386"/>
                </a:lnTo>
                <a:lnTo>
                  <a:pt x="2227" y="4374"/>
                </a:lnTo>
                <a:lnTo>
                  <a:pt x="2266" y="4362"/>
                </a:lnTo>
                <a:lnTo>
                  <a:pt x="2305" y="4349"/>
                </a:lnTo>
                <a:lnTo>
                  <a:pt x="2344" y="4336"/>
                </a:lnTo>
                <a:lnTo>
                  <a:pt x="2382" y="4322"/>
                </a:lnTo>
                <a:lnTo>
                  <a:pt x="2419" y="4307"/>
                </a:lnTo>
                <a:lnTo>
                  <a:pt x="2455" y="4292"/>
                </a:lnTo>
                <a:lnTo>
                  <a:pt x="2491" y="4275"/>
                </a:lnTo>
                <a:lnTo>
                  <a:pt x="2525" y="4258"/>
                </a:lnTo>
                <a:lnTo>
                  <a:pt x="2560" y="4241"/>
                </a:lnTo>
                <a:lnTo>
                  <a:pt x="2593" y="4222"/>
                </a:lnTo>
                <a:lnTo>
                  <a:pt x="2625" y="4203"/>
                </a:lnTo>
                <a:lnTo>
                  <a:pt x="2658" y="4183"/>
                </a:lnTo>
                <a:lnTo>
                  <a:pt x="2688" y="4163"/>
                </a:lnTo>
                <a:lnTo>
                  <a:pt x="2718" y="4141"/>
                </a:lnTo>
                <a:lnTo>
                  <a:pt x="2747" y="4119"/>
                </a:lnTo>
                <a:lnTo>
                  <a:pt x="2776" y="4097"/>
                </a:lnTo>
                <a:lnTo>
                  <a:pt x="2804" y="4073"/>
                </a:lnTo>
                <a:lnTo>
                  <a:pt x="2831" y="4048"/>
                </a:lnTo>
                <a:lnTo>
                  <a:pt x="2857" y="4023"/>
                </a:lnTo>
                <a:lnTo>
                  <a:pt x="2882" y="3997"/>
                </a:lnTo>
                <a:lnTo>
                  <a:pt x="2906" y="3971"/>
                </a:lnTo>
                <a:lnTo>
                  <a:pt x="2928" y="3943"/>
                </a:lnTo>
                <a:lnTo>
                  <a:pt x="2951" y="3915"/>
                </a:lnTo>
                <a:lnTo>
                  <a:pt x="2973" y="3885"/>
                </a:lnTo>
                <a:lnTo>
                  <a:pt x="2993" y="3855"/>
                </a:lnTo>
                <a:lnTo>
                  <a:pt x="3013" y="3825"/>
                </a:lnTo>
                <a:lnTo>
                  <a:pt x="3031" y="3793"/>
                </a:lnTo>
                <a:lnTo>
                  <a:pt x="3049" y="3761"/>
                </a:lnTo>
                <a:lnTo>
                  <a:pt x="3066" y="3727"/>
                </a:lnTo>
                <a:lnTo>
                  <a:pt x="3081" y="3692"/>
                </a:lnTo>
                <a:lnTo>
                  <a:pt x="3096" y="3658"/>
                </a:lnTo>
                <a:lnTo>
                  <a:pt x="3109" y="3622"/>
                </a:lnTo>
                <a:lnTo>
                  <a:pt x="3122" y="3585"/>
                </a:lnTo>
                <a:lnTo>
                  <a:pt x="3134" y="3547"/>
                </a:lnTo>
                <a:lnTo>
                  <a:pt x="3144" y="3508"/>
                </a:lnTo>
                <a:lnTo>
                  <a:pt x="3154" y="3469"/>
                </a:lnTo>
                <a:lnTo>
                  <a:pt x="3162" y="3428"/>
                </a:lnTo>
                <a:lnTo>
                  <a:pt x="3169" y="3387"/>
                </a:lnTo>
                <a:lnTo>
                  <a:pt x="3175" y="3345"/>
                </a:lnTo>
                <a:lnTo>
                  <a:pt x="3181" y="3301"/>
                </a:lnTo>
                <a:lnTo>
                  <a:pt x="3185" y="3257"/>
                </a:lnTo>
                <a:lnTo>
                  <a:pt x="3187" y="3212"/>
                </a:lnTo>
                <a:lnTo>
                  <a:pt x="3190" y="3166"/>
                </a:lnTo>
                <a:lnTo>
                  <a:pt x="3190" y="3119"/>
                </a:lnTo>
                <a:lnTo>
                  <a:pt x="3190" y="3119"/>
                </a:lnTo>
                <a:lnTo>
                  <a:pt x="3190" y="3064"/>
                </a:lnTo>
                <a:lnTo>
                  <a:pt x="3186" y="3010"/>
                </a:lnTo>
                <a:lnTo>
                  <a:pt x="3183" y="2956"/>
                </a:lnTo>
                <a:lnTo>
                  <a:pt x="3177" y="2904"/>
                </a:lnTo>
                <a:lnTo>
                  <a:pt x="3169" y="2852"/>
                </a:lnTo>
                <a:lnTo>
                  <a:pt x="3160" y="2801"/>
                </a:lnTo>
                <a:lnTo>
                  <a:pt x="3148" y="2751"/>
                </a:lnTo>
                <a:lnTo>
                  <a:pt x="3135" y="2702"/>
                </a:lnTo>
                <a:lnTo>
                  <a:pt x="3120" y="2654"/>
                </a:lnTo>
                <a:lnTo>
                  <a:pt x="3102" y="2608"/>
                </a:lnTo>
                <a:lnTo>
                  <a:pt x="3082" y="2561"/>
                </a:lnTo>
                <a:lnTo>
                  <a:pt x="3060" y="2517"/>
                </a:lnTo>
                <a:lnTo>
                  <a:pt x="3048" y="2494"/>
                </a:lnTo>
                <a:lnTo>
                  <a:pt x="3036" y="2472"/>
                </a:lnTo>
                <a:lnTo>
                  <a:pt x="3023" y="2451"/>
                </a:lnTo>
                <a:lnTo>
                  <a:pt x="3009" y="2430"/>
                </a:lnTo>
                <a:lnTo>
                  <a:pt x="2995" y="2408"/>
                </a:lnTo>
                <a:lnTo>
                  <a:pt x="2979" y="2388"/>
                </a:lnTo>
                <a:lnTo>
                  <a:pt x="2963" y="2367"/>
                </a:lnTo>
                <a:lnTo>
                  <a:pt x="2947" y="2347"/>
                </a:lnTo>
                <a:lnTo>
                  <a:pt x="2930" y="2327"/>
                </a:lnTo>
                <a:lnTo>
                  <a:pt x="2912" y="2308"/>
                </a:lnTo>
                <a:lnTo>
                  <a:pt x="2894" y="2288"/>
                </a:lnTo>
                <a:lnTo>
                  <a:pt x="2875" y="2269"/>
                </a:lnTo>
                <a:lnTo>
                  <a:pt x="2855" y="2250"/>
                </a:lnTo>
                <a:lnTo>
                  <a:pt x="2835" y="2231"/>
                </a:lnTo>
                <a:lnTo>
                  <a:pt x="2814" y="2213"/>
                </a:lnTo>
                <a:lnTo>
                  <a:pt x="2792" y="2195"/>
                </a:lnTo>
                <a:lnTo>
                  <a:pt x="2769" y="2177"/>
                </a:lnTo>
                <a:lnTo>
                  <a:pt x="2745" y="2159"/>
                </a:lnTo>
                <a:lnTo>
                  <a:pt x="2721" y="2142"/>
                </a:lnTo>
                <a:lnTo>
                  <a:pt x="2697" y="2126"/>
                </a:lnTo>
                <a:lnTo>
                  <a:pt x="2672" y="2108"/>
                </a:lnTo>
                <a:lnTo>
                  <a:pt x="2645" y="2092"/>
                </a:lnTo>
                <a:lnTo>
                  <a:pt x="2589" y="2061"/>
                </a:lnTo>
                <a:lnTo>
                  <a:pt x="2531" y="2029"/>
                </a:lnTo>
                <a:lnTo>
                  <a:pt x="2470" y="2000"/>
                </a:lnTo>
                <a:lnTo>
                  <a:pt x="2405" y="1972"/>
                </a:lnTo>
                <a:lnTo>
                  <a:pt x="2336" y="1944"/>
                </a:lnTo>
                <a:lnTo>
                  <a:pt x="2264" y="1918"/>
                </a:lnTo>
                <a:lnTo>
                  <a:pt x="2188" y="1893"/>
                </a:lnTo>
                <a:lnTo>
                  <a:pt x="2109" y="1869"/>
                </a:lnTo>
                <a:lnTo>
                  <a:pt x="2027" y="1847"/>
                </a:lnTo>
                <a:lnTo>
                  <a:pt x="1521" y="1717"/>
                </a:lnTo>
                <a:lnTo>
                  <a:pt x="1521" y="1717"/>
                </a:lnTo>
                <a:lnTo>
                  <a:pt x="1459" y="1700"/>
                </a:lnTo>
                <a:lnTo>
                  <a:pt x="1401" y="1682"/>
                </a:lnTo>
                <a:lnTo>
                  <a:pt x="1348" y="1664"/>
                </a:lnTo>
                <a:lnTo>
                  <a:pt x="1299" y="1645"/>
                </a:lnTo>
                <a:lnTo>
                  <a:pt x="1275" y="1635"/>
                </a:lnTo>
                <a:lnTo>
                  <a:pt x="1253" y="1624"/>
                </a:lnTo>
                <a:lnTo>
                  <a:pt x="1233" y="1613"/>
                </a:lnTo>
                <a:lnTo>
                  <a:pt x="1212" y="1601"/>
                </a:lnTo>
                <a:lnTo>
                  <a:pt x="1194" y="1590"/>
                </a:lnTo>
                <a:lnTo>
                  <a:pt x="1175" y="1578"/>
                </a:lnTo>
                <a:lnTo>
                  <a:pt x="1159" y="1565"/>
                </a:lnTo>
                <a:lnTo>
                  <a:pt x="1143" y="1552"/>
                </a:lnTo>
                <a:lnTo>
                  <a:pt x="1128" y="1539"/>
                </a:lnTo>
                <a:lnTo>
                  <a:pt x="1113" y="1525"/>
                </a:lnTo>
                <a:lnTo>
                  <a:pt x="1100" y="1511"/>
                </a:lnTo>
                <a:lnTo>
                  <a:pt x="1089" y="1496"/>
                </a:lnTo>
                <a:lnTo>
                  <a:pt x="1078" y="1481"/>
                </a:lnTo>
                <a:lnTo>
                  <a:pt x="1068" y="1465"/>
                </a:lnTo>
                <a:lnTo>
                  <a:pt x="1059" y="1447"/>
                </a:lnTo>
                <a:lnTo>
                  <a:pt x="1052" y="1430"/>
                </a:lnTo>
                <a:lnTo>
                  <a:pt x="1044" y="1413"/>
                </a:lnTo>
                <a:lnTo>
                  <a:pt x="1038" y="1393"/>
                </a:lnTo>
                <a:lnTo>
                  <a:pt x="1033" y="1374"/>
                </a:lnTo>
                <a:lnTo>
                  <a:pt x="1029" y="1354"/>
                </a:lnTo>
                <a:lnTo>
                  <a:pt x="1026" y="1332"/>
                </a:lnTo>
                <a:lnTo>
                  <a:pt x="1024" y="1311"/>
                </a:lnTo>
                <a:lnTo>
                  <a:pt x="1021" y="1289"/>
                </a:lnTo>
                <a:lnTo>
                  <a:pt x="1021" y="1265"/>
                </a:lnTo>
                <a:lnTo>
                  <a:pt x="1021" y="1265"/>
                </a:lnTo>
                <a:lnTo>
                  <a:pt x="1022" y="1233"/>
                </a:lnTo>
                <a:lnTo>
                  <a:pt x="1025" y="1202"/>
                </a:lnTo>
                <a:lnTo>
                  <a:pt x="1030" y="1173"/>
                </a:lnTo>
                <a:lnTo>
                  <a:pt x="1035" y="1145"/>
                </a:lnTo>
                <a:lnTo>
                  <a:pt x="1044" y="1119"/>
                </a:lnTo>
                <a:lnTo>
                  <a:pt x="1054" y="1094"/>
                </a:lnTo>
                <a:lnTo>
                  <a:pt x="1065" y="1071"/>
                </a:lnTo>
                <a:lnTo>
                  <a:pt x="1078" y="1049"/>
                </a:lnTo>
                <a:lnTo>
                  <a:pt x="1092" y="1028"/>
                </a:lnTo>
                <a:lnTo>
                  <a:pt x="1107" y="1010"/>
                </a:lnTo>
                <a:lnTo>
                  <a:pt x="1124" y="991"/>
                </a:lnTo>
                <a:lnTo>
                  <a:pt x="1142" y="975"/>
                </a:lnTo>
                <a:lnTo>
                  <a:pt x="1161" y="960"/>
                </a:lnTo>
                <a:lnTo>
                  <a:pt x="1181" y="946"/>
                </a:lnTo>
                <a:lnTo>
                  <a:pt x="1202" y="932"/>
                </a:lnTo>
                <a:lnTo>
                  <a:pt x="1225" y="920"/>
                </a:lnTo>
                <a:lnTo>
                  <a:pt x="1248" y="909"/>
                </a:lnTo>
                <a:lnTo>
                  <a:pt x="1272" y="899"/>
                </a:lnTo>
                <a:lnTo>
                  <a:pt x="1297" y="889"/>
                </a:lnTo>
                <a:lnTo>
                  <a:pt x="1323" y="882"/>
                </a:lnTo>
                <a:lnTo>
                  <a:pt x="1349" y="874"/>
                </a:lnTo>
                <a:lnTo>
                  <a:pt x="1376" y="868"/>
                </a:lnTo>
                <a:lnTo>
                  <a:pt x="1403" y="862"/>
                </a:lnTo>
                <a:lnTo>
                  <a:pt x="1431" y="858"/>
                </a:lnTo>
                <a:lnTo>
                  <a:pt x="1459" y="854"/>
                </a:lnTo>
                <a:lnTo>
                  <a:pt x="1488" y="850"/>
                </a:lnTo>
                <a:lnTo>
                  <a:pt x="1546" y="845"/>
                </a:lnTo>
                <a:lnTo>
                  <a:pt x="1605" y="842"/>
                </a:lnTo>
                <a:lnTo>
                  <a:pt x="1664" y="842"/>
                </a:lnTo>
                <a:lnTo>
                  <a:pt x="1664" y="842"/>
                </a:lnTo>
                <a:lnTo>
                  <a:pt x="1744" y="842"/>
                </a:lnTo>
                <a:lnTo>
                  <a:pt x="1823" y="843"/>
                </a:lnTo>
                <a:lnTo>
                  <a:pt x="1979" y="847"/>
                </a:lnTo>
                <a:lnTo>
                  <a:pt x="2130" y="852"/>
                </a:lnTo>
                <a:lnTo>
                  <a:pt x="2272" y="860"/>
                </a:lnTo>
                <a:lnTo>
                  <a:pt x="2403" y="868"/>
                </a:lnTo>
                <a:lnTo>
                  <a:pt x="2518" y="876"/>
                </a:lnTo>
                <a:lnTo>
                  <a:pt x="2691" y="889"/>
                </a:lnTo>
                <a:lnTo>
                  <a:pt x="2691" y="889"/>
                </a:lnTo>
                <a:lnTo>
                  <a:pt x="2723" y="891"/>
                </a:lnTo>
                <a:lnTo>
                  <a:pt x="2752" y="893"/>
                </a:lnTo>
                <a:lnTo>
                  <a:pt x="2778" y="893"/>
                </a:lnTo>
                <a:lnTo>
                  <a:pt x="2802" y="891"/>
                </a:lnTo>
                <a:lnTo>
                  <a:pt x="2822" y="889"/>
                </a:lnTo>
                <a:lnTo>
                  <a:pt x="2842" y="885"/>
                </a:lnTo>
                <a:lnTo>
                  <a:pt x="2859" y="880"/>
                </a:lnTo>
                <a:lnTo>
                  <a:pt x="2873" y="872"/>
                </a:lnTo>
                <a:lnTo>
                  <a:pt x="2881" y="868"/>
                </a:lnTo>
                <a:lnTo>
                  <a:pt x="2887" y="862"/>
                </a:lnTo>
                <a:lnTo>
                  <a:pt x="2898" y="851"/>
                </a:lnTo>
                <a:lnTo>
                  <a:pt x="2909" y="837"/>
                </a:lnTo>
                <a:lnTo>
                  <a:pt x="2918" y="822"/>
                </a:lnTo>
                <a:lnTo>
                  <a:pt x="2925" y="804"/>
                </a:lnTo>
                <a:lnTo>
                  <a:pt x="2933" y="782"/>
                </a:lnTo>
                <a:lnTo>
                  <a:pt x="2938" y="758"/>
                </a:lnTo>
                <a:lnTo>
                  <a:pt x="2944" y="732"/>
                </a:lnTo>
                <a:lnTo>
                  <a:pt x="3026" y="219"/>
                </a:lnTo>
                <a:lnTo>
                  <a:pt x="3026" y="219"/>
                </a:lnTo>
                <a:lnTo>
                  <a:pt x="3027" y="200"/>
                </a:lnTo>
                <a:lnTo>
                  <a:pt x="3028" y="183"/>
                </a:lnTo>
                <a:lnTo>
                  <a:pt x="3027" y="168"/>
                </a:lnTo>
                <a:lnTo>
                  <a:pt x="3025" y="152"/>
                </a:lnTo>
                <a:lnTo>
                  <a:pt x="3022" y="139"/>
                </a:lnTo>
                <a:lnTo>
                  <a:pt x="3016" y="128"/>
                </a:lnTo>
                <a:lnTo>
                  <a:pt x="3010" y="117"/>
                </a:lnTo>
                <a:lnTo>
                  <a:pt x="3003" y="107"/>
                </a:lnTo>
                <a:lnTo>
                  <a:pt x="2995" y="98"/>
                </a:lnTo>
                <a:lnTo>
                  <a:pt x="2985" y="90"/>
                </a:lnTo>
                <a:lnTo>
                  <a:pt x="2973" y="83"/>
                </a:lnTo>
                <a:lnTo>
                  <a:pt x="2961" y="78"/>
                </a:lnTo>
                <a:lnTo>
                  <a:pt x="2948" y="72"/>
                </a:lnTo>
                <a:lnTo>
                  <a:pt x="2934" y="68"/>
                </a:lnTo>
                <a:lnTo>
                  <a:pt x="2919" y="64"/>
                </a:lnTo>
                <a:lnTo>
                  <a:pt x="2902" y="61"/>
                </a:lnTo>
                <a:lnTo>
                  <a:pt x="2902" y="61"/>
                </a:lnTo>
                <a:lnTo>
                  <a:pt x="2817" y="51"/>
                </a:lnTo>
                <a:lnTo>
                  <a:pt x="2711" y="40"/>
                </a:lnTo>
                <a:lnTo>
                  <a:pt x="2585" y="30"/>
                </a:lnTo>
                <a:lnTo>
                  <a:pt x="2441" y="20"/>
                </a:lnTo>
                <a:lnTo>
                  <a:pt x="2280" y="12"/>
                </a:lnTo>
                <a:lnTo>
                  <a:pt x="2194" y="8"/>
                </a:lnTo>
                <a:lnTo>
                  <a:pt x="2104" y="5"/>
                </a:lnTo>
                <a:lnTo>
                  <a:pt x="2011" y="3"/>
                </a:lnTo>
                <a:lnTo>
                  <a:pt x="1914" y="1"/>
                </a:lnTo>
                <a:lnTo>
                  <a:pt x="1815" y="0"/>
                </a:lnTo>
                <a:lnTo>
                  <a:pt x="1713" y="0"/>
                </a:lnTo>
                <a:lnTo>
                  <a:pt x="1713" y="0"/>
                </a:lnTo>
                <a:lnTo>
                  <a:pt x="1660" y="0"/>
                </a:lnTo>
                <a:lnTo>
                  <a:pt x="1608" y="1"/>
                </a:lnTo>
                <a:lnTo>
                  <a:pt x="1558" y="3"/>
                </a:lnTo>
                <a:lnTo>
                  <a:pt x="1508" y="5"/>
                </a:lnTo>
                <a:lnTo>
                  <a:pt x="1458" y="8"/>
                </a:lnTo>
                <a:lnTo>
                  <a:pt x="1410" y="13"/>
                </a:lnTo>
                <a:lnTo>
                  <a:pt x="1363" y="17"/>
                </a:lnTo>
                <a:lnTo>
                  <a:pt x="1316" y="22"/>
                </a:lnTo>
                <a:lnTo>
                  <a:pt x="1271" y="28"/>
                </a:lnTo>
                <a:lnTo>
                  <a:pt x="1225" y="35"/>
                </a:lnTo>
                <a:lnTo>
                  <a:pt x="1182" y="42"/>
                </a:lnTo>
                <a:lnTo>
                  <a:pt x="1138" y="51"/>
                </a:lnTo>
                <a:lnTo>
                  <a:pt x="1096" y="59"/>
                </a:lnTo>
                <a:lnTo>
                  <a:pt x="1055" y="68"/>
                </a:lnTo>
                <a:lnTo>
                  <a:pt x="1014" y="78"/>
                </a:lnTo>
                <a:lnTo>
                  <a:pt x="974" y="89"/>
                </a:lnTo>
                <a:lnTo>
                  <a:pt x="935" y="100"/>
                </a:lnTo>
                <a:lnTo>
                  <a:pt x="897" y="112"/>
                </a:lnTo>
                <a:lnTo>
                  <a:pt x="860" y="124"/>
                </a:lnTo>
                <a:lnTo>
                  <a:pt x="823" y="137"/>
                </a:lnTo>
                <a:lnTo>
                  <a:pt x="787" y="151"/>
                </a:lnTo>
                <a:lnTo>
                  <a:pt x="753" y="165"/>
                </a:lnTo>
                <a:lnTo>
                  <a:pt x="719" y="181"/>
                </a:lnTo>
                <a:lnTo>
                  <a:pt x="685" y="197"/>
                </a:lnTo>
                <a:lnTo>
                  <a:pt x="654" y="213"/>
                </a:lnTo>
                <a:lnTo>
                  <a:pt x="623" y="229"/>
                </a:lnTo>
                <a:lnTo>
                  <a:pt x="591" y="247"/>
                </a:lnTo>
                <a:lnTo>
                  <a:pt x="562" y="265"/>
                </a:lnTo>
                <a:lnTo>
                  <a:pt x="533" y="284"/>
                </a:lnTo>
                <a:lnTo>
                  <a:pt x="505" y="303"/>
                </a:lnTo>
                <a:lnTo>
                  <a:pt x="477" y="323"/>
                </a:lnTo>
                <a:lnTo>
                  <a:pt x="451" y="343"/>
                </a:lnTo>
                <a:lnTo>
                  <a:pt x="425" y="365"/>
                </a:lnTo>
                <a:lnTo>
                  <a:pt x="400" y="385"/>
                </a:lnTo>
                <a:lnTo>
                  <a:pt x="377" y="408"/>
                </a:lnTo>
                <a:lnTo>
                  <a:pt x="354" y="431"/>
                </a:lnTo>
                <a:lnTo>
                  <a:pt x="331" y="454"/>
                </a:lnTo>
                <a:lnTo>
                  <a:pt x="309" y="478"/>
                </a:lnTo>
                <a:lnTo>
                  <a:pt x="289" y="501"/>
                </a:lnTo>
                <a:lnTo>
                  <a:pt x="269" y="526"/>
                </a:lnTo>
                <a:lnTo>
                  <a:pt x="250" y="552"/>
                </a:lnTo>
                <a:lnTo>
                  <a:pt x="231" y="578"/>
                </a:lnTo>
                <a:lnTo>
                  <a:pt x="214" y="604"/>
                </a:lnTo>
                <a:lnTo>
                  <a:pt x="198" y="631"/>
                </a:lnTo>
                <a:lnTo>
                  <a:pt x="182" y="658"/>
                </a:lnTo>
                <a:lnTo>
                  <a:pt x="166" y="687"/>
                </a:lnTo>
                <a:lnTo>
                  <a:pt x="152" y="715"/>
                </a:lnTo>
                <a:lnTo>
                  <a:pt x="139" y="744"/>
                </a:lnTo>
                <a:lnTo>
                  <a:pt x="127" y="773"/>
                </a:lnTo>
                <a:lnTo>
                  <a:pt x="116" y="804"/>
                </a:lnTo>
                <a:lnTo>
                  <a:pt x="105" y="834"/>
                </a:lnTo>
                <a:lnTo>
                  <a:pt x="94" y="865"/>
                </a:lnTo>
                <a:lnTo>
                  <a:pt x="85" y="897"/>
                </a:lnTo>
                <a:lnTo>
                  <a:pt x="77" y="928"/>
                </a:lnTo>
                <a:lnTo>
                  <a:pt x="69" y="961"/>
                </a:lnTo>
                <a:lnTo>
                  <a:pt x="62" y="993"/>
                </a:lnTo>
                <a:lnTo>
                  <a:pt x="56" y="1027"/>
                </a:lnTo>
                <a:lnTo>
                  <a:pt x="51" y="1060"/>
                </a:lnTo>
                <a:lnTo>
                  <a:pt x="46" y="1095"/>
                </a:lnTo>
                <a:lnTo>
                  <a:pt x="43" y="1129"/>
                </a:lnTo>
                <a:lnTo>
                  <a:pt x="40" y="1165"/>
                </a:lnTo>
                <a:lnTo>
                  <a:pt x="38" y="1200"/>
                </a:lnTo>
                <a:lnTo>
                  <a:pt x="36" y="1236"/>
                </a:lnTo>
                <a:lnTo>
                  <a:pt x="36" y="1272"/>
                </a:lnTo>
                <a:lnTo>
                  <a:pt x="36" y="1272"/>
                </a:lnTo>
                <a:lnTo>
                  <a:pt x="38" y="1337"/>
                </a:lnTo>
                <a:lnTo>
                  <a:pt x="41" y="1401"/>
                </a:lnTo>
                <a:lnTo>
                  <a:pt x="46" y="1462"/>
                </a:lnTo>
                <a:lnTo>
                  <a:pt x="54" y="1523"/>
                </a:lnTo>
                <a:lnTo>
                  <a:pt x="64" y="1582"/>
                </a:lnTo>
                <a:lnTo>
                  <a:pt x="77" y="1638"/>
                </a:lnTo>
                <a:lnTo>
                  <a:pt x="91" y="1693"/>
                </a:lnTo>
                <a:lnTo>
                  <a:pt x="107" y="1747"/>
                </a:lnTo>
                <a:lnTo>
                  <a:pt x="125" y="1799"/>
                </a:lnTo>
                <a:lnTo>
                  <a:pt x="146" y="1850"/>
                </a:lnTo>
                <a:lnTo>
                  <a:pt x="168" y="1899"/>
                </a:lnTo>
                <a:lnTo>
                  <a:pt x="192" y="1946"/>
                </a:lnTo>
                <a:lnTo>
                  <a:pt x="220" y="1991"/>
                </a:lnTo>
                <a:lnTo>
                  <a:pt x="248" y="2036"/>
                </a:lnTo>
                <a:lnTo>
                  <a:pt x="278" y="2078"/>
                </a:lnTo>
                <a:lnTo>
                  <a:pt x="311" y="2119"/>
                </a:lnTo>
                <a:lnTo>
                  <a:pt x="345" y="2158"/>
                </a:lnTo>
                <a:lnTo>
                  <a:pt x="382" y="2196"/>
                </a:lnTo>
                <a:lnTo>
                  <a:pt x="420" y="2232"/>
                </a:lnTo>
                <a:lnTo>
                  <a:pt x="460" y="2267"/>
                </a:lnTo>
                <a:lnTo>
                  <a:pt x="502" y="2300"/>
                </a:lnTo>
                <a:lnTo>
                  <a:pt x="546" y="2332"/>
                </a:lnTo>
                <a:lnTo>
                  <a:pt x="592" y="2362"/>
                </a:lnTo>
                <a:lnTo>
                  <a:pt x="639" y="2390"/>
                </a:lnTo>
                <a:lnTo>
                  <a:pt x="689" y="2417"/>
                </a:lnTo>
                <a:lnTo>
                  <a:pt x="740" y="2443"/>
                </a:lnTo>
                <a:lnTo>
                  <a:pt x="793" y="2467"/>
                </a:lnTo>
                <a:lnTo>
                  <a:pt x="847" y="2490"/>
                </a:lnTo>
                <a:lnTo>
                  <a:pt x="903" y="2510"/>
                </a:lnTo>
                <a:lnTo>
                  <a:pt x="962" y="2530"/>
                </a:lnTo>
                <a:lnTo>
                  <a:pt x="1021" y="2548"/>
                </a:lnTo>
                <a:lnTo>
                  <a:pt x="1083" y="2566"/>
                </a:lnTo>
                <a:lnTo>
                  <a:pt x="1589" y="2696"/>
                </a:lnTo>
                <a:lnTo>
                  <a:pt x="1589" y="2696"/>
                </a:lnTo>
                <a:lnTo>
                  <a:pt x="1665" y="2716"/>
                </a:lnTo>
                <a:lnTo>
                  <a:pt x="1734" y="2737"/>
                </a:lnTo>
                <a:lnTo>
                  <a:pt x="1799" y="2760"/>
                </a:lnTo>
                <a:lnTo>
                  <a:pt x="1830" y="2770"/>
                </a:lnTo>
                <a:lnTo>
                  <a:pt x="1858" y="2782"/>
                </a:lnTo>
                <a:lnTo>
                  <a:pt x="1886" y="2793"/>
                </a:lnTo>
                <a:lnTo>
                  <a:pt x="1912" y="2806"/>
                </a:lnTo>
                <a:lnTo>
                  <a:pt x="1937" y="2818"/>
                </a:lnTo>
                <a:lnTo>
                  <a:pt x="1961" y="2831"/>
                </a:lnTo>
                <a:lnTo>
                  <a:pt x="1984" y="2844"/>
                </a:lnTo>
                <a:lnTo>
                  <a:pt x="2004" y="2857"/>
                </a:lnTo>
                <a:lnTo>
                  <a:pt x="2025" y="2871"/>
                </a:lnTo>
                <a:lnTo>
                  <a:pt x="2043" y="2885"/>
                </a:lnTo>
                <a:lnTo>
                  <a:pt x="2060" y="2899"/>
                </a:lnTo>
                <a:lnTo>
                  <a:pt x="2077" y="2914"/>
                </a:lnTo>
                <a:lnTo>
                  <a:pt x="2092" y="2931"/>
                </a:lnTo>
                <a:lnTo>
                  <a:pt x="2106" y="2947"/>
                </a:lnTo>
                <a:lnTo>
                  <a:pt x="2119" y="2963"/>
                </a:lnTo>
                <a:lnTo>
                  <a:pt x="2130" y="2981"/>
                </a:lnTo>
                <a:lnTo>
                  <a:pt x="2141" y="2998"/>
                </a:lnTo>
                <a:lnTo>
                  <a:pt x="2150" y="3016"/>
                </a:lnTo>
                <a:lnTo>
                  <a:pt x="2158" y="3036"/>
                </a:lnTo>
                <a:lnTo>
                  <a:pt x="2166" y="3055"/>
                </a:lnTo>
                <a:lnTo>
                  <a:pt x="2171" y="3076"/>
                </a:lnTo>
                <a:lnTo>
                  <a:pt x="2175" y="3097"/>
                </a:lnTo>
                <a:lnTo>
                  <a:pt x="2180" y="3118"/>
                </a:lnTo>
                <a:lnTo>
                  <a:pt x="2182" y="3141"/>
                </a:lnTo>
                <a:lnTo>
                  <a:pt x="2184" y="3164"/>
                </a:lnTo>
                <a:lnTo>
                  <a:pt x="2184" y="3188"/>
                </a:lnTo>
                <a:lnTo>
                  <a:pt x="2184" y="3188"/>
                </a:lnTo>
                <a:lnTo>
                  <a:pt x="2184" y="3223"/>
                </a:lnTo>
                <a:lnTo>
                  <a:pt x="2181" y="3256"/>
                </a:lnTo>
                <a:lnTo>
                  <a:pt x="2178" y="3287"/>
                </a:lnTo>
                <a:lnTo>
                  <a:pt x="2172" y="3318"/>
                </a:lnTo>
                <a:lnTo>
                  <a:pt x="2165" y="3346"/>
                </a:lnTo>
                <a:lnTo>
                  <a:pt x="2156" y="3372"/>
                </a:lnTo>
                <a:lnTo>
                  <a:pt x="2146" y="3397"/>
                </a:lnTo>
                <a:lnTo>
                  <a:pt x="2134" y="3421"/>
                </a:lnTo>
                <a:lnTo>
                  <a:pt x="2120" y="3442"/>
                </a:lnTo>
                <a:lnTo>
                  <a:pt x="2105" y="3463"/>
                </a:lnTo>
                <a:lnTo>
                  <a:pt x="2088" y="3481"/>
                </a:lnTo>
                <a:lnTo>
                  <a:pt x="2069" y="3500"/>
                </a:lnTo>
                <a:lnTo>
                  <a:pt x="2049" y="3516"/>
                </a:lnTo>
                <a:lnTo>
                  <a:pt x="2026" y="3531"/>
                </a:lnTo>
                <a:lnTo>
                  <a:pt x="2002" y="3545"/>
                </a:lnTo>
                <a:lnTo>
                  <a:pt x="1976" y="3557"/>
                </a:lnTo>
                <a:lnTo>
                  <a:pt x="1948" y="3569"/>
                </a:lnTo>
                <a:lnTo>
                  <a:pt x="1919" y="3580"/>
                </a:lnTo>
                <a:lnTo>
                  <a:pt x="1886" y="3590"/>
                </a:lnTo>
                <a:lnTo>
                  <a:pt x="1852" y="3597"/>
                </a:lnTo>
                <a:lnTo>
                  <a:pt x="1818" y="3605"/>
                </a:lnTo>
                <a:lnTo>
                  <a:pt x="1780" y="3612"/>
                </a:lnTo>
                <a:lnTo>
                  <a:pt x="1741" y="3618"/>
                </a:lnTo>
                <a:lnTo>
                  <a:pt x="1700" y="3623"/>
                </a:lnTo>
                <a:lnTo>
                  <a:pt x="1656" y="3627"/>
                </a:lnTo>
                <a:lnTo>
                  <a:pt x="1611" y="3631"/>
                </a:lnTo>
                <a:lnTo>
                  <a:pt x="1563" y="3634"/>
                </a:lnTo>
                <a:lnTo>
                  <a:pt x="1513" y="3636"/>
                </a:lnTo>
                <a:lnTo>
                  <a:pt x="1408" y="3638"/>
                </a:lnTo>
                <a:lnTo>
                  <a:pt x="1294" y="3639"/>
                </a:lnTo>
                <a:lnTo>
                  <a:pt x="1294" y="3639"/>
                </a:lnTo>
                <a:lnTo>
                  <a:pt x="1238" y="3639"/>
                </a:lnTo>
                <a:lnTo>
                  <a:pt x="1178" y="3637"/>
                </a:lnTo>
                <a:lnTo>
                  <a:pt x="1048" y="3633"/>
                </a:lnTo>
                <a:lnTo>
                  <a:pt x="911" y="3625"/>
                </a:lnTo>
                <a:lnTo>
                  <a:pt x="772" y="3618"/>
                </a:lnTo>
                <a:lnTo>
                  <a:pt x="640" y="3608"/>
                </a:lnTo>
                <a:lnTo>
                  <a:pt x="519" y="3599"/>
                </a:lnTo>
                <a:lnTo>
                  <a:pt x="337" y="3584"/>
                </a:lnTo>
                <a:lnTo>
                  <a:pt x="337" y="3584"/>
                </a:lnTo>
                <a:lnTo>
                  <a:pt x="305" y="3582"/>
                </a:lnTo>
                <a:lnTo>
                  <a:pt x="276" y="3581"/>
                </a:lnTo>
                <a:lnTo>
                  <a:pt x="250" y="3581"/>
                </a:lnTo>
                <a:lnTo>
                  <a:pt x="226" y="3582"/>
                </a:lnTo>
                <a:lnTo>
                  <a:pt x="205" y="3585"/>
                </a:lnTo>
                <a:lnTo>
                  <a:pt x="186" y="3588"/>
                </a:lnTo>
                <a:lnTo>
                  <a:pt x="170" y="3594"/>
                </a:lnTo>
                <a:lnTo>
                  <a:pt x="155" y="3601"/>
                </a:lnTo>
                <a:lnTo>
                  <a:pt x="147" y="3606"/>
                </a:lnTo>
                <a:lnTo>
                  <a:pt x="140" y="3611"/>
                </a:lnTo>
                <a:lnTo>
                  <a:pt x="130" y="3622"/>
                </a:lnTo>
                <a:lnTo>
                  <a:pt x="119" y="3636"/>
                </a:lnTo>
                <a:lnTo>
                  <a:pt x="110" y="3652"/>
                </a:lnTo>
                <a:lnTo>
                  <a:pt x="103" y="3671"/>
                </a:lnTo>
                <a:lnTo>
                  <a:pt x="96" y="3691"/>
                </a:lnTo>
                <a:lnTo>
                  <a:pt x="90" y="3715"/>
                </a:lnTo>
                <a:lnTo>
                  <a:pt x="84" y="374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latin typeface="+mn-lt"/>
            </a:endParaRPr>
          </a:p>
        </p:txBody>
      </p:sp>
      <p:sp>
        <p:nvSpPr>
          <p:cNvPr id="5" name="Freeform 15"/>
          <p:cNvSpPr>
            <a:spLocks/>
          </p:cNvSpPr>
          <p:nvPr userDrawn="1"/>
        </p:nvSpPr>
        <p:spPr bwMode="auto">
          <a:xfrm>
            <a:off x="9826625" y="5727700"/>
            <a:ext cx="55563" cy="68263"/>
          </a:xfrm>
          <a:custGeom>
            <a:avLst/>
            <a:gdLst/>
            <a:ahLst/>
            <a:cxnLst>
              <a:cxn ang="0">
                <a:pos x="1511" y="2511"/>
              </a:cxn>
              <a:cxn ang="0">
                <a:pos x="1509" y="2616"/>
              </a:cxn>
              <a:cxn ang="0">
                <a:pos x="1557" y="2742"/>
              </a:cxn>
              <a:cxn ang="0">
                <a:pos x="2413" y="4276"/>
              </a:cxn>
              <a:cxn ang="0">
                <a:pos x="2480" y="4351"/>
              </a:cxn>
              <a:cxn ang="0">
                <a:pos x="2571" y="4391"/>
              </a:cxn>
              <a:cxn ang="0">
                <a:pos x="3421" y="4400"/>
              </a:cxn>
              <a:cxn ang="0">
                <a:pos x="3493" y="4388"/>
              </a:cxn>
              <a:cxn ang="0">
                <a:pos x="3544" y="4354"/>
              </a:cxn>
              <a:cxn ang="0">
                <a:pos x="3565" y="4316"/>
              </a:cxn>
              <a:cxn ang="0">
                <a:pos x="3566" y="4264"/>
              </a:cxn>
              <a:cxn ang="0">
                <a:pos x="3542" y="4198"/>
              </a:cxn>
              <a:cxn ang="0">
                <a:pos x="2587" y="2471"/>
              </a:cxn>
              <a:cxn ang="0">
                <a:pos x="2777" y="2331"/>
              </a:cxn>
              <a:cxn ang="0">
                <a:pos x="2926" y="2190"/>
              </a:cxn>
              <a:cxn ang="0">
                <a:pos x="3056" y="2020"/>
              </a:cxn>
              <a:cxn ang="0">
                <a:pos x="3156" y="1814"/>
              </a:cxn>
              <a:cxn ang="0">
                <a:pos x="3219" y="1567"/>
              </a:cxn>
              <a:cxn ang="0">
                <a:pos x="3236" y="1334"/>
              </a:cxn>
              <a:cxn ang="0">
                <a:pos x="3228" y="1141"/>
              </a:cxn>
              <a:cxn ang="0">
                <a:pos x="3201" y="961"/>
              </a:cxn>
              <a:cxn ang="0">
                <a:pos x="3156" y="797"/>
              </a:cxn>
              <a:cxn ang="0">
                <a:pos x="3093" y="646"/>
              </a:cxn>
              <a:cxn ang="0">
                <a:pos x="3011" y="511"/>
              </a:cxn>
              <a:cxn ang="0">
                <a:pos x="2910" y="390"/>
              </a:cxn>
              <a:cxn ang="0">
                <a:pos x="2791" y="286"/>
              </a:cxn>
              <a:cxn ang="0">
                <a:pos x="2651" y="198"/>
              </a:cxn>
              <a:cxn ang="0">
                <a:pos x="2493" y="125"/>
              </a:cxn>
              <a:cxn ang="0">
                <a:pos x="2313" y="69"/>
              </a:cxn>
              <a:cxn ang="0">
                <a:pos x="2115" y="29"/>
              </a:cxn>
              <a:cxn ang="0">
                <a:pos x="1895" y="6"/>
              </a:cxn>
              <a:cxn ang="0">
                <a:pos x="179" y="0"/>
              </a:cxn>
              <a:cxn ang="0">
                <a:pos x="93" y="10"/>
              </a:cxn>
              <a:cxn ang="0">
                <a:pos x="28" y="53"/>
              </a:cxn>
              <a:cxn ang="0">
                <a:pos x="2" y="138"/>
              </a:cxn>
              <a:cxn ang="0">
                <a:pos x="1" y="4239"/>
              </a:cxn>
              <a:cxn ang="0">
                <a:pos x="21" y="4334"/>
              </a:cxn>
              <a:cxn ang="0">
                <a:pos x="77" y="4384"/>
              </a:cxn>
              <a:cxn ang="0">
                <a:pos x="179" y="4400"/>
              </a:cxn>
              <a:cxn ang="0">
                <a:pos x="874" y="4394"/>
              </a:cxn>
              <a:cxn ang="0">
                <a:pos x="948" y="4358"/>
              </a:cxn>
              <a:cxn ang="0">
                <a:pos x="981" y="4283"/>
              </a:cxn>
              <a:cxn ang="0">
                <a:pos x="1636" y="814"/>
              </a:cxn>
              <a:cxn ang="0">
                <a:pos x="1779" y="822"/>
              </a:cxn>
              <a:cxn ang="0">
                <a:pos x="1932" y="852"/>
              </a:cxn>
              <a:cxn ang="0">
                <a:pos x="2053" y="908"/>
              </a:cxn>
              <a:cxn ang="0">
                <a:pos x="2145" y="991"/>
              </a:cxn>
              <a:cxn ang="0">
                <a:pos x="2207" y="1103"/>
              </a:cxn>
              <a:cxn ang="0">
                <a:pos x="2239" y="1246"/>
              </a:cxn>
              <a:cxn ang="0">
                <a:pos x="2244" y="1380"/>
              </a:cxn>
              <a:cxn ang="0">
                <a:pos x="2229" y="1521"/>
              </a:cxn>
              <a:cxn ang="0">
                <a:pos x="2195" y="1631"/>
              </a:cxn>
              <a:cxn ang="0">
                <a:pos x="2146" y="1717"/>
              </a:cxn>
              <a:cxn ang="0">
                <a:pos x="2086" y="1782"/>
              </a:cxn>
              <a:cxn ang="0">
                <a:pos x="1959" y="1862"/>
              </a:cxn>
              <a:cxn ang="0">
                <a:pos x="1831" y="1906"/>
              </a:cxn>
              <a:cxn ang="0">
                <a:pos x="1705" y="1939"/>
              </a:cxn>
              <a:cxn ang="0">
                <a:pos x="1664" y="1971"/>
              </a:cxn>
              <a:cxn ang="0">
                <a:pos x="1631" y="2030"/>
              </a:cxn>
            </a:cxnLst>
            <a:rect l="0" t="0" r="r" b="b"/>
            <a:pathLst>
              <a:path w="3568" h="4400">
                <a:moveTo>
                  <a:pt x="1601" y="2128"/>
                </a:moveTo>
                <a:lnTo>
                  <a:pt x="1533" y="2416"/>
                </a:lnTo>
                <a:lnTo>
                  <a:pt x="1533" y="2416"/>
                </a:lnTo>
                <a:lnTo>
                  <a:pt x="1520" y="2470"/>
                </a:lnTo>
                <a:lnTo>
                  <a:pt x="1511" y="2511"/>
                </a:lnTo>
                <a:lnTo>
                  <a:pt x="1507" y="2542"/>
                </a:lnTo>
                <a:lnTo>
                  <a:pt x="1505" y="2566"/>
                </a:lnTo>
                <a:lnTo>
                  <a:pt x="1505" y="2566"/>
                </a:lnTo>
                <a:lnTo>
                  <a:pt x="1506" y="2591"/>
                </a:lnTo>
                <a:lnTo>
                  <a:pt x="1509" y="2616"/>
                </a:lnTo>
                <a:lnTo>
                  <a:pt x="1515" y="2640"/>
                </a:lnTo>
                <a:lnTo>
                  <a:pt x="1521" y="2664"/>
                </a:lnTo>
                <a:lnTo>
                  <a:pt x="1531" y="2689"/>
                </a:lnTo>
                <a:lnTo>
                  <a:pt x="1543" y="2715"/>
                </a:lnTo>
                <a:lnTo>
                  <a:pt x="1557" y="2742"/>
                </a:lnTo>
                <a:lnTo>
                  <a:pt x="1574" y="2771"/>
                </a:lnTo>
                <a:lnTo>
                  <a:pt x="2388" y="4236"/>
                </a:lnTo>
                <a:lnTo>
                  <a:pt x="2388" y="4236"/>
                </a:lnTo>
                <a:lnTo>
                  <a:pt x="2401" y="4257"/>
                </a:lnTo>
                <a:lnTo>
                  <a:pt x="2413" y="4276"/>
                </a:lnTo>
                <a:lnTo>
                  <a:pt x="2426" y="4293"/>
                </a:lnTo>
                <a:lnTo>
                  <a:pt x="2439" y="4311"/>
                </a:lnTo>
                <a:lnTo>
                  <a:pt x="2452" y="4325"/>
                </a:lnTo>
                <a:lnTo>
                  <a:pt x="2466" y="4339"/>
                </a:lnTo>
                <a:lnTo>
                  <a:pt x="2480" y="4351"/>
                </a:lnTo>
                <a:lnTo>
                  <a:pt x="2495" y="4362"/>
                </a:lnTo>
                <a:lnTo>
                  <a:pt x="2513" y="4370"/>
                </a:lnTo>
                <a:lnTo>
                  <a:pt x="2530" y="4378"/>
                </a:lnTo>
                <a:lnTo>
                  <a:pt x="2550" y="4386"/>
                </a:lnTo>
                <a:lnTo>
                  <a:pt x="2571" y="4391"/>
                </a:lnTo>
                <a:lnTo>
                  <a:pt x="2594" y="4394"/>
                </a:lnTo>
                <a:lnTo>
                  <a:pt x="2619" y="4397"/>
                </a:lnTo>
                <a:lnTo>
                  <a:pt x="2646" y="4400"/>
                </a:lnTo>
                <a:lnTo>
                  <a:pt x="2675" y="4400"/>
                </a:lnTo>
                <a:lnTo>
                  <a:pt x="3421" y="4400"/>
                </a:lnTo>
                <a:lnTo>
                  <a:pt x="3421" y="4400"/>
                </a:lnTo>
                <a:lnTo>
                  <a:pt x="3439" y="4399"/>
                </a:lnTo>
                <a:lnTo>
                  <a:pt x="3458" y="4396"/>
                </a:lnTo>
                <a:lnTo>
                  <a:pt x="3476" y="4393"/>
                </a:lnTo>
                <a:lnTo>
                  <a:pt x="3493" y="4388"/>
                </a:lnTo>
                <a:lnTo>
                  <a:pt x="3510" y="4380"/>
                </a:lnTo>
                <a:lnTo>
                  <a:pt x="3525" y="4371"/>
                </a:lnTo>
                <a:lnTo>
                  <a:pt x="3531" y="4366"/>
                </a:lnTo>
                <a:lnTo>
                  <a:pt x="3538" y="4361"/>
                </a:lnTo>
                <a:lnTo>
                  <a:pt x="3544" y="4354"/>
                </a:lnTo>
                <a:lnTo>
                  <a:pt x="3550" y="4348"/>
                </a:lnTo>
                <a:lnTo>
                  <a:pt x="3554" y="4340"/>
                </a:lnTo>
                <a:lnTo>
                  <a:pt x="3558" y="4332"/>
                </a:lnTo>
                <a:lnTo>
                  <a:pt x="3562" y="4325"/>
                </a:lnTo>
                <a:lnTo>
                  <a:pt x="3565" y="4316"/>
                </a:lnTo>
                <a:lnTo>
                  <a:pt x="3567" y="4306"/>
                </a:lnTo>
                <a:lnTo>
                  <a:pt x="3568" y="4297"/>
                </a:lnTo>
                <a:lnTo>
                  <a:pt x="3568" y="4287"/>
                </a:lnTo>
                <a:lnTo>
                  <a:pt x="3567" y="4276"/>
                </a:lnTo>
                <a:lnTo>
                  <a:pt x="3566" y="4264"/>
                </a:lnTo>
                <a:lnTo>
                  <a:pt x="3563" y="4252"/>
                </a:lnTo>
                <a:lnTo>
                  <a:pt x="3559" y="4239"/>
                </a:lnTo>
                <a:lnTo>
                  <a:pt x="3555" y="4226"/>
                </a:lnTo>
                <a:lnTo>
                  <a:pt x="3549" y="4212"/>
                </a:lnTo>
                <a:lnTo>
                  <a:pt x="3542" y="4198"/>
                </a:lnTo>
                <a:lnTo>
                  <a:pt x="3533" y="4183"/>
                </a:lnTo>
                <a:lnTo>
                  <a:pt x="3524" y="4167"/>
                </a:lnTo>
                <a:lnTo>
                  <a:pt x="2525" y="2511"/>
                </a:lnTo>
                <a:lnTo>
                  <a:pt x="2525" y="2511"/>
                </a:lnTo>
                <a:lnTo>
                  <a:pt x="2587" y="2471"/>
                </a:lnTo>
                <a:lnTo>
                  <a:pt x="2651" y="2428"/>
                </a:lnTo>
                <a:lnTo>
                  <a:pt x="2683" y="2405"/>
                </a:lnTo>
                <a:lnTo>
                  <a:pt x="2715" y="2381"/>
                </a:lnTo>
                <a:lnTo>
                  <a:pt x="2747" y="2357"/>
                </a:lnTo>
                <a:lnTo>
                  <a:pt x="2777" y="2331"/>
                </a:lnTo>
                <a:lnTo>
                  <a:pt x="2808" y="2305"/>
                </a:lnTo>
                <a:lnTo>
                  <a:pt x="2839" y="2278"/>
                </a:lnTo>
                <a:lnTo>
                  <a:pt x="2868" y="2250"/>
                </a:lnTo>
                <a:lnTo>
                  <a:pt x="2897" y="2221"/>
                </a:lnTo>
                <a:lnTo>
                  <a:pt x="2926" y="2190"/>
                </a:lnTo>
                <a:lnTo>
                  <a:pt x="2954" y="2159"/>
                </a:lnTo>
                <a:lnTo>
                  <a:pt x="2981" y="2126"/>
                </a:lnTo>
                <a:lnTo>
                  <a:pt x="3006" y="2093"/>
                </a:lnTo>
                <a:lnTo>
                  <a:pt x="3032" y="2057"/>
                </a:lnTo>
                <a:lnTo>
                  <a:pt x="3056" y="2020"/>
                </a:lnTo>
                <a:lnTo>
                  <a:pt x="3078" y="1982"/>
                </a:lnTo>
                <a:lnTo>
                  <a:pt x="3100" y="1943"/>
                </a:lnTo>
                <a:lnTo>
                  <a:pt x="3119" y="1902"/>
                </a:lnTo>
                <a:lnTo>
                  <a:pt x="3139" y="1859"/>
                </a:lnTo>
                <a:lnTo>
                  <a:pt x="3156" y="1814"/>
                </a:lnTo>
                <a:lnTo>
                  <a:pt x="3173" y="1769"/>
                </a:lnTo>
                <a:lnTo>
                  <a:pt x="3187" y="1721"/>
                </a:lnTo>
                <a:lnTo>
                  <a:pt x="3200" y="1671"/>
                </a:lnTo>
                <a:lnTo>
                  <a:pt x="3210" y="1620"/>
                </a:lnTo>
                <a:lnTo>
                  <a:pt x="3219" y="1567"/>
                </a:lnTo>
                <a:lnTo>
                  <a:pt x="3227" y="1512"/>
                </a:lnTo>
                <a:lnTo>
                  <a:pt x="3232" y="1455"/>
                </a:lnTo>
                <a:lnTo>
                  <a:pt x="3235" y="1396"/>
                </a:lnTo>
                <a:lnTo>
                  <a:pt x="3236" y="1334"/>
                </a:lnTo>
                <a:lnTo>
                  <a:pt x="3236" y="1334"/>
                </a:lnTo>
                <a:lnTo>
                  <a:pt x="3235" y="1295"/>
                </a:lnTo>
                <a:lnTo>
                  <a:pt x="3234" y="1255"/>
                </a:lnTo>
                <a:lnTo>
                  <a:pt x="3233" y="1217"/>
                </a:lnTo>
                <a:lnTo>
                  <a:pt x="3231" y="1178"/>
                </a:lnTo>
                <a:lnTo>
                  <a:pt x="3228" y="1141"/>
                </a:lnTo>
                <a:lnTo>
                  <a:pt x="3223" y="1105"/>
                </a:lnTo>
                <a:lnTo>
                  <a:pt x="3219" y="1068"/>
                </a:lnTo>
                <a:lnTo>
                  <a:pt x="3214" y="1032"/>
                </a:lnTo>
                <a:lnTo>
                  <a:pt x="3207" y="996"/>
                </a:lnTo>
                <a:lnTo>
                  <a:pt x="3201" y="961"/>
                </a:lnTo>
                <a:lnTo>
                  <a:pt x="3193" y="928"/>
                </a:lnTo>
                <a:lnTo>
                  <a:pt x="3186" y="894"/>
                </a:lnTo>
                <a:lnTo>
                  <a:pt x="3176" y="861"/>
                </a:lnTo>
                <a:lnTo>
                  <a:pt x="3166" y="828"/>
                </a:lnTo>
                <a:lnTo>
                  <a:pt x="3156" y="797"/>
                </a:lnTo>
                <a:lnTo>
                  <a:pt x="3145" y="765"/>
                </a:lnTo>
                <a:lnTo>
                  <a:pt x="3134" y="735"/>
                </a:lnTo>
                <a:lnTo>
                  <a:pt x="3121" y="705"/>
                </a:lnTo>
                <a:lnTo>
                  <a:pt x="3108" y="675"/>
                </a:lnTo>
                <a:lnTo>
                  <a:pt x="3093" y="646"/>
                </a:lnTo>
                <a:lnTo>
                  <a:pt x="3078" y="618"/>
                </a:lnTo>
                <a:lnTo>
                  <a:pt x="3063" y="590"/>
                </a:lnTo>
                <a:lnTo>
                  <a:pt x="3046" y="563"/>
                </a:lnTo>
                <a:lnTo>
                  <a:pt x="3030" y="537"/>
                </a:lnTo>
                <a:lnTo>
                  <a:pt x="3011" y="511"/>
                </a:lnTo>
                <a:lnTo>
                  <a:pt x="2993" y="486"/>
                </a:lnTo>
                <a:lnTo>
                  <a:pt x="2973" y="461"/>
                </a:lnTo>
                <a:lnTo>
                  <a:pt x="2954" y="437"/>
                </a:lnTo>
                <a:lnTo>
                  <a:pt x="2932" y="413"/>
                </a:lnTo>
                <a:lnTo>
                  <a:pt x="2910" y="390"/>
                </a:lnTo>
                <a:lnTo>
                  <a:pt x="2889" y="369"/>
                </a:lnTo>
                <a:lnTo>
                  <a:pt x="2865" y="347"/>
                </a:lnTo>
                <a:lnTo>
                  <a:pt x="2841" y="325"/>
                </a:lnTo>
                <a:lnTo>
                  <a:pt x="2816" y="306"/>
                </a:lnTo>
                <a:lnTo>
                  <a:pt x="2791" y="286"/>
                </a:lnTo>
                <a:lnTo>
                  <a:pt x="2765" y="267"/>
                </a:lnTo>
                <a:lnTo>
                  <a:pt x="2738" y="248"/>
                </a:lnTo>
                <a:lnTo>
                  <a:pt x="2710" y="231"/>
                </a:lnTo>
                <a:lnTo>
                  <a:pt x="2682" y="214"/>
                </a:lnTo>
                <a:lnTo>
                  <a:pt x="2651" y="198"/>
                </a:lnTo>
                <a:lnTo>
                  <a:pt x="2621" y="181"/>
                </a:lnTo>
                <a:lnTo>
                  <a:pt x="2591" y="166"/>
                </a:lnTo>
                <a:lnTo>
                  <a:pt x="2559" y="152"/>
                </a:lnTo>
                <a:lnTo>
                  <a:pt x="2526" y="138"/>
                </a:lnTo>
                <a:lnTo>
                  <a:pt x="2493" y="125"/>
                </a:lnTo>
                <a:lnTo>
                  <a:pt x="2458" y="112"/>
                </a:lnTo>
                <a:lnTo>
                  <a:pt x="2424" y="100"/>
                </a:lnTo>
                <a:lnTo>
                  <a:pt x="2388" y="89"/>
                </a:lnTo>
                <a:lnTo>
                  <a:pt x="2351" y="78"/>
                </a:lnTo>
                <a:lnTo>
                  <a:pt x="2313" y="69"/>
                </a:lnTo>
                <a:lnTo>
                  <a:pt x="2275" y="59"/>
                </a:lnTo>
                <a:lnTo>
                  <a:pt x="2236" y="50"/>
                </a:lnTo>
                <a:lnTo>
                  <a:pt x="2196" y="43"/>
                </a:lnTo>
                <a:lnTo>
                  <a:pt x="2156" y="35"/>
                </a:lnTo>
                <a:lnTo>
                  <a:pt x="2115" y="29"/>
                </a:lnTo>
                <a:lnTo>
                  <a:pt x="2072" y="23"/>
                </a:lnTo>
                <a:lnTo>
                  <a:pt x="2029" y="18"/>
                </a:lnTo>
                <a:lnTo>
                  <a:pt x="1985" y="13"/>
                </a:lnTo>
                <a:lnTo>
                  <a:pt x="1941" y="9"/>
                </a:lnTo>
                <a:lnTo>
                  <a:pt x="1895" y="6"/>
                </a:lnTo>
                <a:lnTo>
                  <a:pt x="1848" y="4"/>
                </a:lnTo>
                <a:lnTo>
                  <a:pt x="1801" y="1"/>
                </a:lnTo>
                <a:lnTo>
                  <a:pt x="1753" y="0"/>
                </a:lnTo>
                <a:lnTo>
                  <a:pt x="1703" y="0"/>
                </a:lnTo>
                <a:lnTo>
                  <a:pt x="179" y="0"/>
                </a:lnTo>
                <a:lnTo>
                  <a:pt x="179" y="0"/>
                </a:lnTo>
                <a:lnTo>
                  <a:pt x="154" y="1"/>
                </a:lnTo>
                <a:lnTo>
                  <a:pt x="131" y="3"/>
                </a:lnTo>
                <a:lnTo>
                  <a:pt x="112" y="6"/>
                </a:lnTo>
                <a:lnTo>
                  <a:pt x="93" y="10"/>
                </a:lnTo>
                <a:lnTo>
                  <a:pt x="77" y="16"/>
                </a:lnTo>
                <a:lnTo>
                  <a:pt x="62" y="23"/>
                </a:lnTo>
                <a:lnTo>
                  <a:pt x="49" y="32"/>
                </a:lnTo>
                <a:lnTo>
                  <a:pt x="38" y="42"/>
                </a:lnTo>
                <a:lnTo>
                  <a:pt x="28" y="53"/>
                </a:lnTo>
                <a:lnTo>
                  <a:pt x="21" y="66"/>
                </a:lnTo>
                <a:lnTo>
                  <a:pt x="14" y="82"/>
                </a:lnTo>
                <a:lnTo>
                  <a:pt x="9" y="99"/>
                </a:lnTo>
                <a:lnTo>
                  <a:pt x="5" y="117"/>
                </a:lnTo>
                <a:lnTo>
                  <a:pt x="2" y="138"/>
                </a:lnTo>
                <a:lnTo>
                  <a:pt x="1" y="161"/>
                </a:lnTo>
                <a:lnTo>
                  <a:pt x="0" y="186"/>
                </a:lnTo>
                <a:lnTo>
                  <a:pt x="0" y="4215"/>
                </a:lnTo>
                <a:lnTo>
                  <a:pt x="0" y="4215"/>
                </a:lnTo>
                <a:lnTo>
                  <a:pt x="1" y="4239"/>
                </a:lnTo>
                <a:lnTo>
                  <a:pt x="2" y="4262"/>
                </a:lnTo>
                <a:lnTo>
                  <a:pt x="5" y="4283"/>
                </a:lnTo>
                <a:lnTo>
                  <a:pt x="9" y="4302"/>
                </a:lnTo>
                <a:lnTo>
                  <a:pt x="14" y="4318"/>
                </a:lnTo>
                <a:lnTo>
                  <a:pt x="21" y="4334"/>
                </a:lnTo>
                <a:lnTo>
                  <a:pt x="28" y="4347"/>
                </a:lnTo>
                <a:lnTo>
                  <a:pt x="38" y="4358"/>
                </a:lnTo>
                <a:lnTo>
                  <a:pt x="49" y="4369"/>
                </a:lnTo>
                <a:lnTo>
                  <a:pt x="62" y="4377"/>
                </a:lnTo>
                <a:lnTo>
                  <a:pt x="77" y="4384"/>
                </a:lnTo>
                <a:lnTo>
                  <a:pt x="93" y="4390"/>
                </a:lnTo>
                <a:lnTo>
                  <a:pt x="112" y="4394"/>
                </a:lnTo>
                <a:lnTo>
                  <a:pt x="131" y="4397"/>
                </a:lnTo>
                <a:lnTo>
                  <a:pt x="154" y="4400"/>
                </a:lnTo>
                <a:lnTo>
                  <a:pt x="179" y="4400"/>
                </a:lnTo>
                <a:lnTo>
                  <a:pt x="807" y="4400"/>
                </a:lnTo>
                <a:lnTo>
                  <a:pt x="807" y="4400"/>
                </a:lnTo>
                <a:lnTo>
                  <a:pt x="832" y="4400"/>
                </a:lnTo>
                <a:lnTo>
                  <a:pt x="855" y="4397"/>
                </a:lnTo>
                <a:lnTo>
                  <a:pt x="874" y="4394"/>
                </a:lnTo>
                <a:lnTo>
                  <a:pt x="893" y="4390"/>
                </a:lnTo>
                <a:lnTo>
                  <a:pt x="909" y="4384"/>
                </a:lnTo>
                <a:lnTo>
                  <a:pt x="924" y="4377"/>
                </a:lnTo>
                <a:lnTo>
                  <a:pt x="937" y="4369"/>
                </a:lnTo>
                <a:lnTo>
                  <a:pt x="948" y="4358"/>
                </a:lnTo>
                <a:lnTo>
                  <a:pt x="958" y="4347"/>
                </a:lnTo>
                <a:lnTo>
                  <a:pt x="965" y="4334"/>
                </a:lnTo>
                <a:lnTo>
                  <a:pt x="972" y="4318"/>
                </a:lnTo>
                <a:lnTo>
                  <a:pt x="977" y="4302"/>
                </a:lnTo>
                <a:lnTo>
                  <a:pt x="981" y="4283"/>
                </a:lnTo>
                <a:lnTo>
                  <a:pt x="984" y="4262"/>
                </a:lnTo>
                <a:lnTo>
                  <a:pt x="985" y="4239"/>
                </a:lnTo>
                <a:lnTo>
                  <a:pt x="986" y="4215"/>
                </a:lnTo>
                <a:lnTo>
                  <a:pt x="986" y="814"/>
                </a:lnTo>
                <a:lnTo>
                  <a:pt x="1636" y="814"/>
                </a:lnTo>
                <a:lnTo>
                  <a:pt x="1636" y="814"/>
                </a:lnTo>
                <a:lnTo>
                  <a:pt x="1673" y="815"/>
                </a:lnTo>
                <a:lnTo>
                  <a:pt x="1710" y="816"/>
                </a:lnTo>
                <a:lnTo>
                  <a:pt x="1746" y="818"/>
                </a:lnTo>
                <a:lnTo>
                  <a:pt x="1779" y="822"/>
                </a:lnTo>
                <a:lnTo>
                  <a:pt x="1813" y="826"/>
                </a:lnTo>
                <a:lnTo>
                  <a:pt x="1844" y="831"/>
                </a:lnTo>
                <a:lnTo>
                  <a:pt x="1874" y="837"/>
                </a:lnTo>
                <a:lnTo>
                  <a:pt x="1904" y="844"/>
                </a:lnTo>
                <a:lnTo>
                  <a:pt x="1932" y="852"/>
                </a:lnTo>
                <a:lnTo>
                  <a:pt x="1959" y="862"/>
                </a:lnTo>
                <a:lnTo>
                  <a:pt x="1984" y="872"/>
                </a:lnTo>
                <a:lnTo>
                  <a:pt x="2009" y="882"/>
                </a:lnTo>
                <a:lnTo>
                  <a:pt x="2032" y="894"/>
                </a:lnTo>
                <a:lnTo>
                  <a:pt x="2053" y="908"/>
                </a:lnTo>
                <a:lnTo>
                  <a:pt x="2074" y="922"/>
                </a:lnTo>
                <a:lnTo>
                  <a:pt x="2093" y="938"/>
                </a:lnTo>
                <a:lnTo>
                  <a:pt x="2112" y="954"/>
                </a:lnTo>
                <a:lnTo>
                  <a:pt x="2129" y="972"/>
                </a:lnTo>
                <a:lnTo>
                  <a:pt x="2145" y="991"/>
                </a:lnTo>
                <a:lnTo>
                  <a:pt x="2159" y="1011"/>
                </a:lnTo>
                <a:lnTo>
                  <a:pt x="2174" y="1032"/>
                </a:lnTo>
                <a:lnTo>
                  <a:pt x="2185" y="1055"/>
                </a:lnTo>
                <a:lnTo>
                  <a:pt x="2197" y="1079"/>
                </a:lnTo>
                <a:lnTo>
                  <a:pt x="2207" y="1103"/>
                </a:lnTo>
                <a:lnTo>
                  <a:pt x="2216" y="1129"/>
                </a:lnTo>
                <a:lnTo>
                  <a:pt x="2223" y="1157"/>
                </a:lnTo>
                <a:lnTo>
                  <a:pt x="2230" y="1186"/>
                </a:lnTo>
                <a:lnTo>
                  <a:pt x="2235" y="1215"/>
                </a:lnTo>
                <a:lnTo>
                  <a:pt x="2239" y="1246"/>
                </a:lnTo>
                <a:lnTo>
                  <a:pt x="2242" y="1279"/>
                </a:lnTo>
                <a:lnTo>
                  <a:pt x="2244" y="1313"/>
                </a:lnTo>
                <a:lnTo>
                  <a:pt x="2244" y="1348"/>
                </a:lnTo>
                <a:lnTo>
                  <a:pt x="2244" y="1348"/>
                </a:lnTo>
                <a:lnTo>
                  <a:pt x="2244" y="1380"/>
                </a:lnTo>
                <a:lnTo>
                  <a:pt x="2243" y="1411"/>
                </a:lnTo>
                <a:lnTo>
                  <a:pt x="2241" y="1440"/>
                </a:lnTo>
                <a:lnTo>
                  <a:pt x="2237" y="1469"/>
                </a:lnTo>
                <a:lnTo>
                  <a:pt x="2233" y="1495"/>
                </a:lnTo>
                <a:lnTo>
                  <a:pt x="2229" y="1521"/>
                </a:lnTo>
                <a:lnTo>
                  <a:pt x="2223" y="1544"/>
                </a:lnTo>
                <a:lnTo>
                  <a:pt x="2217" y="1568"/>
                </a:lnTo>
                <a:lnTo>
                  <a:pt x="2210" y="1590"/>
                </a:lnTo>
                <a:lnTo>
                  <a:pt x="2203" y="1612"/>
                </a:lnTo>
                <a:lnTo>
                  <a:pt x="2195" y="1631"/>
                </a:lnTo>
                <a:lnTo>
                  <a:pt x="2187" y="1651"/>
                </a:lnTo>
                <a:lnTo>
                  <a:pt x="2177" y="1668"/>
                </a:lnTo>
                <a:lnTo>
                  <a:pt x="2167" y="1685"/>
                </a:lnTo>
                <a:lnTo>
                  <a:pt x="2156" y="1702"/>
                </a:lnTo>
                <a:lnTo>
                  <a:pt x="2146" y="1717"/>
                </a:lnTo>
                <a:lnTo>
                  <a:pt x="2135" y="1732"/>
                </a:lnTo>
                <a:lnTo>
                  <a:pt x="2123" y="1745"/>
                </a:lnTo>
                <a:lnTo>
                  <a:pt x="2111" y="1758"/>
                </a:lnTo>
                <a:lnTo>
                  <a:pt x="2099" y="1771"/>
                </a:lnTo>
                <a:lnTo>
                  <a:pt x="2086" y="1782"/>
                </a:lnTo>
                <a:lnTo>
                  <a:pt x="2073" y="1793"/>
                </a:lnTo>
                <a:lnTo>
                  <a:pt x="2045" y="1813"/>
                </a:lnTo>
                <a:lnTo>
                  <a:pt x="2017" y="1832"/>
                </a:lnTo>
                <a:lnTo>
                  <a:pt x="1988" y="1847"/>
                </a:lnTo>
                <a:lnTo>
                  <a:pt x="1959" y="1862"/>
                </a:lnTo>
                <a:lnTo>
                  <a:pt x="1930" y="1875"/>
                </a:lnTo>
                <a:lnTo>
                  <a:pt x="1930" y="1875"/>
                </a:lnTo>
                <a:lnTo>
                  <a:pt x="1894" y="1889"/>
                </a:lnTo>
                <a:lnTo>
                  <a:pt x="1861" y="1899"/>
                </a:lnTo>
                <a:lnTo>
                  <a:pt x="1831" y="1906"/>
                </a:lnTo>
                <a:lnTo>
                  <a:pt x="1803" y="1913"/>
                </a:lnTo>
                <a:lnTo>
                  <a:pt x="1754" y="1923"/>
                </a:lnTo>
                <a:lnTo>
                  <a:pt x="1734" y="1928"/>
                </a:lnTo>
                <a:lnTo>
                  <a:pt x="1714" y="1935"/>
                </a:lnTo>
                <a:lnTo>
                  <a:pt x="1705" y="1939"/>
                </a:lnTo>
                <a:lnTo>
                  <a:pt x="1696" y="1944"/>
                </a:lnTo>
                <a:lnTo>
                  <a:pt x="1688" y="1950"/>
                </a:lnTo>
                <a:lnTo>
                  <a:pt x="1679" y="1955"/>
                </a:lnTo>
                <a:lnTo>
                  <a:pt x="1672" y="1963"/>
                </a:lnTo>
                <a:lnTo>
                  <a:pt x="1664" y="1971"/>
                </a:lnTo>
                <a:lnTo>
                  <a:pt x="1658" y="1980"/>
                </a:lnTo>
                <a:lnTo>
                  <a:pt x="1650" y="1991"/>
                </a:lnTo>
                <a:lnTo>
                  <a:pt x="1644" y="2003"/>
                </a:lnTo>
                <a:lnTo>
                  <a:pt x="1637" y="2016"/>
                </a:lnTo>
                <a:lnTo>
                  <a:pt x="1631" y="2030"/>
                </a:lnTo>
                <a:lnTo>
                  <a:pt x="1625" y="2046"/>
                </a:lnTo>
                <a:lnTo>
                  <a:pt x="1613" y="2084"/>
                </a:lnTo>
                <a:lnTo>
                  <a:pt x="1601" y="2128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latin typeface="+mn-lt"/>
            </a:endParaRPr>
          </a:p>
        </p:txBody>
      </p:sp>
      <p:sp>
        <p:nvSpPr>
          <p:cNvPr id="6" name="Freeform 17"/>
          <p:cNvSpPr>
            <a:spLocks/>
          </p:cNvSpPr>
          <p:nvPr userDrawn="1"/>
        </p:nvSpPr>
        <p:spPr bwMode="auto">
          <a:xfrm>
            <a:off x="9886950" y="5726113"/>
            <a:ext cx="53975" cy="69850"/>
          </a:xfrm>
          <a:custGeom>
            <a:avLst/>
            <a:gdLst/>
            <a:ahLst/>
            <a:cxnLst>
              <a:cxn ang="0">
                <a:pos x="3543" y="1904"/>
              </a:cxn>
              <a:cxn ang="0">
                <a:pos x="3475" y="1821"/>
              </a:cxn>
              <a:cxn ang="0">
                <a:pos x="2251" y="1806"/>
              </a:cxn>
              <a:cxn ang="0">
                <a:pos x="2121" y="1836"/>
              </a:cxn>
              <a:cxn ang="0">
                <a:pos x="2075" y="1944"/>
              </a:cxn>
              <a:cxn ang="0">
                <a:pos x="2078" y="2531"/>
              </a:cxn>
              <a:cxn ang="0">
                <a:pos x="2134" y="2625"/>
              </a:cxn>
              <a:cxn ang="0">
                <a:pos x="2573" y="2647"/>
              </a:cxn>
              <a:cxn ang="0">
                <a:pos x="2237" y="3619"/>
              </a:cxn>
              <a:cxn ang="0">
                <a:pos x="1994" y="3604"/>
              </a:cxn>
              <a:cxn ang="0">
                <a:pos x="1752" y="3547"/>
              </a:cxn>
              <a:cxn ang="0">
                <a:pos x="1554" y="3454"/>
              </a:cxn>
              <a:cxn ang="0">
                <a:pos x="1395" y="3326"/>
              </a:cxn>
              <a:cxn ang="0">
                <a:pos x="1272" y="3166"/>
              </a:cxn>
              <a:cxn ang="0">
                <a:pos x="1181" y="2976"/>
              </a:cxn>
              <a:cxn ang="0">
                <a:pos x="1106" y="2696"/>
              </a:cxn>
              <a:cxn ang="0">
                <a:pos x="1067" y="2190"/>
              </a:cxn>
              <a:cxn ang="0">
                <a:pos x="1087" y="1832"/>
              </a:cxn>
              <a:cxn ang="0">
                <a:pos x="1134" y="1575"/>
              </a:cxn>
              <a:cxn ang="0">
                <a:pos x="1211" y="1365"/>
              </a:cxn>
              <a:cxn ang="0">
                <a:pos x="1319" y="1198"/>
              </a:cxn>
              <a:cxn ang="0">
                <a:pos x="1456" y="1071"/>
              </a:cxn>
              <a:cxn ang="0">
                <a:pos x="1626" y="979"/>
              </a:cxn>
              <a:cxn ang="0">
                <a:pos x="1827" y="919"/>
              </a:cxn>
              <a:cxn ang="0">
                <a:pos x="2247" y="876"/>
              </a:cxn>
              <a:cxn ang="0">
                <a:pos x="2859" y="893"/>
              </a:cxn>
              <a:cxn ang="0">
                <a:pos x="3245" y="912"/>
              </a:cxn>
              <a:cxn ang="0">
                <a:pos x="3342" y="872"/>
              </a:cxn>
              <a:cxn ang="0">
                <a:pos x="3469" y="260"/>
              </a:cxn>
              <a:cxn ang="0">
                <a:pos x="3468" y="136"/>
              </a:cxn>
              <a:cxn ang="0">
                <a:pos x="3387" y="60"/>
              </a:cxn>
              <a:cxn ang="0">
                <a:pos x="3148" y="29"/>
              </a:cxn>
              <a:cxn ang="0">
                <a:pos x="2504" y="2"/>
              </a:cxn>
              <a:cxn ang="0">
                <a:pos x="1968" y="9"/>
              </a:cxn>
              <a:cxn ang="0">
                <a:pos x="1512" y="71"/>
              </a:cxn>
              <a:cxn ang="0">
                <a:pos x="1121" y="189"/>
              </a:cxn>
              <a:cxn ang="0">
                <a:pos x="794" y="361"/>
              </a:cxn>
              <a:cxn ang="0">
                <a:pos x="526" y="584"/>
              </a:cxn>
              <a:cxn ang="0">
                <a:pos x="316" y="856"/>
              </a:cxn>
              <a:cxn ang="0">
                <a:pos x="161" y="1173"/>
              </a:cxn>
              <a:cxn ang="0">
                <a:pos x="59" y="1536"/>
              </a:cxn>
              <a:cxn ang="0">
                <a:pos x="7" y="1940"/>
              </a:cxn>
              <a:cxn ang="0">
                <a:pos x="2" y="2314"/>
              </a:cxn>
              <a:cxn ang="0">
                <a:pos x="33" y="2732"/>
              </a:cxn>
              <a:cxn ang="0">
                <a:pos x="109" y="3118"/>
              </a:cxn>
              <a:cxn ang="0">
                <a:pos x="235" y="3465"/>
              </a:cxn>
              <a:cxn ang="0">
                <a:pos x="414" y="3768"/>
              </a:cxn>
              <a:cxn ang="0">
                <a:pos x="650" y="4026"/>
              </a:cxn>
              <a:cxn ang="0">
                <a:pos x="950" y="4231"/>
              </a:cxn>
              <a:cxn ang="0">
                <a:pos x="1319" y="4381"/>
              </a:cxn>
              <a:cxn ang="0">
                <a:pos x="1758" y="4469"/>
              </a:cxn>
              <a:cxn ang="0">
                <a:pos x="2196" y="4494"/>
              </a:cxn>
              <a:cxn ang="0">
                <a:pos x="2935" y="4478"/>
              </a:cxn>
              <a:cxn ang="0">
                <a:pos x="3306" y="4439"/>
              </a:cxn>
              <a:cxn ang="0">
                <a:pos x="3455" y="4396"/>
              </a:cxn>
              <a:cxn ang="0">
                <a:pos x="3538" y="4303"/>
              </a:cxn>
            </a:cxnLst>
            <a:rect l="0" t="0" r="r" b="b"/>
            <a:pathLst>
              <a:path w="3551" h="4494">
                <a:moveTo>
                  <a:pt x="3551" y="4187"/>
                </a:moveTo>
                <a:lnTo>
                  <a:pt x="3551" y="1990"/>
                </a:lnTo>
                <a:lnTo>
                  <a:pt x="3551" y="1990"/>
                </a:lnTo>
                <a:lnTo>
                  <a:pt x="3551" y="1966"/>
                </a:lnTo>
                <a:lnTo>
                  <a:pt x="3550" y="1944"/>
                </a:lnTo>
                <a:lnTo>
                  <a:pt x="3546" y="1923"/>
                </a:lnTo>
                <a:lnTo>
                  <a:pt x="3543" y="1904"/>
                </a:lnTo>
                <a:lnTo>
                  <a:pt x="3538" y="1887"/>
                </a:lnTo>
                <a:lnTo>
                  <a:pt x="3531" y="1872"/>
                </a:lnTo>
                <a:lnTo>
                  <a:pt x="3522" y="1859"/>
                </a:lnTo>
                <a:lnTo>
                  <a:pt x="3514" y="1847"/>
                </a:lnTo>
                <a:lnTo>
                  <a:pt x="3502" y="1836"/>
                </a:lnTo>
                <a:lnTo>
                  <a:pt x="3490" y="1829"/>
                </a:lnTo>
                <a:lnTo>
                  <a:pt x="3475" y="1821"/>
                </a:lnTo>
                <a:lnTo>
                  <a:pt x="3459" y="1816"/>
                </a:lnTo>
                <a:lnTo>
                  <a:pt x="3440" y="1811"/>
                </a:lnTo>
                <a:lnTo>
                  <a:pt x="3421" y="1808"/>
                </a:lnTo>
                <a:lnTo>
                  <a:pt x="3398" y="1806"/>
                </a:lnTo>
                <a:lnTo>
                  <a:pt x="3373" y="1806"/>
                </a:lnTo>
                <a:lnTo>
                  <a:pt x="2251" y="1806"/>
                </a:lnTo>
                <a:lnTo>
                  <a:pt x="2251" y="1806"/>
                </a:lnTo>
                <a:lnTo>
                  <a:pt x="2227" y="1806"/>
                </a:lnTo>
                <a:lnTo>
                  <a:pt x="2204" y="1808"/>
                </a:lnTo>
                <a:lnTo>
                  <a:pt x="2184" y="1811"/>
                </a:lnTo>
                <a:lnTo>
                  <a:pt x="2166" y="1816"/>
                </a:lnTo>
                <a:lnTo>
                  <a:pt x="2150" y="1821"/>
                </a:lnTo>
                <a:lnTo>
                  <a:pt x="2134" y="1829"/>
                </a:lnTo>
                <a:lnTo>
                  <a:pt x="2121" y="1836"/>
                </a:lnTo>
                <a:lnTo>
                  <a:pt x="2111" y="1847"/>
                </a:lnTo>
                <a:lnTo>
                  <a:pt x="2101" y="1859"/>
                </a:lnTo>
                <a:lnTo>
                  <a:pt x="2093" y="1872"/>
                </a:lnTo>
                <a:lnTo>
                  <a:pt x="2087" y="1887"/>
                </a:lnTo>
                <a:lnTo>
                  <a:pt x="2081" y="1904"/>
                </a:lnTo>
                <a:lnTo>
                  <a:pt x="2078" y="1923"/>
                </a:lnTo>
                <a:lnTo>
                  <a:pt x="2075" y="1944"/>
                </a:lnTo>
                <a:lnTo>
                  <a:pt x="2074" y="1966"/>
                </a:lnTo>
                <a:lnTo>
                  <a:pt x="2073" y="1990"/>
                </a:lnTo>
                <a:lnTo>
                  <a:pt x="2073" y="2463"/>
                </a:lnTo>
                <a:lnTo>
                  <a:pt x="2073" y="2463"/>
                </a:lnTo>
                <a:lnTo>
                  <a:pt x="2074" y="2488"/>
                </a:lnTo>
                <a:lnTo>
                  <a:pt x="2075" y="2510"/>
                </a:lnTo>
                <a:lnTo>
                  <a:pt x="2078" y="2531"/>
                </a:lnTo>
                <a:lnTo>
                  <a:pt x="2081" y="2549"/>
                </a:lnTo>
                <a:lnTo>
                  <a:pt x="2087" y="2567"/>
                </a:lnTo>
                <a:lnTo>
                  <a:pt x="2093" y="2581"/>
                </a:lnTo>
                <a:lnTo>
                  <a:pt x="2101" y="2595"/>
                </a:lnTo>
                <a:lnTo>
                  <a:pt x="2111" y="2607"/>
                </a:lnTo>
                <a:lnTo>
                  <a:pt x="2121" y="2616"/>
                </a:lnTo>
                <a:lnTo>
                  <a:pt x="2134" y="2625"/>
                </a:lnTo>
                <a:lnTo>
                  <a:pt x="2150" y="2632"/>
                </a:lnTo>
                <a:lnTo>
                  <a:pt x="2166" y="2638"/>
                </a:lnTo>
                <a:lnTo>
                  <a:pt x="2184" y="2643"/>
                </a:lnTo>
                <a:lnTo>
                  <a:pt x="2204" y="2645"/>
                </a:lnTo>
                <a:lnTo>
                  <a:pt x="2227" y="2647"/>
                </a:lnTo>
                <a:lnTo>
                  <a:pt x="2251" y="2647"/>
                </a:lnTo>
                <a:lnTo>
                  <a:pt x="2573" y="2647"/>
                </a:lnTo>
                <a:lnTo>
                  <a:pt x="2573" y="3605"/>
                </a:lnTo>
                <a:lnTo>
                  <a:pt x="2573" y="3605"/>
                </a:lnTo>
                <a:lnTo>
                  <a:pt x="2553" y="3608"/>
                </a:lnTo>
                <a:lnTo>
                  <a:pt x="2526" y="3610"/>
                </a:lnTo>
                <a:lnTo>
                  <a:pt x="2449" y="3614"/>
                </a:lnTo>
                <a:lnTo>
                  <a:pt x="2350" y="3618"/>
                </a:lnTo>
                <a:lnTo>
                  <a:pt x="2237" y="3619"/>
                </a:lnTo>
                <a:lnTo>
                  <a:pt x="2237" y="3619"/>
                </a:lnTo>
                <a:lnTo>
                  <a:pt x="2194" y="3619"/>
                </a:lnTo>
                <a:lnTo>
                  <a:pt x="2152" y="3618"/>
                </a:lnTo>
                <a:lnTo>
                  <a:pt x="2111" y="3616"/>
                </a:lnTo>
                <a:lnTo>
                  <a:pt x="2071" y="3612"/>
                </a:lnTo>
                <a:lnTo>
                  <a:pt x="2032" y="3608"/>
                </a:lnTo>
                <a:lnTo>
                  <a:pt x="1994" y="3604"/>
                </a:lnTo>
                <a:lnTo>
                  <a:pt x="1957" y="3598"/>
                </a:lnTo>
                <a:lnTo>
                  <a:pt x="1920" y="3592"/>
                </a:lnTo>
                <a:lnTo>
                  <a:pt x="1885" y="3584"/>
                </a:lnTo>
                <a:lnTo>
                  <a:pt x="1851" y="3577"/>
                </a:lnTo>
                <a:lnTo>
                  <a:pt x="1817" y="3568"/>
                </a:lnTo>
                <a:lnTo>
                  <a:pt x="1784" y="3558"/>
                </a:lnTo>
                <a:lnTo>
                  <a:pt x="1752" y="3547"/>
                </a:lnTo>
                <a:lnTo>
                  <a:pt x="1722" y="3536"/>
                </a:lnTo>
                <a:lnTo>
                  <a:pt x="1691" y="3525"/>
                </a:lnTo>
                <a:lnTo>
                  <a:pt x="1662" y="3512"/>
                </a:lnTo>
                <a:lnTo>
                  <a:pt x="1634" y="3499"/>
                </a:lnTo>
                <a:lnTo>
                  <a:pt x="1607" y="3484"/>
                </a:lnTo>
                <a:lnTo>
                  <a:pt x="1580" y="3469"/>
                </a:lnTo>
                <a:lnTo>
                  <a:pt x="1554" y="3454"/>
                </a:lnTo>
                <a:lnTo>
                  <a:pt x="1529" y="3438"/>
                </a:lnTo>
                <a:lnTo>
                  <a:pt x="1505" y="3421"/>
                </a:lnTo>
                <a:lnTo>
                  <a:pt x="1481" y="3403"/>
                </a:lnTo>
                <a:lnTo>
                  <a:pt x="1458" y="3385"/>
                </a:lnTo>
                <a:lnTo>
                  <a:pt x="1437" y="3365"/>
                </a:lnTo>
                <a:lnTo>
                  <a:pt x="1415" y="3346"/>
                </a:lnTo>
                <a:lnTo>
                  <a:pt x="1395" y="3326"/>
                </a:lnTo>
                <a:lnTo>
                  <a:pt x="1375" y="3305"/>
                </a:lnTo>
                <a:lnTo>
                  <a:pt x="1356" y="3283"/>
                </a:lnTo>
                <a:lnTo>
                  <a:pt x="1338" y="3261"/>
                </a:lnTo>
                <a:lnTo>
                  <a:pt x="1321" y="3238"/>
                </a:lnTo>
                <a:lnTo>
                  <a:pt x="1303" y="3215"/>
                </a:lnTo>
                <a:lnTo>
                  <a:pt x="1287" y="3191"/>
                </a:lnTo>
                <a:lnTo>
                  <a:pt x="1272" y="3166"/>
                </a:lnTo>
                <a:lnTo>
                  <a:pt x="1257" y="3140"/>
                </a:lnTo>
                <a:lnTo>
                  <a:pt x="1243" y="3115"/>
                </a:lnTo>
                <a:lnTo>
                  <a:pt x="1230" y="3088"/>
                </a:lnTo>
                <a:lnTo>
                  <a:pt x="1217" y="3061"/>
                </a:lnTo>
                <a:lnTo>
                  <a:pt x="1204" y="3034"/>
                </a:lnTo>
                <a:lnTo>
                  <a:pt x="1193" y="3005"/>
                </a:lnTo>
                <a:lnTo>
                  <a:pt x="1181" y="2976"/>
                </a:lnTo>
                <a:lnTo>
                  <a:pt x="1171" y="2947"/>
                </a:lnTo>
                <a:lnTo>
                  <a:pt x="1161" y="2918"/>
                </a:lnTo>
                <a:lnTo>
                  <a:pt x="1152" y="2887"/>
                </a:lnTo>
                <a:lnTo>
                  <a:pt x="1143" y="2857"/>
                </a:lnTo>
                <a:lnTo>
                  <a:pt x="1134" y="2826"/>
                </a:lnTo>
                <a:lnTo>
                  <a:pt x="1119" y="2762"/>
                </a:lnTo>
                <a:lnTo>
                  <a:pt x="1106" y="2696"/>
                </a:lnTo>
                <a:lnTo>
                  <a:pt x="1095" y="2628"/>
                </a:lnTo>
                <a:lnTo>
                  <a:pt x="1087" y="2559"/>
                </a:lnTo>
                <a:lnTo>
                  <a:pt x="1080" y="2489"/>
                </a:lnTo>
                <a:lnTo>
                  <a:pt x="1075" y="2416"/>
                </a:lnTo>
                <a:lnTo>
                  <a:pt x="1070" y="2341"/>
                </a:lnTo>
                <a:lnTo>
                  <a:pt x="1068" y="2267"/>
                </a:lnTo>
                <a:lnTo>
                  <a:pt x="1067" y="2190"/>
                </a:lnTo>
                <a:lnTo>
                  <a:pt x="1067" y="2190"/>
                </a:lnTo>
                <a:lnTo>
                  <a:pt x="1068" y="2093"/>
                </a:lnTo>
                <a:lnTo>
                  <a:pt x="1073" y="2002"/>
                </a:lnTo>
                <a:lnTo>
                  <a:pt x="1075" y="1958"/>
                </a:lnTo>
                <a:lnTo>
                  <a:pt x="1078" y="1914"/>
                </a:lnTo>
                <a:lnTo>
                  <a:pt x="1082" y="1873"/>
                </a:lnTo>
                <a:lnTo>
                  <a:pt x="1087" y="1832"/>
                </a:lnTo>
                <a:lnTo>
                  <a:pt x="1091" y="1792"/>
                </a:lnTo>
                <a:lnTo>
                  <a:pt x="1096" y="1754"/>
                </a:lnTo>
                <a:lnTo>
                  <a:pt x="1103" y="1716"/>
                </a:lnTo>
                <a:lnTo>
                  <a:pt x="1109" y="1679"/>
                </a:lnTo>
                <a:lnTo>
                  <a:pt x="1117" y="1643"/>
                </a:lnTo>
                <a:lnTo>
                  <a:pt x="1126" y="1609"/>
                </a:lnTo>
                <a:lnTo>
                  <a:pt x="1134" y="1575"/>
                </a:lnTo>
                <a:lnTo>
                  <a:pt x="1143" y="1542"/>
                </a:lnTo>
                <a:lnTo>
                  <a:pt x="1153" y="1510"/>
                </a:lnTo>
                <a:lnTo>
                  <a:pt x="1164" y="1480"/>
                </a:lnTo>
                <a:lnTo>
                  <a:pt x="1174" y="1449"/>
                </a:lnTo>
                <a:lnTo>
                  <a:pt x="1186" y="1420"/>
                </a:lnTo>
                <a:lnTo>
                  <a:pt x="1198" y="1392"/>
                </a:lnTo>
                <a:lnTo>
                  <a:pt x="1211" y="1365"/>
                </a:lnTo>
                <a:lnTo>
                  <a:pt x="1224" y="1339"/>
                </a:lnTo>
                <a:lnTo>
                  <a:pt x="1238" y="1313"/>
                </a:lnTo>
                <a:lnTo>
                  <a:pt x="1254" y="1289"/>
                </a:lnTo>
                <a:lnTo>
                  <a:pt x="1269" y="1265"/>
                </a:lnTo>
                <a:lnTo>
                  <a:pt x="1285" y="1241"/>
                </a:lnTo>
                <a:lnTo>
                  <a:pt x="1301" y="1220"/>
                </a:lnTo>
                <a:lnTo>
                  <a:pt x="1319" y="1198"/>
                </a:lnTo>
                <a:lnTo>
                  <a:pt x="1336" y="1179"/>
                </a:lnTo>
                <a:lnTo>
                  <a:pt x="1354" y="1158"/>
                </a:lnTo>
                <a:lnTo>
                  <a:pt x="1374" y="1140"/>
                </a:lnTo>
                <a:lnTo>
                  <a:pt x="1393" y="1121"/>
                </a:lnTo>
                <a:lnTo>
                  <a:pt x="1414" y="1104"/>
                </a:lnTo>
                <a:lnTo>
                  <a:pt x="1434" y="1088"/>
                </a:lnTo>
                <a:lnTo>
                  <a:pt x="1456" y="1071"/>
                </a:lnTo>
                <a:lnTo>
                  <a:pt x="1479" y="1056"/>
                </a:lnTo>
                <a:lnTo>
                  <a:pt x="1502" y="1042"/>
                </a:lnTo>
                <a:lnTo>
                  <a:pt x="1525" y="1028"/>
                </a:lnTo>
                <a:lnTo>
                  <a:pt x="1549" y="1015"/>
                </a:lnTo>
                <a:lnTo>
                  <a:pt x="1574" y="1002"/>
                </a:lnTo>
                <a:lnTo>
                  <a:pt x="1599" y="991"/>
                </a:lnTo>
                <a:lnTo>
                  <a:pt x="1626" y="979"/>
                </a:lnTo>
                <a:lnTo>
                  <a:pt x="1652" y="969"/>
                </a:lnTo>
                <a:lnTo>
                  <a:pt x="1680" y="960"/>
                </a:lnTo>
                <a:lnTo>
                  <a:pt x="1708" y="950"/>
                </a:lnTo>
                <a:lnTo>
                  <a:pt x="1737" y="941"/>
                </a:lnTo>
                <a:lnTo>
                  <a:pt x="1766" y="934"/>
                </a:lnTo>
                <a:lnTo>
                  <a:pt x="1796" y="926"/>
                </a:lnTo>
                <a:lnTo>
                  <a:pt x="1827" y="919"/>
                </a:lnTo>
                <a:lnTo>
                  <a:pt x="1858" y="912"/>
                </a:lnTo>
                <a:lnTo>
                  <a:pt x="1891" y="907"/>
                </a:lnTo>
                <a:lnTo>
                  <a:pt x="1957" y="897"/>
                </a:lnTo>
                <a:lnTo>
                  <a:pt x="2025" y="888"/>
                </a:lnTo>
                <a:lnTo>
                  <a:pt x="2097" y="883"/>
                </a:lnTo>
                <a:lnTo>
                  <a:pt x="2170" y="878"/>
                </a:lnTo>
                <a:lnTo>
                  <a:pt x="2247" y="876"/>
                </a:lnTo>
                <a:lnTo>
                  <a:pt x="2326" y="875"/>
                </a:lnTo>
                <a:lnTo>
                  <a:pt x="2326" y="875"/>
                </a:lnTo>
                <a:lnTo>
                  <a:pt x="2428" y="876"/>
                </a:lnTo>
                <a:lnTo>
                  <a:pt x="2534" y="878"/>
                </a:lnTo>
                <a:lnTo>
                  <a:pt x="2644" y="883"/>
                </a:lnTo>
                <a:lnTo>
                  <a:pt x="2753" y="887"/>
                </a:lnTo>
                <a:lnTo>
                  <a:pt x="2859" y="893"/>
                </a:lnTo>
                <a:lnTo>
                  <a:pt x="2960" y="898"/>
                </a:lnTo>
                <a:lnTo>
                  <a:pt x="3133" y="910"/>
                </a:lnTo>
                <a:lnTo>
                  <a:pt x="3133" y="910"/>
                </a:lnTo>
                <a:lnTo>
                  <a:pt x="3166" y="912"/>
                </a:lnTo>
                <a:lnTo>
                  <a:pt x="3194" y="913"/>
                </a:lnTo>
                <a:lnTo>
                  <a:pt x="3221" y="913"/>
                </a:lnTo>
                <a:lnTo>
                  <a:pt x="3245" y="912"/>
                </a:lnTo>
                <a:lnTo>
                  <a:pt x="3266" y="909"/>
                </a:lnTo>
                <a:lnTo>
                  <a:pt x="3285" y="906"/>
                </a:lnTo>
                <a:lnTo>
                  <a:pt x="3301" y="900"/>
                </a:lnTo>
                <a:lnTo>
                  <a:pt x="3317" y="893"/>
                </a:lnTo>
                <a:lnTo>
                  <a:pt x="3323" y="888"/>
                </a:lnTo>
                <a:lnTo>
                  <a:pt x="3330" y="883"/>
                </a:lnTo>
                <a:lnTo>
                  <a:pt x="3342" y="872"/>
                </a:lnTo>
                <a:lnTo>
                  <a:pt x="3352" y="858"/>
                </a:lnTo>
                <a:lnTo>
                  <a:pt x="3361" y="842"/>
                </a:lnTo>
                <a:lnTo>
                  <a:pt x="3369" y="823"/>
                </a:lnTo>
                <a:lnTo>
                  <a:pt x="3375" y="803"/>
                </a:lnTo>
                <a:lnTo>
                  <a:pt x="3382" y="779"/>
                </a:lnTo>
                <a:lnTo>
                  <a:pt x="3387" y="752"/>
                </a:lnTo>
                <a:lnTo>
                  <a:pt x="3469" y="260"/>
                </a:lnTo>
                <a:lnTo>
                  <a:pt x="3469" y="260"/>
                </a:lnTo>
                <a:lnTo>
                  <a:pt x="3473" y="235"/>
                </a:lnTo>
                <a:lnTo>
                  <a:pt x="3475" y="212"/>
                </a:lnTo>
                <a:lnTo>
                  <a:pt x="3475" y="190"/>
                </a:lnTo>
                <a:lnTo>
                  <a:pt x="3475" y="171"/>
                </a:lnTo>
                <a:lnTo>
                  <a:pt x="3473" y="152"/>
                </a:lnTo>
                <a:lnTo>
                  <a:pt x="3468" y="136"/>
                </a:lnTo>
                <a:lnTo>
                  <a:pt x="3463" y="121"/>
                </a:lnTo>
                <a:lnTo>
                  <a:pt x="3455" y="107"/>
                </a:lnTo>
                <a:lnTo>
                  <a:pt x="3446" y="95"/>
                </a:lnTo>
                <a:lnTo>
                  <a:pt x="3435" y="84"/>
                </a:lnTo>
                <a:lnTo>
                  <a:pt x="3422" y="76"/>
                </a:lnTo>
                <a:lnTo>
                  <a:pt x="3405" y="67"/>
                </a:lnTo>
                <a:lnTo>
                  <a:pt x="3387" y="60"/>
                </a:lnTo>
                <a:lnTo>
                  <a:pt x="3366" y="55"/>
                </a:lnTo>
                <a:lnTo>
                  <a:pt x="3344" y="51"/>
                </a:lnTo>
                <a:lnTo>
                  <a:pt x="3319" y="47"/>
                </a:lnTo>
                <a:lnTo>
                  <a:pt x="3319" y="47"/>
                </a:lnTo>
                <a:lnTo>
                  <a:pt x="3288" y="43"/>
                </a:lnTo>
                <a:lnTo>
                  <a:pt x="3232" y="37"/>
                </a:lnTo>
                <a:lnTo>
                  <a:pt x="3148" y="29"/>
                </a:lnTo>
                <a:lnTo>
                  <a:pt x="3035" y="21"/>
                </a:lnTo>
                <a:lnTo>
                  <a:pt x="2967" y="17"/>
                </a:lnTo>
                <a:lnTo>
                  <a:pt x="2891" y="13"/>
                </a:lnTo>
                <a:lnTo>
                  <a:pt x="2806" y="9"/>
                </a:lnTo>
                <a:lnTo>
                  <a:pt x="2714" y="6"/>
                </a:lnTo>
                <a:lnTo>
                  <a:pt x="2613" y="3"/>
                </a:lnTo>
                <a:lnTo>
                  <a:pt x="2504" y="2"/>
                </a:lnTo>
                <a:lnTo>
                  <a:pt x="2386" y="0"/>
                </a:lnTo>
                <a:lnTo>
                  <a:pt x="2258" y="0"/>
                </a:lnTo>
                <a:lnTo>
                  <a:pt x="2258" y="0"/>
                </a:lnTo>
                <a:lnTo>
                  <a:pt x="2183" y="0"/>
                </a:lnTo>
                <a:lnTo>
                  <a:pt x="2111" y="2"/>
                </a:lnTo>
                <a:lnTo>
                  <a:pt x="2038" y="5"/>
                </a:lnTo>
                <a:lnTo>
                  <a:pt x="1968" y="9"/>
                </a:lnTo>
                <a:lnTo>
                  <a:pt x="1898" y="15"/>
                </a:lnTo>
                <a:lnTo>
                  <a:pt x="1831" y="21"/>
                </a:lnTo>
                <a:lnTo>
                  <a:pt x="1765" y="29"/>
                </a:lnTo>
                <a:lnTo>
                  <a:pt x="1700" y="38"/>
                </a:lnTo>
                <a:lnTo>
                  <a:pt x="1636" y="47"/>
                </a:lnTo>
                <a:lnTo>
                  <a:pt x="1573" y="59"/>
                </a:lnTo>
                <a:lnTo>
                  <a:pt x="1512" y="71"/>
                </a:lnTo>
                <a:lnTo>
                  <a:pt x="1453" y="85"/>
                </a:lnTo>
                <a:lnTo>
                  <a:pt x="1394" y="99"/>
                </a:lnTo>
                <a:lnTo>
                  <a:pt x="1337" y="116"/>
                </a:lnTo>
                <a:lnTo>
                  <a:pt x="1282" y="132"/>
                </a:lnTo>
                <a:lnTo>
                  <a:pt x="1226" y="150"/>
                </a:lnTo>
                <a:lnTo>
                  <a:pt x="1173" y="169"/>
                </a:lnTo>
                <a:lnTo>
                  <a:pt x="1121" y="189"/>
                </a:lnTo>
                <a:lnTo>
                  <a:pt x="1071" y="211"/>
                </a:lnTo>
                <a:lnTo>
                  <a:pt x="1022" y="233"/>
                </a:lnTo>
                <a:lnTo>
                  <a:pt x="974" y="256"/>
                </a:lnTo>
                <a:lnTo>
                  <a:pt x="927" y="281"/>
                </a:lnTo>
                <a:lnTo>
                  <a:pt x="882" y="306"/>
                </a:lnTo>
                <a:lnTo>
                  <a:pt x="837" y="333"/>
                </a:lnTo>
                <a:lnTo>
                  <a:pt x="794" y="361"/>
                </a:lnTo>
                <a:lnTo>
                  <a:pt x="752" y="390"/>
                </a:lnTo>
                <a:lnTo>
                  <a:pt x="712" y="419"/>
                </a:lnTo>
                <a:lnTo>
                  <a:pt x="672" y="450"/>
                </a:lnTo>
                <a:lnTo>
                  <a:pt x="634" y="482"/>
                </a:lnTo>
                <a:lnTo>
                  <a:pt x="597" y="515"/>
                </a:lnTo>
                <a:lnTo>
                  <a:pt x="561" y="549"/>
                </a:lnTo>
                <a:lnTo>
                  <a:pt x="526" y="584"/>
                </a:lnTo>
                <a:lnTo>
                  <a:pt x="493" y="619"/>
                </a:lnTo>
                <a:lnTo>
                  <a:pt x="460" y="656"/>
                </a:lnTo>
                <a:lnTo>
                  <a:pt x="429" y="694"/>
                </a:lnTo>
                <a:lnTo>
                  <a:pt x="400" y="733"/>
                </a:lnTo>
                <a:lnTo>
                  <a:pt x="370" y="772"/>
                </a:lnTo>
                <a:lnTo>
                  <a:pt x="342" y="813"/>
                </a:lnTo>
                <a:lnTo>
                  <a:pt x="316" y="856"/>
                </a:lnTo>
                <a:lnTo>
                  <a:pt x="290" y="898"/>
                </a:lnTo>
                <a:lnTo>
                  <a:pt x="266" y="941"/>
                </a:lnTo>
                <a:lnTo>
                  <a:pt x="243" y="986"/>
                </a:lnTo>
                <a:lnTo>
                  <a:pt x="221" y="1031"/>
                </a:lnTo>
                <a:lnTo>
                  <a:pt x="200" y="1078"/>
                </a:lnTo>
                <a:lnTo>
                  <a:pt x="180" y="1126"/>
                </a:lnTo>
                <a:lnTo>
                  <a:pt x="161" y="1173"/>
                </a:lnTo>
                <a:lnTo>
                  <a:pt x="144" y="1222"/>
                </a:lnTo>
                <a:lnTo>
                  <a:pt x="127" y="1273"/>
                </a:lnTo>
                <a:lnTo>
                  <a:pt x="111" y="1324"/>
                </a:lnTo>
                <a:lnTo>
                  <a:pt x="96" y="1375"/>
                </a:lnTo>
                <a:lnTo>
                  <a:pt x="83" y="1428"/>
                </a:lnTo>
                <a:lnTo>
                  <a:pt x="70" y="1481"/>
                </a:lnTo>
                <a:lnTo>
                  <a:pt x="59" y="1536"/>
                </a:lnTo>
                <a:lnTo>
                  <a:pt x="49" y="1591"/>
                </a:lnTo>
                <a:lnTo>
                  <a:pt x="40" y="1647"/>
                </a:lnTo>
                <a:lnTo>
                  <a:pt x="31" y="1704"/>
                </a:lnTo>
                <a:lnTo>
                  <a:pt x="24" y="1762"/>
                </a:lnTo>
                <a:lnTo>
                  <a:pt x="17" y="1820"/>
                </a:lnTo>
                <a:lnTo>
                  <a:pt x="12" y="1880"/>
                </a:lnTo>
                <a:lnTo>
                  <a:pt x="7" y="1940"/>
                </a:lnTo>
                <a:lnTo>
                  <a:pt x="4" y="2001"/>
                </a:lnTo>
                <a:lnTo>
                  <a:pt x="2" y="2063"/>
                </a:lnTo>
                <a:lnTo>
                  <a:pt x="1" y="2126"/>
                </a:lnTo>
                <a:lnTo>
                  <a:pt x="0" y="2190"/>
                </a:lnTo>
                <a:lnTo>
                  <a:pt x="0" y="2190"/>
                </a:lnTo>
                <a:lnTo>
                  <a:pt x="1" y="2252"/>
                </a:lnTo>
                <a:lnTo>
                  <a:pt x="2" y="2314"/>
                </a:lnTo>
                <a:lnTo>
                  <a:pt x="4" y="2376"/>
                </a:lnTo>
                <a:lnTo>
                  <a:pt x="6" y="2437"/>
                </a:lnTo>
                <a:lnTo>
                  <a:pt x="11" y="2497"/>
                </a:lnTo>
                <a:lnTo>
                  <a:pt x="15" y="2557"/>
                </a:lnTo>
                <a:lnTo>
                  <a:pt x="20" y="2616"/>
                </a:lnTo>
                <a:lnTo>
                  <a:pt x="26" y="2675"/>
                </a:lnTo>
                <a:lnTo>
                  <a:pt x="33" y="2732"/>
                </a:lnTo>
                <a:lnTo>
                  <a:pt x="41" y="2790"/>
                </a:lnTo>
                <a:lnTo>
                  <a:pt x="51" y="2846"/>
                </a:lnTo>
                <a:lnTo>
                  <a:pt x="61" y="2903"/>
                </a:lnTo>
                <a:lnTo>
                  <a:pt x="71" y="2957"/>
                </a:lnTo>
                <a:lnTo>
                  <a:pt x="83" y="3012"/>
                </a:lnTo>
                <a:lnTo>
                  <a:pt x="96" y="3065"/>
                </a:lnTo>
                <a:lnTo>
                  <a:pt x="109" y="3118"/>
                </a:lnTo>
                <a:lnTo>
                  <a:pt x="124" y="3170"/>
                </a:lnTo>
                <a:lnTo>
                  <a:pt x="140" y="3221"/>
                </a:lnTo>
                <a:lnTo>
                  <a:pt x="157" y="3271"/>
                </a:lnTo>
                <a:lnTo>
                  <a:pt x="174" y="3321"/>
                </a:lnTo>
                <a:lnTo>
                  <a:pt x="194" y="3370"/>
                </a:lnTo>
                <a:lnTo>
                  <a:pt x="213" y="3417"/>
                </a:lnTo>
                <a:lnTo>
                  <a:pt x="235" y="3465"/>
                </a:lnTo>
                <a:lnTo>
                  <a:pt x="257" y="3510"/>
                </a:lnTo>
                <a:lnTo>
                  <a:pt x="280" y="3556"/>
                </a:lnTo>
                <a:lnTo>
                  <a:pt x="304" y="3600"/>
                </a:lnTo>
                <a:lnTo>
                  <a:pt x="330" y="3644"/>
                </a:lnTo>
                <a:lnTo>
                  <a:pt x="356" y="3686"/>
                </a:lnTo>
                <a:lnTo>
                  <a:pt x="385" y="3728"/>
                </a:lnTo>
                <a:lnTo>
                  <a:pt x="414" y="3768"/>
                </a:lnTo>
                <a:lnTo>
                  <a:pt x="443" y="3808"/>
                </a:lnTo>
                <a:lnTo>
                  <a:pt x="474" y="3847"/>
                </a:lnTo>
                <a:lnTo>
                  <a:pt x="507" y="3885"/>
                </a:lnTo>
                <a:lnTo>
                  <a:pt x="542" y="3922"/>
                </a:lnTo>
                <a:lnTo>
                  <a:pt x="576" y="3958"/>
                </a:lnTo>
                <a:lnTo>
                  <a:pt x="613" y="3993"/>
                </a:lnTo>
                <a:lnTo>
                  <a:pt x="650" y="4026"/>
                </a:lnTo>
                <a:lnTo>
                  <a:pt x="689" y="4059"/>
                </a:lnTo>
                <a:lnTo>
                  <a:pt x="729" y="4090"/>
                </a:lnTo>
                <a:lnTo>
                  <a:pt x="771" y="4120"/>
                </a:lnTo>
                <a:lnTo>
                  <a:pt x="814" y="4150"/>
                </a:lnTo>
                <a:lnTo>
                  <a:pt x="858" y="4178"/>
                </a:lnTo>
                <a:lnTo>
                  <a:pt x="904" y="4205"/>
                </a:lnTo>
                <a:lnTo>
                  <a:pt x="950" y="4231"/>
                </a:lnTo>
                <a:lnTo>
                  <a:pt x="999" y="4256"/>
                </a:lnTo>
                <a:lnTo>
                  <a:pt x="1049" y="4280"/>
                </a:lnTo>
                <a:lnTo>
                  <a:pt x="1100" y="4303"/>
                </a:lnTo>
                <a:lnTo>
                  <a:pt x="1152" y="4324"/>
                </a:lnTo>
                <a:lnTo>
                  <a:pt x="1206" y="4344"/>
                </a:lnTo>
                <a:lnTo>
                  <a:pt x="1261" y="4363"/>
                </a:lnTo>
                <a:lnTo>
                  <a:pt x="1319" y="4381"/>
                </a:lnTo>
                <a:lnTo>
                  <a:pt x="1376" y="4397"/>
                </a:lnTo>
                <a:lnTo>
                  <a:pt x="1437" y="4413"/>
                </a:lnTo>
                <a:lnTo>
                  <a:pt x="1497" y="4427"/>
                </a:lnTo>
                <a:lnTo>
                  <a:pt x="1560" y="4439"/>
                </a:lnTo>
                <a:lnTo>
                  <a:pt x="1625" y="4451"/>
                </a:lnTo>
                <a:lnTo>
                  <a:pt x="1690" y="4461"/>
                </a:lnTo>
                <a:lnTo>
                  <a:pt x="1758" y="4469"/>
                </a:lnTo>
                <a:lnTo>
                  <a:pt x="1827" y="4477"/>
                </a:lnTo>
                <a:lnTo>
                  <a:pt x="1898" y="4483"/>
                </a:lnTo>
                <a:lnTo>
                  <a:pt x="1970" y="4488"/>
                </a:lnTo>
                <a:lnTo>
                  <a:pt x="2043" y="4492"/>
                </a:lnTo>
                <a:lnTo>
                  <a:pt x="2119" y="4494"/>
                </a:lnTo>
                <a:lnTo>
                  <a:pt x="2196" y="4494"/>
                </a:lnTo>
                <a:lnTo>
                  <a:pt x="2196" y="4494"/>
                </a:lnTo>
                <a:lnTo>
                  <a:pt x="2331" y="4494"/>
                </a:lnTo>
                <a:lnTo>
                  <a:pt x="2455" y="4493"/>
                </a:lnTo>
                <a:lnTo>
                  <a:pt x="2569" y="4491"/>
                </a:lnTo>
                <a:lnTo>
                  <a:pt x="2674" y="4489"/>
                </a:lnTo>
                <a:lnTo>
                  <a:pt x="2769" y="4486"/>
                </a:lnTo>
                <a:lnTo>
                  <a:pt x="2856" y="4482"/>
                </a:lnTo>
                <a:lnTo>
                  <a:pt x="2935" y="4478"/>
                </a:lnTo>
                <a:lnTo>
                  <a:pt x="3007" y="4474"/>
                </a:lnTo>
                <a:lnTo>
                  <a:pt x="3072" y="4468"/>
                </a:lnTo>
                <a:lnTo>
                  <a:pt x="3130" y="4463"/>
                </a:lnTo>
                <a:lnTo>
                  <a:pt x="3181" y="4457"/>
                </a:lnTo>
                <a:lnTo>
                  <a:pt x="3228" y="4451"/>
                </a:lnTo>
                <a:lnTo>
                  <a:pt x="3269" y="4446"/>
                </a:lnTo>
                <a:lnTo>
                  <a:pt x="3306" y="4439"/>
                </a:lnTo>
                <a:lnTo>
                  <a:pt x="3338" y="4433"/>
                </a:lnTo>
                <a:lnTo>
                  <a:pt x="3366" y="4426"/>
                </a:lnTo>
                <a:lnTo>
                  <a:pt x="3366" y="4426"/>
                </a:lnTo>
                <a:lnTo>
                  <a:pt x="3392" y="4420"/>
                </a:lnTo>
                <a:lnTo>
                  <a:pt x="3415" y="4412"/>
                </a:lnTo>
                <a:lnTo>
                  <a:pt x="3437" y="4404"/>
                </a:lnTo>
                <a:lnTo>
                  <a:pt x="3455" y="4396"/>
                </a:lnTo>
                <a:lnTo>
                  <a:pt x="3473" y="4386"/>
                </a:lnTo>
                <a:lnTo>
                  <a:pt x="3488" y="4375"/>
                </a:lnTo>
                <a:lnTo>
                  <a:pt x="3501" y="4363"/>
                </a:lnTo>
                <a:lnTo>
                  <a:pt x="3513" y="4350"/>
                </a:lnTo>
                <a:lnTo>
                  <a:pt x="3522" y="4336"/>
                </a:lnTo>
                <a:lnTo>
                  <a:pt x="3530" y="4320"/>
                </a:lnTo>
                <a:lnTo>
                  <a:pt x="3538" y="4303"/>
                </a:lnTo>
                <a:lnTo>
                  <a:pt x="3542" y="4283"/>
                </a:lnTo>
                <a:lnTo>
                  <a:pt x="3546" y="4262"/>
                </a:lnTo>
                <a:lnTo>
                  <a:pt x="3550" y="4239"/>
                </a:lnTo>
                <a:lnTo>
                  <a:pt x="3551" y="4214"/>
                </a:lnTo>
                <a:lnTo>
                  <a:pt x="3551" y="4187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latin typeface="+mn-lt"/>
            </a:endParaRPr>
          </a:p>
        </p:txBody>
      </p:sp>
      <p:sp>
        <p:nvSpPr>
          <p:cNvPr id="7" name="Freeform 19"/>
          <p:cNvSpPr>
            <a:spLocks/>
          </p:cNvSpPr>
          <p:nvPr userDrawn="1"/>
        </p:nvSpPr>
        <p:spPr bwMode="auto">
          <a:xfrm>
            <a:off x="9966325" y="5726113"/>
            <a:ext cx="49213" cy="69850"/>
          </a:xfrm>
          <a:custGeom>
            <a:avLst/>
            <a:gdLst/>
            <a:ahLst/>
            <a:cxnLst>
              <a:cxn ang="0">
                <a:pos x="3" y="4335"/>
              </a:cxn>
              <a:cxn ang="0">
                <a:pos x="55" y="4404"/>
              </a:cxn>
              <a:cxn ang="0">
                <a:pos x="167" y="4431"/>
              </a:cxn>
              <a:cxn ang="0">
                <a:pos x="1037" y="4485"/>
              </a:cxn>
              <a:cxn ang="0">
                <a:pos x="1607" y="4478"/>
              </a:cxn>
              <a:cxn ang="0">
                <a:pos x="2019" y="4425"/>
              </a:cxn>
              <a:cxn ang="0">
                <a:pos x="2306" y="4349"/>
              </a:cxn>
              <a:cxn ang="0">
                <a:pos x="2561" y="4241"/>
              </a:cxn>
              <a:cxn ang="0">
                <a:pos x="2776" y="4097"/>
              </a:cxn>
              <a:cxn ang="0">
                <a:pos x="2952" y="3915"/>
              </a:cxn>
              <a:cxn ang="0">
                <a:pos x="3082" y="3692"/>
              </a:cxn>
              <a:cxn ang="0">
                <a:pos x="3163" y="3428"/>
              </a:cxn>
              <a:cxn ang="0">
                <a:pos x="3190" y="3119"/>
              </a:cxn>
              <a:cxn ang="0">
                <a:pos x="3161" y="2801"/>
              </a:cxn>
              <a:cxn ang="0">
                <a:pos x="3049" y="2494"/>
              </a:cxn>
              <a:cxn ang="0">
                <a:pos x="2947" y="2347"/>
              </a:cxn>
              <a:cxn ang="0">
                <a:pos x="2814" y="2213"/>
              </a:cxn>
              <a:cxn ang="0">
                <a:pos x="2645" y="2092"/>
              </a:cxn>
              <a:cxn ang="0">
                <a:pos x="2189" y="1893"/>
              </a:cxn>
              <a:cxn ang="0">
                <a:pos x="1348" y="1664"/>
              </a:cxn>
              <a:cxn ang="0">
                <a:pos x="1176" y="1578"/>
              </a:cxn>
              <a:cxn ang="0">
                <a:pos x="1078" y="1481"/>
              </a:cxn>
              <a:cxn ang="0">
                <a:pos x="1030" y="1354"/>
              </a:cxn>
              <a:cxn ang="0">
                <a:pos x="1025" y="1202"/>
              </a:cxn>
              <a:cxn ang="0">
                <a:pos x="1092" y="1028"/>
              </a:cxn>
              <a:cxn ang="0">
                <a:pos x="1226" y="920"/>
              </a:cxn>
              <a:cxn ang="0">
                <a:pos x="1403" y="862"/>
              </a:cxn>
              <a:cxn ang="0">
                <a:pos x="1666" y="842"/>
              </a:cxn>
              <a:cxn ang="0">
                <a:pos x="2518" y="876"/>
              </a:cxn>
              <a:cxn ang="0">
                <a:pos x="2823" y="889"/>
              </a:cxn>
              <a:cxn ang="0">
                <a:pos x="2910" y="837"/>
              </a:cxn>
              <a:cxn ang="0">
                <a:pos x="3027" y="219"/>
              </a:cxn>
              <a:cxn ang="0">
                <a:pos x="3010" y="117"/>
              </a:cxn>
              <a:cxn ang="0">
                <a:pos x="2934" y="68"/>
              </a:cxn>
              <a:cxn ang="0">
                <a:pos x="2441" y="20"/>
              </a:cxn>
              <a:cxn ang="0">
                <a:pos x="1713" y="0"/>
              </a:cxn>
              <a:cxn ang="0">
                <a:pos x="1411" y="13"/>
              </a:cxn>
              <a:cxn ang="0">
                <a:pos x="1097" y="59"/>
              </a:cxn>
              <a:cxn ang="0">
                <a:pos x="824" y="137"/>
              </a:cxn>
              <a:cxn ang="0">
                <a:pos x="593" y="247"/>
              </a:cxn>
              <a:cxn ang="0">
                <a:pos x="401" y="385"/>
              </a:cxn>
              <a:cxn ang="0">
                <a:pos x="251" y="552"/>
              </a:cxn>
              <a:cxn ang="0">
                <a:pos x="140" y="744"/>
              </a:cxn>
              <a:cxn ang="0">
                <a:pos x="70" y="961"/>
              </a:cxn>
              <a:cxn ang="0">
                <a:pos x="39" y="1200"/>
              </a:cxn>
              <a:cxn ang="0">
                <a:pos x="55" y="1523"/>
              </a:cxn>
              <a:cxn ang="0">
                <a:pos x="169" y="1899"/>
              </a:cxn>
              <a:cxn ang="0">
                <a:pos x="383" y="2196"/>
              </a:cxn>
              <a:cxn ang="0">
                <a:pos x="689" y="2417"/>
              </a:cxn>
              <a:cxn ang="0">
                <a:pos x="1084" y="2566"/>
              </a:cxn>
              <a:cxn ang="0">
                <a:pos x="1859" y="2782"/>
              </a:cxn>
              <a:cxn ang="0">
                <a:pos x="2025" y="2871"/>
              </a:cxn>
              <a:cxn ang="0">
                <a:pos x="2130" y="2981"/>
              </a:cxn>
              <a:cxn ang="0">
                <a:pos x="2180" y="3118"/>
              </a:cxn>
              <a:cxn ang="0">
                <a:pos x="2178" y="3287"/>
              </a:cxn>
              <a:cxn ang="0">
                <a:pos x="2106" y="3463"/>
              </a:cxn>
              <a:cxn ang="0">
                <a:pos x="1948" y="3569"/>
              </a:cxn>
              <a:cxn ang="0">
                <a:pos x="1700" y="3623"/>
              </a:cxn>
              <a:cxn ang="0">
                <a:pos x="1296" y="3639"/>
              </a:cxn>
              <a:cxn ang="0">
                <a:pos x="519" y="3599"/>
              </a:cxn>
              <a:cxn ang="0">
                <a:pos x="206" y="3585"/>
              </a:cxn>
              <a:cxn ang="0">
                <a:pos x="121" y="3636"/>
              </a:cxn>
            </a:cxnLst>
            <a:rect l="0" t="0" r="r" b="b"/>
            <a:pathLst>
              <a:path w="3190" h="4488">
                <a:moveTo>
                  <a:pt x="85" y="3742"/>
                </a:moveTo>
                <a:lnTo>
                  <a:pt x="2" y="4269"/>
                </a:lnTo>
                <a:lnTo>
                  <a:pt x="2" y="4269"/>
                </a:lnTo>
                <a:lnTo>
                  <a:pt x="1" y="4287"/>
                </a:lnTo>
                <a:lnTo>
                  <a:pt x="0" y="4305"/>
                </a:lnTo>
                <a:lnTo>
                  <a:pt x="1" y="4320"/>
                </a:lnTo>
                <a:lnTo>
                  <a:pt x="3" y="4335"/>
                </a:lnTo>
                <a:lnTo>
                  <a:pt x="8" y="4348"/>
                </a:lnTo>
                <a:lnTo>
                  <a:pt x="12" y="4360"/>
                </a:lnTo>
                <a:lnTo>
                  <a:pt x="19" y="4371"/>
                </a:lnTo>
                <a:lnTo>
                  <a:pt x="26" y="4381"/>
                </a:lnTo>
                <a:lnTo>
                  <a:pt x="35" y="4389"/>
                </a:lnTo>
                <a:lnTo>
                  <a:pt x="45" y="4397"/>
                </a:lnTo>
                <a:lnTo>
                  <a:pt x="55" y="4404"/>
                </a:lnTo>
                <a:lnTo>
                  <a:pt x="67" y="4410"/>
                </a:lnTo>
                <a:lnTo>
                  <a:pt x="80" y="4415"/>
                </a:lnTo>
                <a:lnTo>
                  <a:pt x="95" y="4420"/>
                </a:lnTo>
                <a:lnTo>
                  <a:pt x="110" y="4423"/>
                </a:lnTo>
                <a:lnTo>
                  <a:pt x="126" y="4426"/>
                </a:lnTo>
                <a:lnTo>
                  <a:pt x="126" y="4426"/>
                </a:lnTo>
                <a:lnTo>
                  <a:pt x="167" y="4431"/>
                </a:lnTo>
                <a:lnTo>
                  <a:pt x="214" y="4437"/>
                </a:lnTo>
                <a:lnTo>
                  <a:pt x="326" y="4448"/>
                </a:lnTo>
                <a:lnTo>
                  <a:pt x="460" y="4457"/>
                </a:lnTo>
                <a:lnTo>
                  <a:pt x="610" y="4467"/>
                </a:lnTo>
                <a:lnTo>
                  <a:pt x="774" y="4476"/>
                </a:lnTo>
                <a:lnTo>
                  <a:pt x="947" y="4482"/>
                </a:lnTo>
                <a:lnTo>
                  <a:pt x="1037" y="4485"/>
                </a:lnTo>
                <a:lnTo>
                  <a:pt x="1127" y="4486"/>
                </a:lnTo>
                <a:lnTo>
                  <a:pt x="1218" y="4488"/>
                </a:lnTo>
                <a:lnTo>
                  <a:pt x="1309" y="4488"/>
                </a:lnTo>
                <a:lnTo>
                  <a:pt x="1309" y="4488"/>
                </a:lnTo>
                <a:lnTo>
                  <a:pt x="1411" y="4487"/>
                </a:lnTo>
                <a:lnTo>
                  <a:pt x="1510" y="4483"/>
                </a:lnTo>
                <a:lnTo>
                  <a:pt x="1607" y="4478"/>
                </a:lnTo>
                <a:lnTo>
                  <a:pt x="1702" y="4470"/>
                </a:lnTo>
                <a:lnTo>
                  <a:pt x="1796" y="4461"/>
                </a:lnTo>
                <a:lnTo>
                  <a:pt x="1841" y="4454"/>
                </a:lnTo>
                <a:lnTo>
                  <a:pt x="1887" y="4448"/>
                </a:lnTo>
                <a:lnTo>
                  <a:pt x="1931" y="4441"/>
                </a:lnTo>
                <a:lnTo>
                  <a:pt x="1976" y="4434"/>
                </a:lnTo>
                <a:lnTo>
                  <a:pt x="2019" y="4425"/>
                </a:lnTo>
                <a:lnTo>
                  <a:pt x="2062" y="4416"/>
                </a:lnTo>
                <a:lnTo>
                  <a:pt x="2104" y="4407"/>
                </a:lnTo>
                <a:lnTo>
                  <a:pt x="2146" y="4397"/>
                </a:lnTo>
                <a:lnTo>
                  <a:pt x="2187" y="4386"/>
                </a:lnTo>
                <a:lnTo>
                  <a:pt x="2228" y="4374"/>
                </a:lnTo>
                <a:lnTo>
                  <a:pt x="2267" y="4362"/>
                </a:lnTo>
                <a:lnTo>
                  <a:pt x="2306" y="4349"/>
                </a:lnTo>
                <a:lnTo>
                  <a:pt x="2345" y="4336"/>
                </a:lnTo>
                <a:lnTo>
                  <a:pt x="2383" y="4322"/>
                </a:lnTo>
                <a:lnTo>
                  <a:pt x="2420" y="4307"/>
                </a:lnTo>
                <a:lnTo>
                  <a:pt x="2456" y="4292"/>
                </a:lnTo>
                <a:lnTo>
                  <a:pt x="2491" y="4275"/>
                </a:lnTo>
                <a:lnTo>
                  <a:pt x="2526" y="4258"/>
                </a:lnTo>
                <a:lnTo>
                  <a:pt x="2561" y="4241"/>
                </a:lnTo>
                <a:lnTo>
                  <a:pt x="2593" y="4222"/>
                </a:lnTo>
                <a:lnTo>
                  <a:pt x="2626" y="4203"/>
                </a:lnTo>
                <a:lnTo>
                  <a:pt x="2658" y="4183"/>
                </a:lnTo>
                <a:lnTo>
                  <a:pt x="2689" y="4163"/>
                </a:lnTo>
                <a:lnTo>
                  <a:pt x="2719" y="4141"/>
                </a:lnTo>
                <a:lnTo>
                  <a:pt x="2748" y="4119"/>
                </a:lnTo>
                <a:lnTo>
                  <a:pt x="2776" y="4097"/>
                </a:lnTo>
                <a:lnTo>
                  <a:pt x="2804" y="4073"/>
                </a:lnTo>
                <a:lnTo>
                  <a:pt x="2832" y="4048"/>
                </a:lnTo>
                <a:lnTo>
                  <a:pt x="2858" y="4023"/>
                </a:lnTo>
                <a:lnTo>
                  <a:pt x="2882" y="3997"/>
                </a:lnTo>
                <a:lnTo>
                  <a:pt x="2906" y="3971"/>
                </a:lnTo>
                <a:lnTo>
                  <a:pt x="2930" y="3943"/>
                </a:lnTo>
                <a:lnTo>
                  <a:pt x="2952" y="3915"/>
                </a:lnTo>
                <a:lnTo>
                  <a:pt x="2973" y="3885"/>
                </a:lnTo>
                <a:lnTo>
                  <a:pt x="2994" y="3855"/>
                </a:lnTo>
                <a:lnTo>
                  <a:pt x="3014" y="3825"/>
                </a:lnTo>
                <a:lnTo>
                  <a:pt x="3032" y="3793"/>
                </a:lnTo>
                <a:lnTo>
                  <a:pt x="3049" y="3761"/>
                </a:lnTo>
                <a:lnTo>
                  <a:pt x="3067" y="3727"/>
                </a:lnTo>
                <a:lnTo>
                  <a:pt x="3082" y="3692"/>
                </a:lnTo>
                <a:lnTo>
                  <a:pt x="3097" y="3658"/>
                </a:lnTo>
                <a:lnTo>
                  <a:pt x="3110" y="3622"/>
                </a:lnTo>
                <a:lnTo>
                  <a:pt x="3123" y="3585"/>
                </a:lnTo>
                <a:lnTo>
                  <a:pt x="3135" y="3547"/>
                </a:lnTo>
                <a:lnTo>
                  <a:pt x="3145" y="3508"/>
                </a:lnTo>
                <a:lnTo>
                  <a:pt x="3154" y="3469"/>
                </a:lnTo>
                <a:lnTo>
                  <a:pt x="3163" y="3428"/>
                </a:lnTo>
                <a:lnTo>
                  <a:pt x="3171" y="3387"/>
                </a:lnTo>
                <a:lnTo>
                  <a:pt x="3176" y="3345"/>
                </a:lnTo>
                <a:lnTo>
                  <a:pt x="3182" y="3301"/>
                </a:lnTo>
                <a:lnTo>
                  <a:pt x="3186" y="3257"/>
                </a:lnTo>
                <a:lnTo>
                  <a:pt x="3188" y="3212"/>
                </a:lnTo>
                <a:lnTo>
                  <a:pt x="3190" y="3166"/>
                </a:lnTo>
                <a:lnTo>
                  <a:pt x="3190" y="3119"/>
                </a:lnTo>
                <a:lnTo>
                  <a:pt x="3190" y="3119"/>
                </a:lnTo>
                <a:lnTo>
                  <a:pt x="3190" y="3064"/>
                </a:lnTo>
                <a:lnTo>
                  <a:pt x="3188" y="3010"/>
                </a:lnTo>
                <a:lnTo>
                  <a:pt x="3184" y="2956"/>
                </a:lnTo>
                <a:lnTo>
                  <a:pt x="3178" y="2904"/>
                </a:lnTo>
                <a:lnTo>
                  <a:pt x="3171" y="2852"/>
                </a:lnTo>
                <a:lnTo>
                  <a:pt x="3161" y="2801"/>
                </a:lnTo>
                <a:lnTo>
                  <a:pt x="3149" y="2751"/>
                </a:lnTo>
                <a:lnTo>
                  <a:pt x="3136" y="2702"/>
                </a:lnTo>
                <a:lnTo>
                  <a:pt x="3121" y="2654"/>
                </a:lnTo>
                <a:lnTo>
                  <a:pt x="3102" y="2608"/>
                </a:lnTo>
                <a:lnTo>
                  <a:pt x="3083" y="2561"/>
                </a:lnTo>
                <a:lnTo>
                  <a:pt x="3061" y="2517"/>
                </a:lnTo>
                <a:lnTo>
                  <a:pt x="3049" y="2494"/>
                </a:lnTo>
                <a:lnTo>
                  <a:pt x="3036" y="2472"/>
                </a:lnTo>
                <a:lnTo>
                  <a:pt x="3023" y="2451"/>
                </a:lnTo>
                <a:lnTo>
                  <a:pt x="3009" y="2430"/>
                </a:lnTo>
                <a:lnTo>
                  <a:pt x="2995" y="2408"/>
                </a:lnTo>
                <a:lnTo>
                  <a:pt x="2980" y="2388"/>
                </a:lnTo>
                <a:lnTo>
                  <a:pt x="2964" y="2367"/>
                </a:lnTo>
                <a:lnTo>
                  <a:pt x="2947" y="2347"/>
                </a:lnTo>
                <a:lnTo>
                  <a:pt x="2931" y="2327"/>
                </a:lnTo>
                <a:lnTo>
                  <a:pt x="2913" y="2308"/>
                </a:lnTo>
                <a:lnTo>
                  <a:pt x="2894" y="2288"/>
                </a:lnTo>
                <a:lnTo>
                  <a:pt x="2876" y="2269"/>
                </a:lnTo>
                <a:lnTo>
                  <a:pt x="2856" y="2250"/>
                </a:lnTo>
                <a:lnTo>
                  <a:pt x="2836" y="2231"/>
                </a:lnTo>
                <a:lnTo>
                  <a:pt x="2814" y="2213"/>
                </a:lnTo>
                <a:lnTo>
                  <a:pt x="2793" y="2195"/>
                </a:lnTo>
                <a:lnTo>
                  <a:pt x="2770" y="2177"/>
                </a:lnTo>
                <a:lnTo>
                  <a:pt x="2746" y="2159"/>
                </a:lnTo>
                <a:lnTo>
                  <a:pt x="2722" y="2142"/>
                </a:lnTo>
                <a:lnTo>
                  <a:pt x="2697" y="2126"/>
                </a:lnTo>
                <a:lnTo>
                  <a:pt x="2672" y="2108"/>
                </a:lnTo>
                <a:lnTo>
                  <a:pt x="2645" y="2092"/>
                </a:lnTo>
                <a:lnTo>
                  <a:pt x="2590" y="2061"/>
                </a:lnTo>
                <a:lnTo>
                  <a:pt x="2531" y="2029"/>
                </a:lnTo>
                <a:lnTo>
                  <a:pt x="2471" y="2000"/>
                </a:lnTo>
                <a:lnTo>
                  <a:pt x="2406" y="1972"/>
                </a:lnTo>
                <a:lnTo>
                  <a:pt x="2336" y="1944"/>
                </a:lnTo>
                <a:lnTo>
                  <a:pt x="2265" y="1918"/>
                </a:lnTo>
                <a:lnTo>
                  <a:pt x="2189" y="1893"/>
                </a:lnTo>
                <a:lnTo>
                  <a:pt x="2110" y="1869"/>
                </a:lnTo>
                <a:lnTo>
                  <a:pt x="2028" y="1847"/>
                </a:lnTo>
                <a:lnTo>
                  <a:pt x="1522" y="1717"/>
                </a:lnTo>
                <a:lnTo>
                  <a:pt x="1522" y="1717"/>
                </a:lnTo>
                <a:lnTo>
                  <a:pt x="1460" y="1700"/>
                </a:lnTo>
                <a:lnTo>
                  <a:pt x="1401" y="1682"/>
                </a:lnTo>
                <a:lnTo>
                  <a:pt x="1348" y="1664"/>
                </a:lnTo>
                <a:lnTo>
                  <a:pt x="1299" y="1645"/>
                </a:lnTo>
                <a:lnTo>
                  <a:pt x="1276" y="1635"/>
                </a:lnTo>
                <a:lnTo>
                  <a:pt x="1254" y="1624"/>
                </a:lnTo>
                <a:lnTo>
                  <a:pt x="1233" y="1613"/>
                </a:lnTo>
                <a:lnTo>
                  <a:pt x="1213" y="1601"/>
                </a:lnTo>
                <a:lnTo>
                  <a:pt x="1194" y="1590"/>
                </a:lnTo>
                <a:lnTo>
                  <a:pt x="1176" y="1578"/>
                </a:lnTo>
                <a:lnTo>
                  <a:pt x="1160" y="1565"/>
                </a:lnTo>
                <a:lnTo>
                  <a:pt x="1143" y="1552"/>
                </a:lnTo>
                <a:lnTo>
                  <a:pt x="1128" y="1539"/>
                </a:lnTo>
                <a:lnTo>
                  <a:pt x="1114" y="1525"/>
                </a:lnTo>
                <a:lnTo>
                  <a:pt x="1101" y="1511"/>
                </a:lnTo>
                <a:lnTo>
                  <a:pt x="1089" y="1496"/>
                </a:lnTo>
                <a:lnTo>
                  <a:pt x="1078" y="1481"/>
                </a:lnTo>
                <a:lnTo>
                  <a:pt x="1069" y="1465"/>
                </a:lnTo>
                <a:lnTo>
                  <a:pt x="1060" y="1447"/>
                </a:lnTo>
                <a:lnTo>
                  <a:pt x="1052" y="1430"/>
                </a:lnTo>
                <a:lnTo>
                  <a:pt x="1045" y="1413"/>
                </a:lnTo>
                <a:lnTo>
                  <a:pt x="1038" y="1393"/>
                </a:lnTo>
                <a:lnTo>
                  <a:pt x="1034" y="1374"/>
                </a:lnTo>
                <a:lnTo>
                  <a:pt x="1030" y="1354"/>
                </a:lnTo>
                <a:lnTo>
                  <a:pt x="1026" y="1332"/>
                </a:lnTo>
                <a:lnTo>
                  <a:pt x="1024" y="1311"/>
                </a:lnTo>
                <a:lnTo>
                  <a:pt x="1022" y="1289"/>
                </a:lnTo>
                <a:lnTo>
                  <a:pt x="1022" y="1265"/>
                </a:lnTo>
                <a:lnTo>
                  <a:pt x="1022" y="1265"/>
                </a:lnTo>
                <a:lnTo>
                  <a:pt x="1023" y="1233"/>
                </a:lnTo>
                <a:lnTo>
                  <a:pt x="1025" y="1202"/>
                </a:lnTo>
                <a:lnTo>
                  <a:pt x="1031" y="1173"/>
                </a:lnTo>
                <a:lnTo>
                  <a:pt x="1037" y="1145"/>
                </a:lnTo>
                <a:lnTo>
                  <a:pt x="1045" y="1119"/>
                </a:lnTo>
                <a:lnTo>
                  <a:pt x="1055" y="1094"/>
                </a:lnTo>
                <a:lnTo>
                  <a:pt x="1065" y="1071"/>
                </a:lnTo>
                <a:lnTo>
                  <a:pt x="1078" y="1049"/>
                </a:lnTo>
                <a:lnTo>
                  <a:pt x="1092" y="1028"/>
                </a:lnTo>
                <a:lnTo>
                  <a:pt x="1108" y="1010"/>
                </a:lnTo>
                <a:lnTo>
                  <a:pt x="1125" y="991"/>
                </a:lnTo>
                <a:lnTo>
                  <a:pt x="1142" y="975"/>
                </a:lnTo>
                <a:lnTo>
                  <a:pt x="1162" y="960"/>
                </a:lnTo>
                <a:lnTo>
                  <a:pt x="1182" y="946"/>
                </a:lnTo>
                <a:lnTo>
                  <a:pt x="1203" y="932"/>
                </a:lnTo>
                <a:lnTo>
                  <a:pt x="1226" y="920"/>
                </a:lnTo>
                <a:lnTo>
                  <a:pt x="1248" y="909"/>
                </a:lnTo>
                <a:lnTo>
                  <a:pt x="1272" y="899"/>
                </a:lnTo>
                <a:lnTo>
                  <a:pt x="1297" y="889"/>
                </a:lnTo>
                <a:lnTo>
                  <a:pt x="1323" y="882"/>
                </a:lnTo>
                <a:lnTo>
                  <a:pt x="1349" y="874"/>
                </a:lnTo>
                <a:lnTo>
                  <a:pt x="1376" y="868"/>
                </a:lnTo>
                <a:lnTo>
                  <a:pt x="1403" y="862"/>
                </a:lnTo>
                <a:lnTo>
                  <a:pt x="1432" y="858"/>
                </a:lnTo>
                <a:lnTo>
                  <a:pt x="1460" y="854"/>
                </a:lnTo>
                <a:lnTo>
                  <a:pt x="1489" y="850"/>
                </a:lnTo>
                <a:lnTo>
                  <a:pt x="1548" y="845"/>
                </a:lnTo>
                <a:lnTo>
                  <a:pt x="1606" y="842"/>
                </a:lnTo>
                <a:lnTo>
                  <a:pt x="1666" y="842"/>
                </a:lnTo>
                <a:lnTo>
                  <a:pt x="1666" y="842"/>
                </a:lnTo>
                <a:lnTo>
                  <a:pt x="1745" y="842"/>
                </a:lnTo>
                <a:lnTo>
                  <a:pt x="1824" y="843"/>
                </a:lnTo>
                <a:lnTo>
                  <a:pt x="1980" y="847"/>
                </a:lnTo>
                <a:lnTo>
                  <a:pt x="2132" y="852"/>
                </a:lnTo>
                <a:lnTo>
                  <a:pt x="2274" y="860"/>
                </a:lnTo>
                <a:lnTo>
                  <a:pt x="2404" y="868"/>
                </a:lnTo>
                <a:lnTo>
                  <a:pt x="2518" y="876"/>
                </a:lnTo>
                <a:lnTo>
                  <a:pt x="2691" y="889"/>
                </a:lnTo>
                <a:lnTo>
                  <a:pt x="2691" y="889"/>
                </a:lnTo>
                <a:lnTo>
                  <a:pt x="2723" y="891"/>
                </a:lnTo>
                <a:lnTo>
                  <a:pt x="2752" y="893"/>
                </a:lnTo>
                <a:lnTo>
                  <a:pt x="2778" y="893"/>
                </a:lnTo>
                <a:lnTo>
                  <a:pt x="2802" y="891"/>
                </a:lnTo>
                <a:lnTo>
                  <a:pt x="2823" y="889"/>
                </a:lnTo>
                <a:lnTo>
                  <a:pt x="2842" y="885"/>
                </a:lnTo>
                <a:lnTo>
                  <a:pt x="2860" y="880"/>
                </a:lnTo>
                <a:lnTo>
                  <a:pt x="2874" y="872"/>
                </a:lnTo>
                <a:lnTo>
                  <a:pt x="2881" y="868"/>
                </a:lnTo>
                <a:lnTo>
                  <a:pt x="2888" y="862"/>
                </a:lnTo>
                <a:lnTo>
                  <a:pt x="2899" y="851"/>
                </a:lnTo>
                <a:lnTo>
                  <a:pt x="2910" y="837"/>
                </a:lnTo>
                <a:lnTo>
                  <a:pt x="2918" y="822"/>
                </a:lnTo>
                <a:lnTo>
                  <a:pt x="2926" y="804"/>
                </a:lnTo>
                <a:lnTo>
                  <a:pt x="2933" y="782"/>
                </a:lnTo>
                <a:lnTo>
                  <a:pt x="2939" y="758"/>
                </a:lnTo>
                <a:lnTo>
                  <a:pt x="2944" y="732"/>
                </a:lnTo>
                <a:lnTo>
                  <a:pt x="3027" y="219"/>
                </a:lnTo>
                <a:lnTo>
                  <a:pt x="3027" y="219"/>
                </a:lnTo>
                <a:lnTo>
                  <a:pt x="3029" y="200"/>
                </a:lnTo>
                <a:lnTo>
                  <a:pt x="3029" y="183"/>
                </a:lnTo>
                <a:lnTo>
                  <a:pt x="3028" y="168"/>
                </a:lnTo>
                <a:lnTo>
                  <a:pt x="3026" y="152"/>
                </a:lnTo>
                <a:lnTo>
                  <a:pt x="3022" y="139"/>
                </a:lnTo>
                <a:lnTo>
                  <a:pt x="3017" y="128"/>
                </a:lnTo>
                <a:lnTo>
                  <a:pt x="3010" y="117"/>
                </a:lnTo>
                <a:lnTo>
                  <a:pt x="3004" y="107"/>
                </a:lnTo>
                <a:lnTo>
                  <a:pt x="2995" y="98"/>
                </a:lnTo>
                <a:lnTo>
                  <a:pt x="2985" y="90"/>
                </a:lnTo>
                <a:lnTo>
                  <a:pt x="2975" y="83"/>
                </a:lnTo>
                <a:lnTo>
                  <a:pt x="2962" y="78"/>
                </a:lnTo>
                <a:lnTo>
                  <a:pt x="2949" y="72"/>
                </a:lnTo>
                <a:lnTo>
                  <a:pt x="2934" y="68"/>
                </a:lnTo>
                <a:lnTo>
                  <a:pt x="2919" y="64"/>
                </a:lnTo>
                <a:lnTo>
                  <a:pt x="2903" y="61"/>
                </a:lnTo>
                <a:lnTo>
                  <a:pt x="2903" y="61"/>
                </a:lnTo>
                <a:lnTo>
                  <a:pt x="2817" y="51"/>
                </a:lnTo>
                <a:lnTo>
                  <a:pt x="2711" y="40"/>
                </a:lnTo>
                <a:lnTo>
                  <a:pt x="2586" y="30"/>
                </a:lnTo>
                <a:lnTo>
                  <a:pt x="2441" y="20"/>
                </a:lnTo>
                <a:lnTo>
                  <a:pt x="2281" y="12"/>
                </a:lnTo>
                <a:lnTo>
                  <a:pt x="2194" y="8"/>
                </a:lnTo>
                <a:lnTo>
                  <a:pt x="2104" y="5"/>
                </a:lnTo>
                <a:lnTo>
                  <a:pt x="2011" y="3"/>
                </a:lnTo>
                <a:lnTo>
                  <a:pt x="1915" y="1"/>
                </a:lnTo>
                <a:lnTo>
                  <a:pt x="1815" y="0"/>
                </a:lnTo>
                <a:lnTo>
                  <a:pt x="1713" y="0"/>
                </a:lnTo>
                <a:lnTo>
                  <a:pt x="1713" y="0"/>
                </a:lnTo>
                <a:lnTo>
                  <a:pt x="1660" y="0"/>
                </a:lnTo>
                <a:lnTo>
                  <a:pt x="1608" y="1"/>
                </a:lnTo>
                <a:lnTo>
                  <a:pt x="1558" y="3"/>
                </a:lnTo>
                <a:lnTo>
                  <a:pt x="1509" y="5"/>
                </a:lnTo>
                <a:lnTo>
                  <a:pt x="1459" y="8"/>
                </a:lnTo>
                <a:lnTo>
                  <a:pt x="1411" y="13"/>
                </a:lnTo>
                <a:lnTo>
                  <a:pt x="1363" y="17"/>
                </a:lnTo>
                <a:lnTo>
                  <a:pt x="1317" y="22"/>
                </a:lnTo>
                <a:lnTo>
                  <a:pt x="1271" y="28"/>
                </a:lnTo>
                <a:lnTo>
                  <a:pt x="1227" y="35"/>
                </a:lnTo>
                <a:lnTo>
                  <a:pt x="1182" y="42"/>
                </a:lnTo>
                <a:lnTo>
                  <a:pt x="1139" y="51"/>
                </a:lnTo>
                <a:lnTo>
                  <a:pt x="1097" y="59"/>
                </a:lnTo>
                <a:lnTo>
                  <a:pt x="1056" y="68"/>
                </a:lnTo>
                <a:lnTo>
                  <a:pt x="1014" y="78"/>
                </a:lnTo>
                <a:lnTo>
                  <a:pt x="975" y="89"/>
                </a:lnTo>
                <a:lnTo>
                  <a:pt x="936" y="100"/>
                </a:lnTo>
                <a:lnTo>
                  <a:pt x="897" y="112"/>
                </a:lnTo>
                <a:lnTo>
                  <a:pt x="861" y="124"/>
                </a:lnTo>
                <a:lnTo>
                  <a:pt x="824" y="137"/>
                </a:lnTo>
                <a:lnTo>
                  <a:pt x="789" y="151"/>
                </a:lnTo>
                <a:lnTo>
                  <a:pt x="753" y="165"/>
                </a:lnTo>
                <a:lnTo>
                  <a:pt x="720" y="181"/>
                </a:lnTo>
                <a:lnTo>
                  <a:pt x="687" y="197"/>
                </a:lnTo>
                <a:lnTo>
                  <a:pt x="655" y="213"/>
                </a:lnTo>
                <a:lnTo>
                  <a:pt x="623" y="229"/>
                </a:lnTo>
                <a:lnTo>
                  <a:pt x="593" y="247"/>
                </a:lnTo>
                <a:lnTo>
                  <a:pt x="563" y="265"/>
                </a:lnTo>
                <a:lnTo>
                  <a:pt x="533" y="284"/>
                </a:lnTo>
                <a:lnTo>
                  <a:pt x="505" y="303"/>
                </a:lnTo>
                <a:lnTo>
                  <a:pt x="478" y="323"/>
                </a:lnTo>
                <a:lnTo>
                  <a:pt x="452" y="343"/>
                </a:lnTo>
                <a:lnTo>
                  <a:pt x="426" y="365"/>
                </a:lnTo>
                <a:lnTo>
                  <a:pt x="401" y="385"/>
                </a:lnTo>
                <a:lnTo>
                  <a:pt x="377" y="408"/>
                </a:lnTo>
                <a:lnTo>
                  <a:pt x="355" y="431"/>
                </a:lnTo>
                <a:lnTo>
                  <a:pt x="332" y="454"/>
                </a:lnTo>
                <a:lnTo>
                  <a:pt x="310" y="478"/>
                </a:lnTo>
                <a:lnTo>
                  <a:pt x="290" y="501"/>
                </a:lnTo>
                <a:lnTo>
                  <a:pt x="270" y="526"/>
                </a:lnTo>
                <a:lnTo>
                  <a:pt x="251" y="552"/>
                </a:lnTo>
                <a:lnTo>
                  <a:pt x="232" y="578"/>
                </a:lnTo>
                <a:lnTo>
                  <a:pt x="215" y="604"/>
                </a:lnTo>
                <a:lnTo>
                  <a:pt x="199" y="631"/>
                </a:lnTo>
                <a:lnTo>
                  <a:pt x="183" y="658"/>
                </a:lnTo>
                <a:lnTo>
                  <a:pt x="168" y="687"/>
                </a:lnTo>
                <a:lnTo>
                  <a:pt x="154" y="715"/>
                </a:lnTo>
                <a:lnTo>
                  <a:pt x="140" y="744"/>
                </a:lnTo>
                <a:lnTo>
                  <a:pt x="128" y="773"/>
                </a:lnTo>
                <a:lnTo>
                  <a:pt x="116" y="804"/>
                </a:lnTo>
                <a:lnTo>
                  <a:pt x="105" y="834"/>
                </a:lnTo>
                <a:lnTo>
                  <a:pt x="96" y="865"/>
                </a:lnTo>
                <a:lnTo>
                  <a:pt x="86" y="897"/>
                </a:lnTo>
                <a:lnTo>
                  <a:pt x="77" y="928"/>
                </a:lnTo>
                <a:lnTo>
                  <a:pt x="70" y="961"/>
                </a:lnTo>
                <a:lnTo>
                  <a:pt x="63" y="993"/>
                </a:lnTo>
                <a:lnTo>
                  <a:pt x="57" y="1027"/>
                </a:lnTo>
                <a:lnTo>
                  <a:pt x="52" y="1060"/>
                </a:lnTo>
                <a:lnTo>
                  <a:pt x="47" y="1095"/>
                </a:lnTo>
                <a:lnTo>
                  <a:pt x="44" y="1129"/>
                </a:lnTo>
                <a:lnTo>
                  <a:pt x="41" y="1165"/>
                </a:lnTo>
                <a:lnTo>
                  <a:pt x="39" y="1200"/>
                </a:lnTo>
                <a:lnTo>
                  <a:pt x="38" y="1236"/>
                </a:lnTo>
                <a:lnTo>
                  <a:pt x="37" y="1272"/>
                </a:lnTo>
                <a:lnTo>
                  <a:pt x="37" y="1272"/>
                </a:lnTo>
                <a:lnTo>
                  <a:pt x="38" y="1337"/>
                </a:lnTo>
                <a:lnTo>
                  <a:pt x="41" y="1401"/>
                </a:lnTo>
                <a:lnTo>
                  <a:pt x="47" y="1462"/>
                </a:lnTo>
                <a:lnTo>
                  <a:pt x="55" y="1523"/>
                </a:lnTo>
                <a:lnTo>
                  <a:pt x="65" y="1582"/>
                </a:lnTo>
                <a:lnTo>
                  <a:pt x="77" y="1638"/>
                </a:lnTo>
                <a:lnTo>
                  <a:pt x="91" y="1693"/>
                </a:lnTo>
                <a:lnTo>
                  <a:pt x="108" y="1747"/>
                </a:lnTo>
                <a:lnTo>
                  <a:pt x="126" y="1799"/>
                </a:lnTo>
                <a:lnTo>
                  <a:pt x="147" y="1850"/>
                </a:lnTo>
                <a:lnTo>
                  <a:pt x="169" y="1899"/>
                </a:lnTo>
                <a:lnTo>
                  <a:pt x="193" y="1946"/>
                </a:lnTo>
                <a:lnTo>
                  <a:pt x="220" y="1991"/>
                </a:lnTo>
                <a:lnTo>
                  <a:pt x="248" y="2036"/>
                </a:lnTo>
                <a:lnTo>
                  <a:pt x="279" y="2078"/>
                </a:lnTo>
                <a:lnTo>
                  <a:pt x="311" y="2119"/>
                </a:lnTo>
                <a:lnTo>
                  <a:pt x="346" y="2158"/>
                </a:lnTo>
                <a:lnTo>
                  <a:pt x="383" y="2196"/>
                </a:lnTo>
                <a:lnTo>
                  <a:pt x="421" y="2232"/>
                </a:lnTo>
                <a:lnTo>
                  <a:pt x="461" y="2267"/>
                </a:lnTo>
                <a:lnTo>
                  <a:pt x="503" y="2300"/>
                </a:lnTo>
                <a:lnTo>
                  <a:pt x="547" y="2332"/>
                </a:lnTo>
                <a:lnTo>
                  <a:pt x="593" y="2362"/>
                </a:lnTo>
                <a:lnTo>
                  <a:pt x="641" y="2390"/>
                </a:lnTo>
                <a:lnTo>
                  <a:pt x="689" y="2417"/>
                </a:lnTo>
                <a:lnTo>
                  <a:pt x="740" y="2443"/>
                </a:lnTo>
                <a:lnTo>
                  <a:pt x="793" y="2467"/>
                </a:lnTo>
                <a:lnTo>
                  <a:pt x="849" y="2490"/>
                </a:lnTo>
                <a:lnTo>
                  <a:pt x="905" y="2510"/>
                </a:lnTo>
                <a:lnTo>
                  <a:pt x="962" y="2530"/>
                </a:lnTo>
                <a:lnTo>
                  <a:pt x="1022" y="2548"/>
                </a:lnTo>
                <a:lnTo>
                  <a:pt x="1084" y="2566"/>
                </a:lnTo>
                <a:lnTo>
                  <a:pt x="1590" y="2696"/>
                </a:lnTo>
                <a:lnTo>
                  <a:pt x="1590" y="2696"/>
                </a:lnTo>
                <a:lnTo>
                  <a:pt x="1666" y="2716"/>
                </a:lnTo>
                <a:lnTo>
                  <a:pt x="1735" y="2737"/>
                </a:lnTo>
                <a:lnTo>
                  <a:pt x="1800" y="2760"/>
                </a:lnTo>
                <a:lnTo>
                  <a:pt x="1830" y="2770"/>
                </a:lnTo>
                <a:lnTo>
                  <a:pt x="1859" y="2782"/>
                </a:lnTo>
                <a:lnTo>
                  <a:pt x="1887" y="2793"/>
                </a:lnTo>
                <a:lnTo>
                  <a:pt x="1913" y="2806"/>
                </a:lnTo>
                <a:lnTo>
                  <a:pt x="1938" y="2818"/>
                </a:lnTo>
                <a:lnTo>
                  <a:pt x="1961" y="2831"/>
                </a:lnTo>
                <a:lnTo>
                  <a:pt x="1984" y="2844"/>
                </a:lnTo>
                <a:lnTo>
                  <a:pt x="2005" y="2857"/>
                </a:lnTo>
                <a:lnTo>
                  <a:pt x="2025" y="2871"/>
                </a:lnTo>
                <a:lnTo>
                  <a:pt x="2044" y="2885"/>
                </a:lnTo>
                <a:lnTo>
                  <a:pt x="2061" y="2899"/>
                </a:lnTo>
                <a:lnTo>
                  <a:pt x="2077" y="2914"/>
                </a:lnTo>
                <a:lnTo>
                  <a:pt x="2093" y="2931"/>
                </a:lnTo>
                <a:lnTo>
                  <a:pt x="2107" y="2947"/>
                </a:lnTo>
                <a:lnTo>
                  <a:pt x="2120" y="2963"/>
                </a:lnTo>
                <a:lnTo>
                  <a:pt x="2130" y="2981"/>
                </a:lnTo>
                <a:lnTo>
                  <a:pt x="2141" y="2998"/>
                </a:lnTo>
                <a:lnTo>
                  <a:pt x="2151" y="3016"/>
                </a:lnTo>
                <a:lnTo>
                  <a:pt x="2159" y="3036"/>
                </a:lnTo>
                <a:lnTo>
                  <a:pt x="2166" y="3055"/>
                </a:lnTo>
                <a:lnTo>
                  <a:pt x="2172" y="3076"/>
                </a:lnTo>
                <a:lnTo>
                  <a:pt x="2176" y="3097"/>
                </a:lnTo>
                <a:lnTo>
                  <a:pt x="2180" y="3118"/>
                </a:lnTo>
                <a:lnTo>
                  <a:pt x="2183" y="3141"/>
                </a:lnTo>
                <a:lnTo>
                  <a:pt x="2185" y="3164"/>
                </a:lnTo>
                <a:lnTo>
                  <a:pt x="2185" y="3188"/>
                </a:lnTo>
                <a:lnTo>
                  <a:pt x="2185" y="3188"/>
                </a:lnTo>
                <a:lnTo>
                  <a:pt x="2184" y="3223"/>
                </a:lnTo>
                <a:lnTo>
                  <a:pt x="2181" y="3256"/>
                </a:lnTo>
                <a:lnTo>
                  <a:pt x="2178" y="3287"/>
                </a:lnTo>
                <a:lnTo>
                  <a:pt x="2173" y="3318"/>
                </a:lnTo>
                <a:lnTo>
                  <a:pt x="2165" y="3346"/>
                </a:lnTo>
                <a:lnTo>
                  <a:pt x="2157" y="3372"/>
                </a:lnTo>
                <a:lnTo>
                  <a:pt x="2147" y="3397"/>
                </a:lnTo>
                <a:lnTo>
                  <a:pt x="2135" y="3421"/>
                </a:lnTo>
                <a:lnTo>
                  <a:pt x="2121" y="3442"/>
                </a:lnTo>
                <a:lnTo>
                  <a:pt x="2106" y="3463"/>
                </a:lnTo>
                <a:lnTo>
                  <a:pt x="2088" y="3481"/>
                </a:lnTo>
                <a:lnTo>
                  <a:pt x="2070" y="3500"/>
                </a:lnTo>
                <a:lnTo>
                  <a:pt x="2049" y="3516"/>
                </a:lnTo>
                <a:lnTo>
                  <a:pt x="2026" y="3531"/>
                </a:lnTo>
                <a:lnTo>
                  <a:pt x="2003" y="3545"/>
                </a:lnTo>
                <a:lnTo>
                  <a:pt x="1977" y="3557"/>
                </a:lnTo>
                <a:lnTo>
                  <a:pt x="1948" y="3569"/>
                </a:lnTo>
                <a:lnTo>
                  <a:pt x="1919" y="3580"/>
                </a:lnTo>
                <a:lnTo>
                  <a:pt x="1887" y="3590"/>
                </a:lnTo>
                <a:lnTo>
                  <a:pt x="1853" y="3597"/>
                </a:lnTo>
                <a:lnTo>
                  <a:pt x="1818" y="3605"/>
                </a:lnTo>
                <a:lnTo>
                  <a:pt x="1781" y="3612"/>
                </a:lnTo>
                <a:lnTo>
                  <a:pt x="1742" y="3618"/>
                </a:lnTo>
                <a:lnTo>
                  <a:pt x="1700" y="3623"/>
                </a:lnTo>
                <a:lnTo>
                  <a:pt x="1657" y="3627"/>
                </a:lnTo>
                <a:lnTo>
                  <a:pt x="1611" y="3631"/>
                </a:lnTo>
                <a:lnTo>
                  <a:pt x="1564" y="3634"/>
                </a:lnTo>
                <a:lnTo>
                  <a:pt x="1515" y="3636"/>
                </a:lnTo>
                <a:lnTo>
                  <a:pt x="1409" y="3638"/>
                </a:lnTo>
                <a:lnTo>
                  <a:pt x="1296" y="3639"/>
                </a:lnTo>
                <a:lnTo>
                  <a:pt x="1296" y="3639"/>
                </a:lnTo>
                <a:lnTo>
                  <a:pt x="1240" y="3639"/>
                </a:lnTo>
                <a:lnTo>
                  <a:pt x="1179" y="3637"/>
                </a:lnTo>
                <a:lnTo>
                  <a:pt x="1049" y="3633"/>
                </a:lnTo>
                <a:lnTo>
                  <a:pt x="912" y="3625"/>
                </a:lnTo>
                <a:lnTo>
                  <a:pt x="773" y="3618"/>
                </a:lnTo>
                <a:lnTo>
                  <a:pt x="641" y="3608"/>
                </a:lnTo>
                <a:lnTo>
                  <a:pt x="519" y="3599"/>
                </a:lnTo>
                <a:lnTo>
                  <a:pt x="338" y="3584"/>
                </a:lnTo>
                <a:lnTo>
                  <a:pt x="338" y="3584"/>
                </a:lnTo>
                <a:lnTo>
                  <a:pt x="307" y="3582"/>
                </a:lnTo>
                <a:lnTo>
                  <a:pt x="278" y="3581"/>
                </a:lnTo>
                <a:lnTo>
                  <a:pt x="252" y="3581"/>
                </a:lnTo>
                <a:lnTo>
                  <a:pt x="228" y="3582"/>
                </a:lnTo>
                <a:lnTo>
                  <a:pt x="206" y="3585"/>
                </a:lnTo>
                <a:lnTo>
                  <a:pt x="188" y="3588"/>
                </a:lnTo>
                <a:lnTo>
                  <a:pt x="170" y="3594"/>
                </a:lnTo>
                <a:lnTo>
                  <a:pt x="155" y="3601"/>
                </a:lnTo>
                <a:lnTo>
                  <a:pt x="149" y="3606"/>
                </a:lnTo>
                <a:lnTo>
                  <a:pt x="142" y="3611"/>
                </a:lnTo>
                <a:lnTo>
                  <a:pt x="130" y="3622"/>
                </a:lnTo>
                <a:lnTo>
                  <a:pt x="121" y="3636"/>
                </a:lnTo>
                <a:lnTo>
                  <a:pt x="111" y="3652"/>
                </a:lnTo>
                <a:lnTo>
                  <a:pt x="103" y="3671"/>
                </a:lnTo>
                <a:lnTo>
                  <a:pt x="97" y="3691"/>
                </a:lnTo>
                <a:lnTo>
                  <a:pt x="90" y="3715"/>
                </a:lnTo>
                <a:lnTo>
                  <a:pt x="85" y="374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latin typeface="+mn-lt"/>
            </a:endParaRPr>
          </a:p>
        </p:txBody>
      </p:sp>
      <p:sp>
        <p:nvSpPr>
          <p:cNvPr id="8" name="Freeform 21"/>
          <p:cNvSpPr>
            <a:spLocks/>
          </p:cNvSpPr>
          <p:nvPr userDrawn="1"/>
        </p:nvSpPr>
        <p:spPr bwMode="auto">
          <a:xfrm>
            <a:off x="10021888" y="5726113"/>
            <a:ext cx="49212" cy="69850"/>
          </a:xfrm>
          <a:custGeom>
            <a:avLst/>
            <a:gdLst/>
            <a:ahLst/>
            <a:cxnLst>
              <a:cxn ang="0">
                <a:pos x="3" y="4335"/>
              </a:cxn>
              <a:cxn ang="0">
                <a:pos x="55" y="4404"/>
              </a:cxn>
              <a:cxn ang="0">
                <a:pos x="167" y="4431"/>
              </a:cxn>
              <a:cxn ang="0">
                <a:pos x="1037" y="4485"/>
              </a:cxn>
              <a:cxn ang="0">
                <a:pos x="1607" y="4478"/>
              </a:cxn>
              <a:cxn ang="0">
                <a:pos x="2020" y="4425"/>
              </a:cxn>
              <a:cxn ang="0">
                <a:pos x="2307" y="4349"/>
              </a:cxn>
              <a:cxn ang="0">
                <a:pos x="2560" y="4241"/>
              </a:cxn>
              <a:cxn ang="0">
                <a:pos x="2777" y="4097"/>
              </a:cxn>
              <a:cxn ang="0">
                <a:pos x="2952" y="3915"/>
              </a:cxn>
              <a:cxn ang="0">
                <a:pos x="3082" y="3692"/>
              </a:cxn>
              <a:cxn ang="0">
                <a:pos x="3163" y="3428"/>
              </a:cxn>
              <a:cxn ang="0">
                <a:pos x="3191" y="3119"/>
              </a:cxn>
              <a:cxn ang="0">
                <a:pos x="3161" y="2801"/>
              </a:cxn>
              <a:cxn ang="0">
                <a:pos x="3049" y="2494"/>
              </a:cxn>
              <a:cxn ang="0">
                <a:pos x="2948" y="2347"/>
              </a:cxn>
              <a:cxn ang="0">
                <a:pos x="2814" y="2213"/>
              </a:cxn>
              <a:cxn ang="0">
                <a:pos x="2646" y="2092"/>
              </a:cxn>
              <a:cxn ang="0">
                <a:pos x="2190" y="1893"/>
              </a:cxn>
              <a:cxn ang="0">
                <a:pos x="1348" y="1664"/>
              </a:cxn>
              <a:cxn ang="0">
                <a:pos x="1177" y="1578"/>
              </a:cxn>
              <a:cxn ang="0">
                <a:pos x="1079" y="1481"/>
              </a:cxn>
              <a:cxn ang="0">
                <a:pos x="1029" y="1354"/>
              </a:cxn>
              <a:cxn ang="0">
                <a:pos x="1026" y="1202"/>
              </a:cxn>
              <a:cxn ang="0">
                <a:pos x="1092" y="1028"/>
              </a:cxn>
              <a:cxn ang="0">
                <a:pos x="1225" y="920"/>
              </a:cxn>
              <a:cxn ang="0">
                <a:pos x="1404" y="862"/>
              </a:cxn>
              <a:cxn ang="0">
                <a:pos x="1665" y="842"/>
              </a:cxn>
              <a:cxn ang="0">
                <a:pos x="2518" y="876"/>
              </a:cxn>
              <a:cxn ang="0">
                <a:pos x="2824" y="889"/>
              </a:cxn>
              <a:cxn ang="0">
                <a:pos x="2909" y="837"/>
              </a:cxn>
              <a:cxn ang="0">
                <a:pos x="3026" y="219"/>
              </a:cxn>
              <a:cxn ang="0">
                <a:pos x="3011" y="117"/>
              </a:cxn>
              <a:cxn ang="0">
                <a:pos x="2934" y="68"/>
              </a:cxn>
              <a:cxn ang="0">
                <a:pos x="2441" y="20"/>
              </a:cxn>
              <a:cxn ang="0">
                <a:pos x="1713" y="0"/>
              </a:cxn>
              <a:cxn ang="0">
                <a:pos x="1411" y="13"/>
              </a:cxn>
              <a:cxn ang="0">
                <a:pos x="1096" y="59"/>
              </a:cxn>
              <a:cxn ang="0">
                <a:pos x="825" y="137"/>
              </a:cxn>
              <a:cxn ang="0">
                <a:pos x="593" y="247"/>
              </a:cxn>
              <a:cxn ang="0">
                <a:pos x="401" y="385"/>
              </a:cxn>
              <a:cxn ang="0">
                <a:pos x="250" y="552"/>
              </a:cxn>
              <a:cxn ang="0">
                <a:pos x="140" y="744"/>
              </a:cxn>
              <a:cxn ang="0">
                <a:pos x="69" y="961"/>
              </a:cxn>
              <a:cxn ang="0">
                <a:pos x="39" y="1200"/>
              </a:cxn>
              <a:cxn ang="0">
                <a:pos x="54" y="1523"/>
              </a:cxn>
              <a:cxn ang="0">
                <a:pos x="169" y="1899"/>
              </a:cxn>
              <a:cxn ang="0">
                <a:pos x="382" y="2196"/>
              </a:cxn>
              <a:cxn ang="0">
                <a:pos x="689" y="2417"/>
              </a:cxn>
              <a:cxn ang="0">
                <a:pos x="1083" y="2566"/>
              </a:cxn>
              <a:cxn ang="0">
                <a:pos x="1859" y="2782"/>
              </a:cxn>
              <a:cxn ang="0">
                <a:pos x="2025" y="2871"/>
              </a:cxn>
              <a:cxn ang="0">
                <a:pos x="2131" y="2981"/>
              </a:cxn>
              <a:cxn ang="0">
                <a:pos x="2180" y="3118"/>
              </a:cxn>
              <a:cxn ang="0">
                <a:pos x="2178" y="3287"/>
              </a:cxn>
              <a:cxn ang="0">
                <a:pos x="2105" y="3463"/>
              </a:cxn>
              <a:cxn ang="0">
                <a:pos x="1948" y="3569"/>
              </a:cxn>
              <a:cxn ang="0">
                <a:pos x="1700" y="3623"/>
              </a:cxn>
              <a:cxn ang="0">
                <a:pos x="1296" y="3639"/>
              </a:cxn>
              <a:cxn ang="0">
                <a:pos x="519" y="3599"/>
              </a:cxn>
              <a:cxn ang="0">
                <a:pos x="206" y="3585"/>
              </a:cxn>
              <a:cxn ang="0">
                <a:pos x="120" y="3636"/>
              </a:cxn>
            </a:cxnLst>
            <a:rect l="0" t="0" r="r" b="b"/>
            <a:pathLst>
              <a:path w="3191" h="4488">
                <a:moveTo>
                  <a:pt x="84" y="3742"/>
                </a:moveTo>
                <a:lnTo>
                  <a:pt x="2" y="4269"/>
                </a:lnTo>
                <a:lnTo>
                  <a:pt x="2" y="4269"/>
                </a:lnTo>
                <a:lnTo>
                  <a:pt x="1" y="4287"/>
                </a:lnTo>
                <a:lnTo>
                  <a:pt x="0" y="4305"/>
                </a:lnTo>
                <a:lnTo>
                  <a:pt x="1" y="4320"/>
                </a:lnTo>
                <a:lnTo>
                  <a:pt x="3" y="4335"/>
                </a:lnTo>
                <a:lnTo>
                  <a:pt x="8" y="4348"/>
                </a:lnTo>
                <a:lnTo>
                  <a:pt x="12" y="4360"/>
                </a:lnTo>
                <a:lnTo>
                  <a:pt x="18" y="4371"/>
                </a:lnTo>
                <a:lnTo>
                  <a:pt x="26" y="4381"/>
                </a:lnTo>
                <a:lnTo>
                  <a:pt x="35" y="4389"/>
                </a:lnTo>
                <a:lnTo>
                  <a:pt x="44" y="4397"/>
                </a:lnTo>
                <a:lnTo>
                  <a:pt x="55" y="4404"/>
                </a:lnTo>
                <a:lnTo>
                  <a:pt x="67" y="4410"/>
                </a:lnTo>
                <a:lnTo>
                  <a:pt x="80" y="4415"/>
                </a:lnTo>
                <a:lnTo>
                  <a:pt x="94" y="4420"/>
                </a:lnTo>
                <a:lnTo>
                  <a:pt x="109" y="4423"/>
                </a:lnTo>
                <a:lnTo>
                  <a:pt x="126" y="4426"/>
                </a:lnTo>
                <a:lnTo>
                  <a:pt x="126" y="4426"/>
                </a:lnTo>
                <a:lnTo>
                  <a:pt x="167" y="4431"/>
                </a:lnTo>
                <a:lnTo>
                  <a:pt x="213" y="4437"/>
                </a:lnTo>
                <a:lnTo>
                  <a:pt x="326" y="4448"/>
                </a:lnTo>
                <a:lnTo>
                  <a:pt x="459" y="4457"/>
                </a:lnTo>
                <a:lnTo>
                  <a:pt x="610" y="4467"/>
                </a:lnTo>
                <a:lnTo>
                  <a:pt x="774" y="4476"/>
                </a:lnTo>
                <a:lnTo>
                  <a:pt x="947" y="4482"/>
                </a:lnTo>
                <a:lnTo>
                  <a:pt x="1037" y="4485"/>
                </a:lnTo>
                <a:lnTo>
                  <a:pt x="1127" y="4486"/>
                </a:lnTo>
                <a:lnTo>
                  <a:pt x="1218" y="4488"/>
                </a:lnTo>
                <a:lnTo>
                  <a:pt x="1309" y="4488"/>
                </a:lnTo>
                <a:lnTo>
                  <a:pt x="1309" y="4488"/>
                </a:lnTo>
                <a:lnTo>
                  <a:pt x="1411" y="4487"/>
                </a:lnTo>
                <a:lnTo>
                  <a:pt x="1509" y="4483"/>
                </a:lnTo>
                <a:lnTo>
                  <a:pt x="1607" y="4478"/>
                </a:lnTo>
                <a:lnTo>
                  <a:pt x="1702" y="4470"/>
                </a:lnTo>
                <a:lnTo>
                  <a:pt x="1795" y="4461"/>
                </a:lnTo>
                <a:lnTo>
                  <a:pt x="1842" y="4454"/>
                </a:lnTo>
                <a:lnTo>
                  <a:pt x="1887" y="4448"/>
                </a:lnTo>
                <a:lnTo>
                  <a:pt x="1932" y="4441"/>
                </a:lnTo>
                <a:lnTo>
                  <a:pt x="1976" y="4434"/>
                </a:lnTo>
                <a:lnTo>
                  <a:pt x="2020" y="4425"/>
                </a:lnTo>
                <a:lnTo>
                  <a:pt x="2062" y="4416"/>
                </a:lnTo>
                <a:lnTo>
                  <a:pt x="2104" y="4407"/>
                </a:lnTo>
                <a:lnTo>
                  <a:pt x="2146" y="4397"/>
                </a:lnTo>
                <a:lnTo>
                  <a:pt x="2188" y="4386"/>
                </a:lnTo>
                <a:lnTo>
                  <a:pt x="2228" y="4374"/>
                </a:lnTo>
                <a:lnTo>
                  <a:pt x="2268" y="4362"/>
                </a:lnTo>
                <a:lnTo>
                  <a:pt x="2307" y="4349"/>
                </a:lnTo>
                <a:lnTo>
                  <a:pt x="2345" y="4336"/>
                </a:lnTo>
                <a:lnTo>
                  <a:pt x="2383" y="4322"/>
                </a:lnTo>
                <a:lnTo>
                  <a:pt x="2420" y="4307"/>
                </a:lnTo>
                <a:lnTo>
                  <a:pt x="2456" y="4292"/>
                </a:lnTo>
                <a:lnTo>
                  <a:pt x="2491" y="4275"/>
                </a:lnTo>
                <a:lnTo>
                  <a:pt x="2527" y="4258"/>
                </a:lnTo>
                <a:lnTo>
                  <a:pt x="2560" y="4241"/>
                </a:lnTo>
                <a:lnTo>
                  <a:pt x="2594" y="4222"/>
                </a:lnTo>
                <a:lnTo>
                  <a:pt x="2626" y="4203"/>
                </a:lnTo>
                <a:lnTo>
                  <a:pt x="2658" y="4183"/>
                </a:lnTo>
                <a:lnTo>
                  <a:pt x="2689" y="4163"/>
                </a:lnTo>
                <a:lnTo>
                  <a:pt x="2719" y="4141"/>
                </a:lnTo>
                <a:lnTo>
                  <a:pt x="2749" y="4119"/>
                </a:lnTo>
                <a:lnTo>
                  <a:pt x="2777" y="4097"/>
                </a:lnTo>
                <a:lnTo>
                  <a:pt x="2804" y="4073"/>
                </a:lnTo>
                <a:lnTo>
                  <a:pt x="2831" y="4048"/>
                </a:lnTo>
                <a:lnTo>
                  <a:pt x="2857" y="4023"/>
                </a:lnTo>
                <a:lnTo>
                  <a:pt x="2882" y="3997"/>
                </a:lnTo>
                <a:lnTo>
                  <a:pt x="2906" y="3971"/>
                </a:lnTo>
                <a:lnTo>
                  <a:pt x="2930" y="3943"/>
                </a:lnTo>
                <a:lnTo>
                  <a:pt x="2952" y="3915"/>
                </a:lnTo>
                <a:lnTo>
                  <a:pt x="2973" y="3885"/>
                </a:lnTo>
                <a:lnTo>
                  <a:pt x="2994" y="3855"/>
                </a:lnTo>
                <a:lnTo>
                  <a:pt x="3013" y="3825"/>
                </a:lnTo>
                <a:lnTo>
                  <a:pt x="3032" y="3793"/>
                </a:lnTo>
                <a:lnTo>
                  <a:pt x="3050" y="3761"/>
                </a:lnTo>
                <a:lnTo>
                  <a:pt x="3066" y="3727"/>
                </a:lnTo>
                <a:lnTo>
                  <a:pt x="3082" y="3692"/>
                </a:lnTo>
                <a:lnTo>
                  <a:pt x="3097" y="3658"/>
                </a:lnTo>
                <a:lnTo>
                  <a:pt x="3111" y="3622"/>
                </a:lnTo>
                <a:lnTo>
                  <a:pt x="3123" y="3585"/>
                </a:lnTo>
                <a:lnTo>
                  <a:pt x="3135" y="3547"/>
                </a:lnTo>
                <a:lnTo>
                  <a:pt x="3145" y="3508"/>
                </a:lnTo>
                <a:lnTo>
                  <a:pt x="3154" y="3469"/>
                </a:lnTo>
                <a:lnTo>
                  <a:pt x="3163" y="3428"/>
                </a:lnTo>
                <a:lnTo>
                  <a:pt x="3170" y="3387"/>
                </a:lnTo>
                <a:lnTo>
                  <a:pt x="3177" y="3345"/>
                </a:lnTo>
                <a:lnTo>
                  <a:pt x="3181" y="3301"/>
                </a:lnTo>
                <a:lnTo>
                  <a:pt x="3186" y="3257"/>
                </a:lnTo>
                <a:lnTo>
                  <a:pt x="3189" y="3212"/>
                </a:lnTo>
                <a:lnTo>
                  <a:pt x="3190" y="3166"/>
                </a:lnTo>
                <a:lnTo>
                  <a:pt x="3191" y="3119"/>
                </a:lnTo>
                <a:lnTo>
                  <a:pt x="3191" y="3119"/>
                </a:lnTo>
                <a:lnTo>
                  <a:pt x="3190" y="3064"/>
                </a:lnTo>
                <a:lnTo>
                  <a:pt x="3188" y="3010"/>
                </a:lnTo>
                <a:lnTo>
                  <a:pt x="3183" y="2956"/>
                </a:lnTo>
                <a:lnTo>
                  <a:pt x="3178" y="2904"/>
                </a:lnTo>
                <a:lnTo>
                  <a:pt x="3170" y="2852"/>
                </a:lnTo>
                <a:lnTo>
                  <a:pt x="3161" y="2801"/>
                </a:lnTo>
                <a:lnTo>
                  <a:pt x="3150" y="2751"/>
                </a:lnTo>
                <a:lnTo>
                  <a:pt x="3136" y="2702"/>
                </a:lnTo>
                <a:lnTo>
                  <a:pt x="3121" y="2654"/>
                </a:lnTo>
                <a:lnTo>
                  <a:pt x="3103" y="2608"/>
                </a:lnTo>
                <a:lnTo>
                  <a:pt x="3083" y="2561"/>
                </a:lnTo>
                <a:lnTo>
                  <a:pt x="3061" y="2517"/>
                </a:lnTo>
                <a:lnTo>
                  <a:pt x="3049" y="2494"/>
                </a:lnTo>
                <a:lnTo>
                  <a:pt x="3036" y="2472"/>
                </a:lnTo>
                <a:lnTo>
                  <a:pt x="3023" y="2451"/>
                </a:lnTo>
                <a:lnTo>
                  <a:pt x="3009" y="2430"/>
                </a:lnTo>
                <a:lnTo>
                  <a:pt x="2995" y="2408"/>
                </a:lnTo>
                <a:lnTo>
                  <a:pt x="2980" y="2388"/>
                </a:lnTo>
                <a:lnTo>
                  <a:pt x="2965" y="2367"/>
                </a:lnTo>
                <a:lnTo>
                  <a:pt x="2948" y="2347"/>
                </a:lnTo>
                <a:lnTo>
                  <a:pt x="2931" y="2327"/>
                </a:lnTo>
                <a:lnTo>
                  <a:pt x="2914" y="2308"/>
                </a:lnTo>
                <a:lnTo>
                  <a:pt x="2895" y="2288"/>
                </a:lnTo>
                <a:lnTo>
                  <a:pt x="2876" y="2269"/>
                </a:lnTo>
                <a:lnTo>
                  <a:pt x="2856" y="2250"/>
                </a:lnTo>
                <a:lnTo>
                  <a:pt x="2836" y="2231"/>
                </a:lnTo>
                <a:lnTo>
                  <a:pt x="2814" y="2213"/>
                </a:lnTo>
                <a:lnTo>
                  <a:pt x="2792" y="2195"/>
                </a:lnTo>
                <a:lnTo>
                  <a:pt x="2770" y="2177"/>
                </a:lnTo>
                <a:lnTo>
                  <a:pt x="2747" y="2159"/>
                </a:lnTo>
                <a:lnTo>
                  <a:pt x="2723" y="2142"/>
                </a:lnTo>
                <a:lnTo>
                  <a:pt x="2698" y="2126"/>
                </a:lnTo>
                <a:lnTo>
                  <a:pt x="2672" y="2108"/>
                </a:lnTo>
                <a:lnTo>
                  <a:pt x="2646" y="2092"/>
                </a:lnTo>
                <a:lnTo>
                  <a:pt x="2591" y="2061"/>
                </a:lnTo>
                <a:lnTo>
                  <a:pt x="2532" y="2029"/>
                </a:lnTo>
                <a:lnTo>
                  <a:pt x="2470" y="2000"/>
                </a:lnTo>
                <a:lnTo>
                  <a:pt x="2405" y="1972"/>
                </a:lnTo>
                <a:lnTo>
                  <a:pt x="2337" y="1944"/>
                </a:lnTo>
                <a:lnTo>
                  <a:pt x="2265" y="1918"/>
                </a:lnTo>
                <a:lnTo>
                  <a:pt x="2190" y="1893"/>
                </a:lnTo>
                <a:lnTo>
                  <a:pt x="2111" y="1869"/>
                </a:lnTo>
                <a:lnTo>
                  <a:pt x="2027" y="1847"/>
                </a:lnTo>
                <a:lnTo>
                  <a:pt x="1521" y="1717"/>
                </a:lnTo>
                <a:lnTo>
                  <a:pt x="1521" y="1717"/>
                </a:lnTo>
                <a:lnTo>
                  <a:pt x="1459" y="1700"/>
                </a:lnTo>
                <a:lnTo>
                  <a:pt x="1402" y="1682"/>
                </a:lnTo>
                <a:lnTo>
                  <a:pt x="1348" y="1664"/>
                </a:lnTo>
                <a:lnTo>
                  <a:pt x="1299" y="1645"/>
                </a:lnTo>
                <a:lnTo>
                  <a:pt x="1276" y="1635"/>
                </a:lnTo>
                <a:lnTo>
                  <a:pt x="1254" y="1624"/>
                </a:lnTo>
                <a:lnTo>
                  <a:pt x="1233" y="1613"/>
                </a:lnTo>
                <a:lnTo>
                  <a:pt x="1214" y="1601"/>
                </a:lnTo>
                <a:lnTo>
                  <a:pt x="1194" y="1590"/>
                </a:lnTo>
                <a:lnTo>
                  <a:pt x="1177" y="1578"/>
                </a:lnTo>
                <a:lnTo>
                  <a:pt x="1159" y="1565"/>
                </a:lnTo>
                <a:lnTo>
                  <a:pt x="1143" y="1552"/>
                </a:lnTo>
                <a:lnTo>
                  <a:pt x="1129" y="1539"/>
                </a:lnTo>
                <a:lnTo>
                  <a:pt x="1115" y="1525"/>
                </a:lnTo>
                <a:lnTo>
                  <a:pt x="1102" y="1511"/>
                </a:lnTo>
                <a:lnTo>
                  <a:pt x="1090" y="1496"/>
                </a:lnTo>
                <a:lnTo>
                  <a:pt x="1079" y="1481"/>
                </a:lnTo>
                <a:lnTo>
                  <a:pt x="1069" y="1465"/>
                </a:lnTo>
                <a:lnTo>
                  <a:pt x="1060" y="1447"/>
                </a:lnTo>
                <a:lnTo>
                  <a:pt x="1052" y="1430"/>
                </a:lnTo>
                <a:lnTo>
                  <a:pt x="1044" y="1413"/>
                </a:lnTo>
                <a:lnTo>
                  <a:pt x="1039" y="1393"/>
                </a:lnTo>
                <a:lnTo>
                  <a:pt x="1034" y="1374"/>
                </a:lnTo>
                <a:lnTo>
                  <a:pt x="1029" y="1354"/>
                </a:lnTo>
                <a:lnTo>
                  <a:pt x="1026" y="1332"/>
                </a:lnTo>
                <a:lnTo>
                  <a:pt x="1024" y="1311"/>
                </a:lnTo>
                <a:lnTo>
                  <a:pt x="1023" y="1289"/>
                </a:lnTo>
                <a:lnTo>
                  <a:pt x="1022" y="1265"/>
                </a:lnTo>
                <a:lnTo>
                  <a:pt x="1022" y="1265"/>
                </a:lnTo>
                <a:lnTo>
                  <a:pt x="1023" y="1233"/>
                </a:lnTo>
                <a:lnTo>
                  <a:pt x="1026" y="1202"/>
                </a:lnTo>
                <a:lnTo>
                  <a:pt x="1030" y="1173"/>
                </a:lnTo>
                <a:lnTo>
                  <a:pt x="1037" y="1145"/>
                </a:lnTo>
                <a:lnTo>
                  <a:pt x="1044" y="1119"/>
                </a:lnTo>
                <a:lnTo>
                  <a:pt x="1054" y="1094"/>
                </a:lnTo>
                <a:lnTo>
                  <a:pt x="1066" y="1071"/>
                </a:lnTo>
                <a:lnTo>
                  <a:pt x="1078" y="1049"/>
                </a:lnTo>
                <a:lnTo>
                  <a:pt x="1092" y="1028"/>
                </a:lnTo>
                <a:lnTo>
                  <a:pt x="1107" y="1010"/>
                </a:lnTo>
                <a:lnTo>
                  <a:pt x="1125" y="991"/>
                </a:lnTo>
                <a:lnTo>
                  <a:pt x="1143" y="975"/>
                </a:lnTo>
                <a:lnTo>
                  <a:pt x="1162" y="960"/>
                </a:lnTo>
                <a:lnTo>
                  <a:pt x="1182" y="946"/>
                </a:lnTo>
                <a:lnTo>
                  <a:pt x="1204" y="932"/>
                </a:lnTo>
                <a:lnTo>
                  <a:pt x="1225" y="920"/>
                </a:lnTo>
                <a:lnTo>
                  <a:pt x="1249" y="909"/>
                </a:lnTo>
                <a:lnTo>
                  <a:pt x="1273" y="899"/>
                </a:lnTo>
                <a:lnTo>
                  <a:pt x="1298" y="889"/>
                </a:lnTo>
                <a:lnTo>
                  <a:pt x="1323" y="882"/>
                </a:lnTo>
                <a:lnTo>
                  <a:pt x="1350" y="874"/>
                </a:lnTo>
                <a:lnTo>
                  <a:pt x="1376" y="868"/>
                </a:lnTo>
                <a:lnTo>
                  <a:pt x="1404" y="862"/>
                </a:lnTo>
                <a:lnTo>
                  <a:pt x="1431" y="858"/>
                </a:lnTo>
                <a:lnTo>
                  <a:pt x="1461" y="854"/>
                </a:lnTo>
                <a:lnTo>
                  <a:pt x="1489" y="850"/>
                </a:lnTo>
                <a:lnTo>
                  <a:pt x="1547" y="845"/>
                </a:lnTo>
                <a:lnTo>
                  <a:pt x="1606" y="842"/>
                </a:lnTo>
                <a:lnTo>
                  <a:pt x="1665" y="842"/>
                </a:lnTo>
                <a:lnTo>
                  <a:pt x="1665" y="842"/>
                </a:lnTo>
                <a:lnTo>
                  <a:pt x="1744" y="842"/>
                </a:lnTo>
                <a:lnTo>
                  <a:pt x="1824" y="843"/>
                </a:lnTo>
                <a:lnTo>
                  <a:pt x="1981" y="847"/>
                </a:lnTo>
                <a:lnTo>
                  <a:pt x="2131" y="852"/>
                </a:lnTo>
                <a:lnTo>
                  <a:pt x="2273" y="860"/>
                </a:lnTo>
                <a:lnTo>
                  <a:pt x="2403" y="868"/>
                </a:lnTo>
                <a:lnTo>
                  <a:pt x="2518" y="876"/>
                </a:lnTo>
                <a:lnTo>
                  <a:pt x="2691" y="889"/>
                </a:lnTo>
                <a:lnTo>
                  <a:pt x="2691" y="889"/>
                </a:lnTo>
                <a:lnTo>
                  <a:pt x="2723" y="891"/>
                </a:lnTo>
                <a:lnTo>
                  <a:pt x="2752" y="893"/>
                </a:lnTo>
                <a:lnTo>
                  <a:pt x="2778" y="893"/>
                </a:lnTo>
                <a:lnTo>
                  <a:pt x="2802" y="891"/>
                </a:lnTo>
                <a:lnTo>
                  <a:pt x="2824" y="889"/>
                </a:lnTo>
                <a:lnTo>
                  <a:pt x="2842" y="885"/>
                </a:lnTo>
                <a:lnTo>
                  <a:pt x="2859" y="880"/>
                </a:lnTo>
                <a:lnTo>
                  <a:pt x="2875" y="872"/>
                </a:lnTo>
                <a:lnTo>
                  <a:pt x="2881" y="868"/>
                </a:lnTo>
                <a:lnTo>
                  <a:pt x="2888" y="862"/>
                </a:lnTo>
                <a:lnTo>
                  <a:pt x="2900" y="851"/>
                </a:lnTo>
                <a:lnTo>
                  <a:pt x="2909" y="837"/>
                </a:lnTo>
                <a:lnTo>
                  <a:pt x="2918" y="822"/>
                </a:lnTo>
                <a:lnTo>
                  <a:pt x="2926" y="804"/>
                </a:lnTo>
                <a:lnTo>
                  <a:pt x="2933" y="782"/>
                </a:lnTo>
                <a:lnTo>
                  <a:pt x="2939" y="758"/>
                </a:lnTo>
                <a:lnTo>
                  <a:pt x="2944" y="732"/>
                </a:lnTo>
                <a:lnTo>
                  <a:pt x="3026" y="219"/>
                </a:lnTo>
                <a:lnTo>
                  <a:pt x="3026" y="219"/>
                </a:lnTo>
                <a:lnTo>
                  <a:pt x="3028" y="200"/>
                </a:lnTo>
                <a:lnTo>
                  <a:pt x="3028" y="183"/>
                </a:lnTo>
                <a:lnTo>
                  <a:pt x="3027" y="168"/>
                </a:lnTo>
                <a:lnTo>
                  <a:pt x="3025" y="152"/>
                </a:lnTo>
                <a:lnTo>
                  <a:pt x="3022" y="139"/>
                </a:lnTo>
                <a:lnTo>
                  <a:pt x="3017" y="128"/>
                </a:lnTo>
                <a:lnTo>
                  <a:pt x="3011" y="117"/>
                </a:lnTo>
                <a:lnTo>
                  <a:pt x="3004" y="107"/>
                </a:lnTo>
                <a:lnTo>
                  <a:pt x="2995" y="98"/>
                </a:lnTo>
                <a:lnTo>
                  <a:pt x="2985" y="90"/>
                </a:lnTo>
                <a:lnTo>
                  <a:pt x="2974" y="83"/>
                </a:lnTo>
                <a:lnTo>
                  <a:pt x="2962" y="78"/>
                </a:lnTo>
                <a:lnTo>
                  <a:pt x="2949" y="72"/>
                </a:lnTo>
                <a:lnTo>
                  <a:pt x="2934" y="68"/>
                </a:lnTo>
                <a:lnTo>
                  <a:pt x="2919" y="64"/>
                </a:lnTo>
                <a:lnTo>
                  <a:pt x="2903" y="61"/>
                </a:lnTo>
                <a:lnTo>
                  <a:pt x="2903" y="61"/>
                </a:lnTo>
                <a:lnTo>
                  <a:pt x="2818" y="51"/>
                </a:lnTo>
                <a:lnTo>
                  <a:pt x="2712" y="40"/>
                </a:lnTo>
                <a:lnTo>
                  <a:pt x="2585" y="30"/>
                </a:lnTo>
                <a:lnTo>
                  <a:pt x="2441" y="20"/>
                </a:lnTo>
                <a:lnTo>
                  <a:pt x="2281" y="12"/>
                </a:lnTo>
                <a:lnTo>
                  <a:pt x="2194" y="8"/>
                </a:lnTo>
                <a:lnTo>
                  <a:pt x="2105" y="5"/>
                </a:lnTo>
                <a:lnTo>
                  <a:pt x="2012" y="3"/>
                </a:lnTo>
                <a:lnTo>
                  <a:pt x="1915" y="1"/>
                </a:lnTo>
                <a:lnTo>
                  <a:pt x="1816" y="0"/>
                </a:lnTo>
                <a:lnTo>
                  <a:pt x="1713" y="0"/>
                </a:lnTo>
                <a:lnTo>
                  <a:pt x="1713" y="0"/>
                </a:lnTo>
                <a:lnTo>
                  <a:pt x="1660" y="0"/>
                </a:lnTo>
                <a:lnTo>
                  <a:pt x="1609" y="1"/>
                </a:lnTo>
                <a:lnTo>
                  <a:pt x="1558" y="3"/>
                </a:lnTo>
                <a:lnTo>
                  <a:pt x="1508" y="5"/>
                </a:lnTo>
                <a:lnTo>
                  <a:pt x="1459" y="8"/>
                </a:lnTo>
                <a:lnTo>
                  <a:pt x="1411" y="13"/>
                </a:lnTo>
                <a:lnTo>
                  <a:pt x="1363" y="17"/>
                </a:lnTo>
                <a:lnTo>
                  <a:pt x="1316" y="22"/>
                </a:lnTo>
                <a:lnTo>
                  <a:pt x="1271" y="28"/>
                </a:lnTo>
                <a:lnTo>
                  <a:pt x="1227" y="35"/>
                </a:lnTo>
                <a:lnTo>
                  <a:pt x="1182" y="42"/>
                </a:lnTo>
                <a:lnTo>
                  <a:pt x="1139" y="51"/>
                </a:lnTo>
                <a:lnTo>
                  <a:pt x="1096" y="59"/>
                </a:lnTo>
                <a:lnTo>
                  <a:pt x="1055" y="68"/>
                </a:lnTo>
                <a:lnTo>
                  <a:pt x="1014" y="78"/>
                </a:lnTo>
                <a:lnTo>
                  <a:pt x="975" y="89"/>
                </a:lnTo>
                <a:lnTo>
                  <a:pt x="936" y="100"/>
                </a:lnTo>
                <a:lnTo>
                  <a:pt x="898" y="112"/>
                </a:lnTo>
                <a:lnTo>
                  <a:pt x="860" y="124"/>
                </a:lnTo>
                <a:lnTo>
                  <a:pt x="825" y="137"/>
                </a:lnTo>
                <a:lnTo>
                  <a:pt x="789" y="151"/>
                </a:lnTo>
                <a:lnTo>
                  <a:pt x="754" y="165"/>
                </a:lnTo>
                <a:lnTo>
                  <a:pt x="719" y="181"/>
                </a:lnTo>
                <a:lnTo>
                  <a:pt x="687" y="197"/>
                </a:lnTo>
                <a:lnTo>
                  <a:pt x="654" y="213"/>
                </a:lnTo>
                <a:lnTo>
                  <a:pt x="623" y="229"/>
                </a:lnTo>
                <a:lnTo>
                  <a:pt x="593" y="247"/>
                </a:lnTo>
                <a:lnTo>
                  <a:pt x="562" y="265"/>
                </a:lnTo>
                <a:lnTo>
                  <a:pt x="533" y="284"/>
                </a:lnTo>
                <a:lnTo>
                  <a:pt x="505" y="303"/>
                </a:lnTo>
                <a:lnTo>
                  <a:pt x="478" y="323"/>
                </a:lnTo>
                <a:lnTo>
                  <a:pt x="452" y="343"/>
                </a:lnTo>
                <a:lnTo>
                  <a:pt x="426" y="365"/>
                </a:lnTo>
                <a:lnTo>
                  <a:pt x="401" y="385"/>
                </a:lnTo>
                <a:lnTo>
                  <a:pt x="377" y="408"/>
                </a:lnTo>
                <a:lnTo>
                  <a:pt x="354" y="431"/>
                </a:lnTo>
                <a:lnTo>
                  <a:pt x="332" y="454"/>
                </a:lnTo>
                <a:lnTo>
                  <a:pt x="310" y="478"/>
                </a:lnTo>
                <a:lnTo>
                  <a:pt x="289" y="501"/>
                </a:lnTo>
                <a:lnTo>
                  <a:pt x="270" y="526"/>
                </a:lnTo>
                <a:lnTo>
                  <a:pt x="250" y="552"/>
                </a:lnTo>
                <a:lnTo>
                  <a:pt x="232" y="578"/>
                </a:lnTo>
                <a:lnTo>
                  <a:pt x="214" y="604"/>
                </a:lnTo>
                <a:lnTo>
                  <a:pt x="198" y="631"/>
                </a:lnTo>
                <a:lnTo>
                  <a:pt x="182" y="658"/>
                </a:lnTo>
                <a:lnTo>
                  <a:pt x="168" y="687"/>
                </a:lnTo>
                <a:lnTo>
                  <a:pt x="154" y="715"/>
                </a:lnTo>
                <a:lnTo>
                  <a:pt x="140" y="744"/>
                </a:lnTo>
                <a:lnTo>
                  <a:pt x="128" y="773"/>
                </a:lnTo>
                <a:lnTo>
                  <a:pt x="116" y="804"/>
                </a:lnTo>
                <a:lnTo>
                  <a:pt x="105" y="834"/>
                </a:lnTo>
                <a:lnTo>
                  <a:pt x="95" y="865"/>
                </a:lnTo>
                <a:lnTo>
                  <a:pt x="86" y="897"/>
                </a:lnTo>
                <a:lnTo>
                  <a:pt x="77" y="928"/>
                </a:lnTo>
                <a:lnTo>
                  <a:pt x="69" y="961"/>
                </a:lnTo>
                <a:lnTo>
                  <a:pt x="63" y="993"/>
                </a:lnTo>
                <a:lnTo>
                  <a:pt x="56" y="1027"/>
                </a:lnTo>
                <a:lnTo>
                  <a:pt x="51" y="1060"/>
                </a:lnTo>
                <a:lnTo>
                  <a:pt x="47" y="1095"/>
                </a:lnTo>
                <a:lnTo>
                  <a:pt x="43" y="1129"/>
                </a:lnTo>
                <a:lnTo>
                  <a:pt x="40" y="1165"/>
                </a:lnTo>
                <a:lnTo>
                  <a:pt x="39" y="1200"/>
                </a:lnTo>
                <a:lnTo>
                  <a:pt x="37" y="1236"/>
                </a:lnTo>
                <a:lnTo>
                  <a:pt x="37" y="1272"/>
                </a:lnTo>
                <a:lnTo>
                  <a:pt x="37" y="1272"/>
                </a:lnTo>
                <a:lnTo>
                  <a:pt x="38" y="1337"/>
                </a:lnTo>
                <a:lnTo>
                  <a:pt x="41" y="1401"/>
                </a:lnTo>
                <a:lnTo>
                  <a:pt x="47" y="1462"/>
                </a:lnTo>
                <a:lnTo>
                  <a:pt x="54" y="1523"/>
                </a:lnTo>
                <a:lnTo>
                  <a:pt x="65" y="1582"/>
                </a:lnTo>
                <a:lnTo>
                  <a:pt x="77" y="1638"/>
                </a:lnTo>
                <a:lnTo>
                  <a:pt x="91" y="1693"/>
                </a:lnTo>
                <a:lnTo>
                  <a:pt x="107" y="1747"/>
                </a:lnTo>
                <a:lnTo>
                  <a:pt x="126" y="1799"/>
                </a:lnTo>
                <a:lnTo>
                  <a:pt x="146" y="1850"/>
                </a:lnTo>
                <a:lnTo>
                  <a:pt x="169" y="1899"/>
                </a:lnTo>
                <a:lnTo>
                  <a:pt x="193" y="1946"/>
                </a:lnTo>
                <a:lnTo>
                  <a:pt x="220" y="1991"/>
                </a:lnTo>
                <a:lnTo>
                  <a:pt x="248" y="2036"/>
                </a:lnTo>
                <a:lnTo>
                  <a:pt x="278" y="2078"/>
                </a:lnTo>
                <a:lnTo>
                  <a:pt x="311" y="2119"/>
                </a:lnTo>
                <a:lnTo>
                  <a:pt x="346" y="2158"/>
                </a:lnTo>
                <a:lnTo>
                  <a:pt x="382" y="2196"/>
                </a:lnTo>
                <a:lnTo>
                  <a:pt x="420" y="2232"/>
                </a:lnTo>
                <a:lnTo>
                  <a:pt x="460" y="2267"/>
                </a:lnTo>
                <a:lnTo>
                  <a:pt x="503" y="2300"/>
                </a:lnTo>
                <a:lnTo>
                  <a:pt x="547" y="2332"/>
                </a:lnTo>
                <a:lnTo>
                  <a:pt x="593" y="2362"/>
                </a:lnTo>
                <a:lnTo>
                  <a:pt x="640" y="2390"/>
                </a:lnTo>
                <a:lnTo>
                  <a:pt x="689" y="2417"/>
                </a:lnTo>
                <a:lnTo>
                  <a:pt x="740" y="2443"/>
                </a:lnTo>
                <a:lnTo>
                  <a:pt x="793" y="2467"/>
                </a:lnTo>
                <a:lnTo>
                  <a:pt x="848" y="2490"/>
                </a:lnTo>
                <a:lnTo>
                  <a:pt x="905" y="2510"/>
                </a:lnTo>
                <a:lnTo>
                  <a:pt x="962" y="2530"/>
                </a:lnTo>
                <a:lnTo>
                  <a:pt x="1022" y="2548"/>
                </a:lnTo>
                <a:lnTo>
                  <a:pt x="1083" y="2566"/>
                </a:lnTo>
                <a:lnTo>
                  <a:pt x="1590" y="2696"/>
                </a:lnTo>
                <a:lnTo>
                  <a:pt x="1590" y="2696"/>
                </a:lnTo>
                <a:lnTo>
                  <a:pt x="1665" y="2716"/>
                </a:lnTo>
                <a:lnTo>
                  <a:pt x="1735" y="2737"/>
                </a:lnTo>
                <a:lnTo>
                  <a:pt x="1800" y="2760"/>
                </a:lnTo>
                <a:lnTo>
                  <a:pt x="1830" y="2770"/>
                </a:lnTo>
                <a:lnTo>
                  <a:pt x="1859" y="2782"/>
                </a:lnTo>
                <a:lnTo>
                  <a:pt x="1886" y="2793"/>
                </a:lnTo>
                <a:lnTo>
                  <a:pt x="1912" y="2806"/>
                </a:lnTo>
                <a:lnTo>
                  <a:pt x="1937" y="2818"/>
                </a:lnTo>
                <a:lnTo>
                  <a:pt x="1961" y="2831"/>
                </a:lnTo>
                <a:lnTo>
                  <a:pt x="1984" y="2844"/>
                </a:lnTo>
                <a:lnTo>
                  <a:pt x="2006" y="2857"/>
                </a:lnTo>
                <a:lnTo>
                  <a:pt x="2025" y="2871"/>
                </a:lnTo>
                <a:lnTo>
                  <a:pt x="2044" y="2885"/>
                </a:lnTo>
                <a:lnTo>
                  <a:pt x="2062" y="2899"/>
                </a:lnTo>
                <a:lnTo>
                  <a:pt x="2078" y="2914"/>
                </a:lnTo>
                <a:lnTo>
                  <a:pt x="2093" y="2931"/>
                </a:lnTo>
                <a:lnTo>
                  <a:pt x="2106" y="2947"/>
                </a:lnTo>
                <a:lnTo>
                  <a:pt x="2119" y="2963"/>
                </a:lnTo>
                <a:lnTo>
                  <a:pt x="2131" y="2981"/>
                </a:lnTo>
                <a:lnTo>
                  <a:pt x="2141" y="2998"/>
                </a:lnTo>
                <a:lnTo>
                  <a:pt x="2151" y="3016"/>
                </a:lnTo>
                <a:lnTo>
                  <a:pt x="2159" y="3036"/>
                </a:lnTo>
                <a:lnTo>
                  <a:pt x="2166" y="3055"/>
                </a:lnTo>
                <a:lnTo>
                  <a:pt x="2171" y="3076"/>
                </a:lnTo>
                <a:lnTo>
                  <a:pt x="2177" y="3097"/>
                </a:lnTo>
                <a:lnTo>
                  <a:pt x="2180" y="3118"/>
                </a:lnTo>
                <a:lnTo>
                  <a:pt x="2183" y="3141"/>
                </a:lnTo>
                <a:lnTo>
                  <a:pt x="2184" y="3164"/>
                </a:lnTo>
                <a:lnTo>
                  <a:pt x="2185" y="3188"/>
                </a:lnTo>
                <a:lnTo>
                  <a:pt x="2185" y="3188"/>
                </a:lnTo>
                <a:lnTo>
                  <a:pt x="2184" y="3223"/>
                </a:lnTo>
                <a:lnTo>
                  <a:pt x="2182" y="3256"/>
                </a:lnTo>
                <a:lnTo>
                  <a:pt x="2178" y="3287"/>
                </a:lnTo>
                <a:lnTo>
                  <a:pt x="2172" y="3318"/>
                </a:lnTo>
                <a:lnTo>
                  <a:pt x="2166" y="3346"/>
                </a:lnTo>
                <a:lnTo>
                  <a:pt x="2157" y="3372"/>
                </a:lnTo>
                <a:lnTo>
                  <a:pt x="2146" y="3397"/>
                </a:lnTo>
                <a:lnTo>
                  <a:pt x="2135" y="3421"/>
                </a:lnTo>
                <a:lnTo>
                  <a:pt x="2122" y="3442"/>
                </a:lnTo>
                <a:lnTo>
                  <a:pt x="2105" y="3463"/>
                </a:lnTo>
                <a:lnTo>
                  <a:pt x="2089" y="3481"/>
                </a:lnTo>
                <a:lnTo>
                  <a:pt x="2070" y="3500"/>
                </a:lnTo>
                <a:lnTo>
                  <a:pt x="2049" y="3516"/>
                </a:lnTo>
                <a:lnTo>
                  <a:pt x="2026" y="3531"/>
                </a:lnTo>
                <a:lnTo>
                  <a:pt x="2002" y="3545"/>
                </a:lnTo>
                <a:lnTo>
                  <a:pt x="1976" y="3557"/>
                </a:lnTo>
                <a:lnTo>
                  <a:pt x="1948" y="3569"/>
                </a:lnTo>
                <a:lnTo>
                  <a:pt x="1919" y="3580"/>
                </a:lnTo>
                <a:lnTo>
                  <a:pt x="1887" y="3590"/>
                </a:lnTo>
                <a:lnTo>
                  <a:pt x="1854" y="3597"/>
                </a:lnTo>
                <a:lnTo>
                  <a:pt x="1818" y="3605"/>
                </a:lnTo>
                <a:lnTo>
                  <a:pt x="1781" y="3612"/>
                </a:lnTo>
                <a:lnTo>
                  <a:pt x="1741" y="3618"/>
                </a:lnTo>
                <a:lnTo>
                  <a:pt x="1700" y="3623"/>
                </a:lnTo>
                <a:lnTo>
                  <a:pt x="1657" y="3627"/>
                </a:lnTo>
                <a:lnTo>
                  <a:pt x="1611" y="3631"/>
                </a:lnTo>
                <a:lnTo>
                  <a:pt x="1564" y="3634"/>
                </a:lnTo>
                <a:lnTo>
                  <a:pt x="1515" y="3636"/>
                </a:lnTo>
                <a:lnTo>
                  <a:pt x="1410" y="3638"/>
                </a:lnTo>
                <a:lnTo>
                  <a:pt x="1296" y="3639"/>
                </a:lnTo>
                <a:lnTo>
                  <a:pt x="1296" y="3639"/>
                </a:lnTo>
                <a:lnTo>
                  <a:pt x="1240" y="3639"/>
                </a:lnTo>
                <a:lnTo>
                  <a:pt x="1179" y="3637"/>
                </a:lnTo>
                <a:lnTo>
                  <a:pt x="1049" y="3633"/>
                </a:lnTo>
                <a:lnTo>
                  <a:pt x="911" y="3625"/>
                </a:lnTo>
                <a:lnTo>
                  <a:pt x="774" y="3618"/>
                </a:lnTo>
                <a:lnTo>
                  <a:pt x="640" y="3608"/>
                </a:lnTo>
                <a:lnTo>
                  <a:pt x="519" y="3599"/>
                </a:lnTo>
                <a:lnTo>
                  <a:pt x="338" y="3584"/>
                </a:lnTo>
                <a:lnTo>
                  <a:pt x="338" y="3584"/>
                </a:lnTo>
                <a:lnTo>
                  <a:pt x="307" y="3582"/>
                </a:lnTo>
                <a:lnTo>
                  <a:pt x="277" y="3581"/>
                </a:lnTo>
                <a:lnTo>
                  <a:pt x="250" y="3581"/>
                </a:lnTo>
                <a:lnTo>
                  <a:pt x="227" y="3582"/>
                </a:lnTo>
                <a:lnTo>
                  <a:pt x="206" y="3585"/>
                </a:lnTo>
                <a:lnTo>
                  <a:pt x="186" y="3588"/>
                </a:lnTo>
                <a:lnTo>
                  <a:pt x="170" y="3594"/>
                </a:lnTo>
                <a:lnTo>
                  <a:pt x="155" y="3601"/>
                </a:lnTo>
                <a:lnTo>
                  <a:pt x="148" y="3606"/>
                </a:lnTo>
                <a:lnTo>
                  <a:pt x="142" y="3611"/>
                </a:lnTo>
                <a:lnTo>
                  <a:pt x="130" y="3622"/>
                </a:lnTo>
                <a:lnTo>
                  <a:pt x="120" y="3636"/>
                </a:lnTo>
                <a:lnTo>
                  <a:pt x="110" y="3652"/>
                </a:lnTo>
                <a:lnTo>
                  <a:pt x="103" y="3671"/>
                </a:lnTo>
                <a:lnTo>
                  <a:pt x="96" y="3691"/>
                </a:lnTo>
                <a:lnTo>
                  <a:pt x="90" y="3715"/>
                </a:lnTo>
                <a:lnTo>
                  <a:pt x="84" y="374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latin typeface="+mn-lt"/>
            </a:endParaRPr>
          </a:p>
        </p:txBody>
      </p:sp>
      <p:sp>
        <p:nvSpPr>
          <p:cNvPr id="9" name="Freeform 23"/>
          <p:cNvSpPr>
            <a:spLocks/>
          </p:cNvSpPr>
          <p:nvPr userDrawn="1"/>
        </p:nvSpPr>
        <p:spPr bwMode="auto">
          <a:xfrm>
            <a:off x="10080625" y="5727700"/>
            <a:ext cx="55563" cy="68263"/>
          </a:xfrm>
          <a:custGeom>
            <a:avLst/>
            <a:gdLst/>
            <a:ahLst/>
            <a:cxnLst>
              <a:cxn ang="0">
                <a:pos x="1511" y="2511"/>
              </a:cxn>
              <a:cxn ang="0">
                <a:pos x="1507" y="2591"/>
              </a:cxn>
              <a:cxn ang="0">
                <a:pos x="1542" y="2715"/>
              </a:cxn>
              <a:cxn ang="0">
                <a:pos x="2400" y="4257"/>
              </a:cxn>
              <a:cxn ang="0">
                <a:pos x="2465" y="4339"/>
              </a:cxn>
              <a:cxn ang="0">
                <a:pos x="2549" y="4386"/>
              </a:cxn>
              <a:cxn ang="0">
                <a:pos x="2676" y="4400"/>
              </a:cxn>
              <a:cxn ang="0">
                <a:pos x="3475" y="4393"/>
              </a:cxn>
              <a:cxn ang="0">
                <a:pos x="3538" y="4361"/>
              </a:cxn>
              <a:cxn ang="0">
                <a:pos x="3562" y="4325"/>
              </a:cxn>
              <a:cxn ang="0">
                <a:pos x="3567" y="4276"/>
              </a:cxn>
              <a:cxn ang="0">
                <a:pos x="3549" y="4212"/>
              </a:cxn>
              <a:cxn ang="0">
                <a:pos x="2525" y="2511"/>
              </a:cxn>
              <a:cxn ang="0">
                <a:pos x="2746" y="2357"/>
              </a:cxn>
              <a:cxn ang="0">
                <a:pos x="2897" y="2221"/>
              </a:cxn>
              <a:cxn ang="0">
                <a:pos x="3031" y="2057"/>
              </a:cxn>
              <a:cxn ang="0">
                <a:pos x="3138" y="1859"/>
              </a:cxn>
              <a:cxn ang="0">
                <a:pos x="3210" y="1620"/>
              </a:cxn>
              <a:cxn ang="0">
                <a:pos x="3236" y="1334"/>
              </a:cxn>
              <a:cxn ang="0">
                <a:pos x="3230" y="1178"/>
              </a:cxn>
              <a:cxn ang="0">
                <a:pos x="3208" y="996"/>
              </a:cxn>
              <a:cxn ang="0">
                <a:pos x="3167" y="828"/>
              </a:cxn>
              <a:cxn ang="0">
                <a:pos x="3107" y="675"/>
              </a:cxn>
              <a:cxn ang="0">
                <a:pos x="3029" y="537"/>
              </a:cxn>
              <a:cxn ang="0">
                <a:pos x="2932" y="413"/>
              </a:cxn>
              <a:cxn ang="0">
                <a:pos x="2817" y="306"/>
              </a:cxn>
              <a:cxn ang="0">
                <a:pos x="2681" y="214"/>
              </a:cxn>
              <a:cxn ang="0">
                <a:pos x="2526" y="138"/>
              </a:cxn>
              <a:cxn ang="0">
                <a:pos x="2351" y="78"/>
              </a:cxn>
              <a:cxn ang="0">
                <a:pos x="2156" y="35"/>
              </a:cxn>
              <a:cxn ang="0">
                <a:pos x="1940" y="9"/>
              </a:cxn>
              <a:cxn ang="0">
                <a:pos x="1704" y="0"/>
              </a:cxn>
              <a:cxn ang="0">
                <a:pos x="111" y="6"/>
              </a:cxn>
              <a:cxn ang="0">
                <a:pos x="37" y="42"/>
              </a:cxn>
              <a:cxn ang="0">
                <a:pos x="5" y="117"/>
              </a:cxn>
              <a:cxn ang="0">
                <a:pos x="0" y="4215"/>
              </a:cxn>
              <a:cxn ang="0">
                <a:pos x="13" y="4318"/>
              </a:cxn>
              <a:cxn ang="0">
                <a:pos x="61" y="4377"/>
              </a:cxn>
              <a:cxn ang="0">
                <a:pos x="153" y="4400"/>
              </a:cxn>
              <a:cxn ang="0">
                <a:pos x="854" y="4397"/>
              </a:cxn>
              <a:cxn ang="0">
                <a:pos x="937" y="4369"/>
              </a:cxn>
              <a:cxn ang="0">
                <a:pos x="977" y="4302"/>
              </a:cxn>
              <a:cxn ang="0">
                <a:pos x="985" y="814"/>
              </a:cxn>
              <a:cxn ang="0">
                <a:pos x="1745" y="818"/>
              </a:cxn>
              <a:cxn ang="0">
                <a:pos x="1903" y="844"/>
              </a:cxn>
              <a:cxn ang="0">
                <a:pos x="2031" y="894"/>
              </a:cxn>
              <a:cxn ang="0">
                <a:pos x="2128" y="972"/>
              </a:cxn>
              <a:cxn ang="0">
                <a:pos x="2197" y="1079"/>
              </a:cxn>
              <a:cxn ang="0">
                <a:pos x="2235" y="1215"/>
              </a:cxn>
              <a:cxn ang="0">
                <a:pos x="2243" y="1348"/>
              </a:cxn>
              <a:cxn ang="0">
                <a:pos x="2232" y="1495"/>
              </a:cxn>
              <a:cxn ang="0">
                <a:pos x="2202" y="1612"/>
              </a:cxn>
              <a:cxn ang="0">
                <a:pos x="2157" y="1702"/>
              </a:cxn>
              <a:cxn ang="0">
                <a:pos x="2098" y="1771"/>
              </a:cxn>
              <a:cxn ang="0">
                <a:pos x="1988" y="1847"/>
              </a:cxn>
              <a:cxn ang="0">
                <a:pos x="1861" y="1899"/>
              </a:cxn>
              <a:cxn ang="0">
                <a:pos x="1713" y="1935"/>
              </a:cxn>
              <a:cxn ang="0">
                <a:pos x="1672" y="1963"/>
              </a:cxn>
              <a:cxn ang="0">
                <a:pos x="1637" y="2016"/>
              </a:cxn>
            </a:cxnLst>
            <a:rect l="0" t="0" r="r" b="b"/>
            <a:pathLst>
              <a:path w="3567" h="4400">
                <a:moveTo>
                  <a:pt x="1601" y="2128"/>
                </a:moveTo>
                <a:lnTo>
                  <a:pt x="1533" y="2416"/>
                </a:lnTo>
                <a:lnTo>
                  <a:pt x="1533" y="2416"/>
                </a:lnTo>
                <a:lnTo>
                  <a:pt x="1520" y="2470"/>
                </a:lnTo>
                <a:lnTo>
                  <a:pt x="1511" y="2511"/>
                </a:lnTo>
                <a:lnTo>
                  <a:pt x="1507" y="2542"/>
                </a:lnTo>
                <a:lnTo>
                  <a:pt x="1505" y="2555"/>
                </a:lnTo>
                <a:lnTo>
                  <a:pt x="1505" y="2566"/>
                </a:lnTo>
                <a:lnTo>
                  <a:pt x="1505" y="2566"/>
                </a:lnTo>
                <a:lnTo>
                  <a:pt x="1507" y="2591"/>
                </a:lnTo>
                <a:lnTo>
                  <a:pt x="1509" y="2616"/>
                </a:lnTo>
                <a:lnTo>
                  <a:pt x="1514" y="2640"/>
                </a:lnTo>
                <a:lnTo>
                  <a:pt x="1522" y="2664"/>
                </a:lnTo>
                <a:lnTo>
                  <a:pt x="1531" y="2689"/>
                </a:lnTo>
                <a:lnTo>
                  <a:pt x="1542" y="2715"/>
                </a:lnTo>
                <a:lnTo>
                  <a:pt x="1557" y="2742"/>
                </a:lnTo>
                <a:lnTo>
                  <a:pt x="1574" y="2771"/>
                </a:lnTo>
                <a:lnTo>
                  <a:pt x="2387" y="4236"/>
                </a:lnTo>
                <a:lnTo>
                  <a:pt x="2387" y="4236"/>
                </a:lnTo>
                <a:lnTo>
                  <a:pt x="2400" y="4257"/>
                </a:lnTo>
                <a:lnTo>
                  <a:pt x="2413" y="4276"/>
                </a:lnTo>
                <a:lnTo>
                  <a:pt x="2425" y="4293"/>
                </a:lnTo>
                <a:lnTo>
                  <a:pt x="2438" y="4311"/>
                </a:lnTo>
                <a:lnTo>
                  <a:pt x="2451" y="4325"/>
                </a:lnTo>
                <a:lnTo>
                  <a:pt x="2465" y="4339"/>
                </a:lnTo>
                <a:lnTo>
                  <a:pt x="2480" y="4351"/>
                </a:lnTo>
                <a:lnTo>
                  <a:pt x="2496" y="4362"/>
                </a:lnTo>
                <a:lnTo>
                  <a:pt x="2512" y="4370"/>
                </a:lnTo>
                <a:lnTo>
                  <a:pt x="2530" y="4378"/>
                </a:lnTo>
                <a:lnTo>
                  <a:pt x="2549" y="4386"/>
                </a:lnTo>
                <a:lnTo>
                  <a:pt x="2571" y="4391"/>
                </a:lnTo>
                <a:lnTo>
                  <a:pt x="2593" y="4394"/>
                </a:lnTo>
                <a:lnTo>
                  <a:pt x="2618" y="4397"/>
                </a:lnTo>
                <a:lnTo>
                  <a:pt x="2645" y="4400"/>
                </a:lnTo>
                <a:lnTo>
                  <a:pt x="2676" y="4400"/>
                </a:lnTo>
                <a:lnTo>
                  <a:pt x="3421" y="4400"/>
                </a:lnTo>
                <a:lnTo>
                  <a:pt x="3421" y="4400"/>
                </a:lnTo>
                <a:lnTo>
                  <a:pt x="3438" y="4399"/>
                </a:lnTo>
                <a:lnTo>
                  <a:pt x="3457" y="4396"/>
                </a:lnTo>
                <a:lnTo>
                  <a:pt x="3475" y="4393"/>
                </a:lnTo>
                <a:lnTo>
                  <a:pt x="3493" y="4388"/>
                </a:lnTo>
                <a:lnTo>
                  <a:pt x="3509" y="4380"/>
                </a:lnTo>
                <a:lnTo>
                  <a:pt x="3524" y="4371"/>
                </a:lnTo>
                <a:lnTo>
                  <a:pt x="3532" y="4366"/>
                </a:lnTo>
                <a:lnTo>
                  <a:pt x="3538" y="4361"/>
                </a:lnTo>
                <a:lnTo>
                  <a:pt x="3544" y="4354"/>
                </a:lnTo>
                <a:lnTo>
                  <a:pt x="3549" y="4348"/>
                </a:lnTo>
                <a:lnTo>
                  <a:pt x="3554" y="4340"/>
                </a:lnTo>
                <a:lnTo>
                  <a:pt x="3558" y="4332"/>
                </a:lnTo>
                <a:lnTo>
                  <a:pt x="3562" y="4325"/>
                </a:lnTo>
                <a:lnTo>
                  <a:pt x="3564" y="4316"/>
                </a:lnTo>
                <a:lnTo>
                  <a:pt x="3566" y="4306"/>
                </a:lnTo>
                <a:lnTo>
                  <a:pt x="3567" y="4297"/>
                </a:lnTo>
                <a:lnTo>
                  <a:pt x="3567" y="4287"/>
                </a:lnTo>
                <a:lnTo>
                  <a:pt x="3567" y="4276"/>
                </a:lnTo>
                <a:lnTo>
                  <a:pt x="3565" y="4264"/>
                </a:lnTo>
                <a:lnTo>
                  <a:pt x="3563" y="4252"/>
                </a:lnTo>
                <a:lnTo>
                  <a:pt x="3559" y="4239"/>
                </a:lnTo>
                <a:lnTo>
                  <a:pt x="3554" y="4226"/>
                </a:lnTo>
                <a:lnTo>
                  <a:pt x="3549" y="4212"/>
                </a:lnTo>
                <a:lnTo>
                  <a:pt x="3541" y="4198"/>
                </a:lnTo>
                <a:lnTo>
                  <a:pt x="3533" y="4183"/>
                </a:lnTo>
                <a:lnTo>
                  <a:pt x="3524" y="4167"/>
                </a:lnTo>
                <a:lnTo>
                  <a:pt x="2525" y="2511"/>
                </a:lnTo>
                <a:lnTo>
                  <a:pt x="2525" y="2511"/>
                </a:lnTo>
                <a:lnTo>
                  <a:pt x="2588" y="2471"/>
                </a:lnTo>
                <a:lnTo>
                  <a:pt x="2652" y="2428"/>
                </a:lnTo>
                <a:lnTo>
                  <a:pt x="2683" y="2405"/>
                </a:lnTo>
                <a:lnTo>
                  <a:pt x="2715" y="2381"/>
                </a:lnTo>
                <a:lnTo>
                  <a:pt x="2746" y="2357"/>
                </a:lnTo>
                <a:lnTo>
                  <a:pt x="2778" y="2331"/>
                </a:lnTo>
                <a:lnTo>
                  <a:pt x="2808" y="2305"/>
                </a:lnTo>
                <a:lnTo>
                  <a:pt x="2838" y="2278"/>
                </a:lnTo>
                <a:lnTo>
                  <a:pt x="2867" y="2250"/>
                </a:lnTo>
                <a:lnTo>
                  <a:pt x="2897" y="2221"/>
                </a:lnTo>
                <a:lnTo>
                  <a:pt x="2926" y="2190"/>
                </a:lnTo>
                <a:lnTo>
                  <a:pt x="2953" y="2159"/>
                </a:lnTo>
                <a:lnTo>
                  <a:pt x="2980" y="2126"/>
                </a:lnTo>
                <a:lnTo>
                  <a:pt x="3006" y="2093"/>
                </a:lnTo>
                <a:lnTo>
                  <a:pt x="3031" y="2057"/>
                </a:lnTo>
                <a:lnTo>
                  <a:pt x="3055" y="2020"/>
                </a:lnTo>
                <a:lnTo>
                  <a:pt x="3078" y="1982"/>
                </a:lnTo>
                <a:lnTo>
                  <a:pt x="3099" y="1943"/>
                </a:lnTo>
                <a:lnTo>
                  <a:pt x="3120" y="1902"/>
                </a:lnTo>
                <a:lnTo>
                  <a:pt x="3138" y="1859"/>
                </a:lnTo>
                <a:lnTo>
                  <a:pt x="3156" y="1814"/>
                </a:lnTo>
                <a:lnTo>
                  <a:pt x="3172" y="1769"/>
                </a:lnTo>
                <a:lnTo>
                  <a:pt x="3186" y="1721"/>
                </a:lnTo>
                <a:lnTo>
                  <a:pt x="3199" y="1671"/>
                </a:lnTo>
                <a:lnTo>
                  <a:pt x="3210" y="1620"/>
                </a:lnTo>
                <a:lnTo>
                  <a:pt x="3220" y="1567"/>
                </a:lnTo>
                <a:lnTo>
                  <a:pt x="3226" y="1512"/>
                </a:lnTo>
                <a:lnTo>
                  <a:pt x="3232" y="1455"/>
                </a:lnTo>
                <a:lnTo>
                  <a:pt x="3235" y="1396"/>
                </a:lnTo>
                <a:lnTo>
                  <a:pt x="3236" y="1334"/>
                </a:lnTo>
                <a:lnTo>
                  <a:pt x="3236" y="1334"/>
                </a:lnTo>
                <a:lnTo>
                  <a:pt x="3236" y="1295"/>
                </a:lnTo>
                <a:lnTo>
                  <a:pt x="3235" y="1255"/>
                </a:lnTo>
                <a:lnTo>
                  <a:pt x="3233" y="1217"/>
                </a:lnTo>
                <a:lnTo>
                  <a:pt x="3230" y="1178"/>
                </a:lnTo>
                <a:lnTo>
                  <a:pt x="3227" y="1141"/>
                </a:lnTo>
                <a:lnTo>
                  <a:pt x="3224" y="1105"/>
                </a:lnTo>
                <a:lnTo>
                  <a:pt x="3219" y="1068"/>
                </a:lnTo>
                <a:lnTo>
                  <a:pt x="3213" y="1032"/>
                </a:lnTo>
                <a:lnTo>
                  <a:pt x="3208" y="996"/>
                </a:lnTo>
                <a:lnTo>
                  <a:pt x="3201" y="961"/>
                </a:lnTo>
                <a:lnTo>
                  <a:pt x="3194" y="928"/>
                </a:lnTo>
                <a:lnTo>
                  <a:pt x="3185" y="894"/>
                </a:lnTo>
                <a:lnTo>
                  <a:pt x="3176" y="861"/>
                </a:lnTo>
                <a:lnTo>
                  <a:pt x="3167" y="828"/>
                </a:lnTo>
                <a:lnTo>
                  <a:pt x="3156" y="797"/>
                </a:lnTo>
                <a:lnTo>
                  <a:pt x="3145" y="765"/>
                </a:lnTo>
                <a:lnTo>
                  <a:pt x="3133" y="735"/>
                </a:lnTo>
                <a:lnTo>
                  <a:pt x="3120" y="705"/>
                </a:lnTo>
                <a:lnTo>
                  <a:pt x="3107" y="675"/>
                </a:lnTo>
                <a:lnTo>
                  <a:pt x="3093" y="646"/>
                </a:lnTo>
                <a:lnTo>
                  <a:pt x="3078" y="618"/>
                </a:lnTo>
                <a:lnTo>
                  <a:pt x="3062" y="590"/>
                </a:lnTo>
                <a:lnTo>
                  <a:pt x="3046" y="563"/>
                </a:lnTo>
                <a:lnTo>
                  <a:pt x="3029" y="537"/>
                </a:lnTo>
                <a:lnTo>
                  <a:pt x="3012" y="511"/>
                </a:lnTo>
                <a:lnTo>
                  <a:pt x="2993" y="486"/>
                </a:lnTo>
                <a:lnTo>
                  <a:pt x="2974" y="461"/>
                </a:lnTo>
                <a:lnTo>
                  <a:pt x="2953" y="437"/>
                </a:lnTo>
                <a:lnTo>
                  <a:pt x="2932" y="413"/>
                </a:lnTo>
                <a:lnTo>
                  <a:pt x="2911" y="390"/>
                </a:lnTo>
                <a:lnTo>
                  <a:pt x="2888" y="369"/>
                </a:lnTo>
                <a:lnTo>
                  <a:pt x="2865" y="347"/>
                </a:lnTo>
                <a:lnTo>
                  <a:pt x="2841" y="325"/>
                </a:lnTo>
                <a:lnTo>
                  <a:pt x="2817" y="306"/>
                </a:lnTo>
                <a:lnTo>
                  <a:pt x="2791" y="286"/>
                </a:lnTo>
                <a:lnTo>
                  <a:pt x="2765" y="267"/>
                </a:lnTo>
                <a:lnTo>
                  <a:pt x="2737" y="248"/>
                </a:lnTo>
                <a:lnTo>
                  <a:pt x="2709" y="231"/>
                </a:lnTo>
                <a:lnTo>
                  <a:pt x="2681" y="214"/>
                </a:lnTo>
                <a:lnTo>
                  <a:pt x="2652" y="198"/>
                </a:lnTo>
                <a:lnTo>
                  <a:pt x="2621" y="181"/>
                </a:lnTo>
                <a:lnTo>
                  <a:pt x="2590" y="166"/>
                </a:lnTo>
                <a:lnTo>
                  <a:pt x="2559" y="152"/>
                </a:lnTo>
                <a:lnTo>
                  <a:pt x="2526" y="138"/>
                </a:lnTo>
                <a:lnTo>
                  <a:pt x="2493" y="125"/>
                </a:lnTo>
                <a:lnTo>
                  <a:pt x="2458" y="112"/>
                </a:lnTo>
                <a:lnTo>
                  <a:pt x="2423" y="100"/>
                </a:lnTo>
                <a:lnTo>
                  <a:pt x="2387" y="89"/>
                </a:lnTo>
                <a:lnTo>
                  <a:pt x="2351" y="78"/>
                </a:lnTo>
                <a:lnTo>
                  <a:pt x="2314" y="69"/>
                </a:lnTo>
                <a:lnTo>
                  <a:pt x="2275" y="59"/>
                </a:lnTo>
                <a:lnTo>
                  <a:pt x="2236" y="50"/>
                </a:lnTo>
                <a:lnTo>
                  <a:pt x="2197" y="43"/>
                </a:lnTo>
                <a:lnTo>
                  <a:pt x="2156" y="35"/>
                </a:lnTo>
                <a:lnTo>
                  <a:pt x="2114" y="29"/>
                </a:lnTo>
                <a:lnTo>
                  <a:pt x="2072" y="23"/>
                </a:lnTo>
                <a:lnTo>
                  <a:pt x="2029" y="18"/>
                </a:lnTo>
                <a:lnTo>
                  <a:pt x="1984" y="13"/>
                </a:lnTo>
                <a:lnTo>
                  <a:pt x="1940" y="9"/>
                </a:lnTo>
                <a:lnTo>
                  <a:pt x="1894" y="6"/>
                </a:lnTo>
                <a:lnTo>
                  <a:pt x="1848" y="4"/>
                </a:lnTo>
                <a:lnTo>
                  <a:pt x="1800" y="1"/>
                </a:lnTo>
                <a:lnTo>
                  <a:pt x="1752" y="0"/>
                </a:lnTo>
                <a:lnTo>
                  <a:pt x="1704" y="0"/>
                </a:lnTo>
                <a:lnTo>
                  <a:pt x="178" y="0"/>
                </a:lnTo>
                <a:lnTo>
                  <a:pt x="178" y="0"/>
                </a:lnTo>
                <a:lnTo>
                  <a:pt x="153" y="1"/>
                </a:lnTo>
                <a:lnTo>
                  <a:pt x="130" y="3"/>
                </a:lnTo>
                <a:lnTo>
                  <a:pt x="111" y="6"/>
                </a:lnTo>
                <a:lnTo>
                  <a:pt x="92" y="10"/>
                </a:lnTo>
                <a:lnTo>
                  <a:pt x="76" y="16"/>
                </a:lnTo>
                <a:lnTo>
                  <a:pt x="61" y="23"/>
                </a:lnTo>
                <a:lnTo>
                  <a:pt x="49" y="32"/>
                </a:lnTo>
                <a:lnTo>
                  <a:pt x="37" y="42"/>
                </a:lnTo>
                <a:lnTo>
                  <a:pt x="29" y="53"/>
                </a:lnTo>
                <a:lnTo>
                  <a:pt x="20" y="66"/>
                </a:lnTo>
                <a:lnTo>
                  <a:pt x="13" y="82"/>
                </a:lnTo>
                <a:lnTo>
                  <a:pt x="9" y="99"/>
                </a:lnTo>
                <a:lnTo>
                  <a:pt x="5" y="117"/>
                </a:lnTo>
                <a:lnTo>
                  <a:pt x="3" y="138"/>
                </a:lnTo>
                <a:lnTo>
                  <a:pt x="0" y="161"/>
                </a:lnTo>
                <a:lnTo>
                  <a:pt x="0" y="186"/>
                </a:lnTo>
                <a:lnTo>
                  <a:pt x="0" y="4215"/>
                </a:lnTo>
                <a:lnTo>
                  <a:pt x="0" y="4215"/>
                </a:lnTo>
                <a:lnTo>
                  <a:pt x="0" y="4239"/>
                </a:lnTo>
                <a:lnTo>
                  <a:pt x="3" y="4262"/>
                </a:lnTo>
                <a:lnTo>
                  <a:pt x="5" y="4283"/>
                </a:lnTo>
                <a:lnTo>
                  <a:pt x="9" y="4302"/>
                </a:lnTo>
                <a:lnTo>
                  <a:pt x="13" y="4318"/>
                </a:lnTo>
                <a:lnTo>
                  <a:pt x="20" y="4334"/>
                </a:lnTo>
                <a:lnTo>
                  <a:pt x="29" y="4347"/>
                </a:lnTo>
                <a:lnTo>
                  <a:pt x="37" y="4358"/>
                </a:lnTo>
                <a:lnTo>
                  <a:pt x="49" y="4369"/>
                </a:lnTo>
                <a:lnTo>
                  <a:pt x="61" y="4377"/>
                </a:lnTo>
                <a:lnTo>
                  <a:pt x="76" y="4384"/>
                </a:lnTo>
                <a:lnTo>
                  <a:pt x="92" y="4390"/>
                </a:lnTo>
                <a:lnTo>
                  <a:pt x="111" y="4394"/>
                </a:lnTo>
                <a:lnTo>
                  <a:pt x="130" y="4397"/>
                </a:lnTo>
                <a:lnTo>
                  <a:pt x="153" y="4400"/>
                </a:lnTo>
                <a:lnTo>
                  <a:pt x="178" y="4400"/>
                </a:lnTo>
                <a:lnTo>
                  <a:pt x="808" y="4400"/>
                </a:lnTo>
                <a:lnTo>
                  <a:pt x="808" y="4400"/>
                </a:lnTo>
                <a:lnTo>
                  <a:pt x="831" y="4400"/>
                </a:lnTo>
                <a:lnTo>
                  <a:pt x="854" y="4397"/>
                </a:lnTo>
                <a:lnTo>
                  <a:pt x="875" y="4394"/>
                </a:lnTo>
                <a:lnTo>
                  <a:pt x="893" y="4390"/>
                </a:lnTo>
                <a:lnTo>
                  <a:pt x="909" y="4384"/>
                </a:lnTo>
                <a:lnTo>
                  <a:pt x="924" y="4377"/>
                </a:lnTo>
                <a:lnTo>
                  <a:pt x="937" y="4369"/>
                </a:lnTo>
                <a:lnTo>
                  <a:pt x="947" y="4358"/>
                </a:lnTo>
                <a:lnTo>
                  <a:pt x="957" y="4347"/>
                </a:lnTo>
                <a:lnTo>
                  <a:pt x="965" y="4334"/>
                </a:lnTo>
                <a:lnTo>
                  <a:pt x="971" y="4318"/>
                </a:lnTo>
                <a:lnTo>
                  <a:pt x="977" y="4302"/>
                </a:lnTo>
                <a:lnTo>
                  <a:pt x="981" y="4283"/>
                </a:lnTo>
                <a:lnTo>
                  <a:pt x="983" y="4262"/>
                </a:lnTo>
                <a:lnTo>
                  <a:pt x="985" y="4239"/>
                </a:lnTo>
                <a:lnTo>
                  <a:pt x="985" y="4215"/>
                </a:lnTo>
                <a:lnTo>
                  <a:pt x="985" y="814"/>
                </a:lnTo>
                <a:lnTo>
                  <a:pt x="1635" y="814"/>
                </a:lnTo>
                <a:lnTo>
                  <a:pt x="1635" y="814"/>
                </a:lnTo>
                <a:lnTo>
                  <a:pt x="1673" y="815"/>
                </a:lnTo>
                <a:lnTo>
                  <a:pt x="1709" y="816"/>
                </a:lnTo>
                <a:lnTo>
                  <a:pt x="1745" y="818"/>
                </a:lnTo>
                <a:lnTo>
                  <a:pt x="1780" y="822"/>
                </a:lnTo>
                <a:lnTo>
                  <a:pt x="1812" y="826"/>
                </a:lnTo>
                <a:lnTo>
                  <a:pt x="1843" y="831"/>
                </a:lnTo>
                <a:lnTo>
                  <a:pt x="1874" y="837"/>
                </a:lnTo>
                <a:lnTo>
                  <a:pt x="1903" y="844"/>
                </a:lnTo>
                <a:lnTo>
                  <a:pt x="1931" y="852"/>
                </a:lnTo>
                <a:lnTo>
                  <a:pt x="1958" y="862"/>
                </a:lnTo>
                <a:lnTo>
                  <a:pt x="1983" y="872"/>
                </a:lnTo>
                <a:lnTo>
                  <a:pt x="2008" y="882"/>
                </a:lnTo>
                <a:lnTo>
                  <a:pt x="2031" y="894"/>
                </a:lnTo>
                <a:lnTo>
                  <a:pt x="2053" y="908"/>
                </a:lnTo>
                <a:lnTo>
                  <a:pt x="2074" y="922"/>
                </a:lnTo>
                <a:lnTo>
                  <a:pt x="2094" y="938"/>
                </a:lnTo>
                <a:lnTo>
                  <a:pt x="2112" y="954"/>
                </a:lnTo>
                <a:lnTo>
                  <a:pt x="2128" y="972"/>
                </a:lnTo>
                <a:lnTo>
                  <a:pt x="2145" y="991"/>
                </a:lnTo>
                <a:lnTo>
                  <a:pt x="2160" y="1011"/>
                </a:lnTo>
                <a:lnTo>
                  <a:pt x="2173" y="1032"/>
                </a:lnTo>
                <a:lnTo>
                  <a:pt x="2185" y="1055"/>
                </a:lnTo>
                <a:lnTo>
                  <a:pt x="2197" y="1079"/>
                </a:lnTo>
                <a:lnTo>
                  <a:pt x="2206" y="1103"/>
                </a:lnTo>
                <a:lnTo>
                  <a:pt x="2215" y="1129"/>
                </a:lnTo>
                <a:lnTo>
                  <a:pt x="2223" y="1157"/>
                </a:lnTo>
                <a:lnTo>
                  <a:pt x="2229" y="1186"/>
                </a:lnTo>
                <a:lnTo>
                  <a:pt x="2235" y="1215"/>
                </a:lnTo>
                <a:lnTo>
                  <a:pt x="2239" y="1246"/>
                </a:lnTo>
                <a:lnTo>
                  <a:pt x="2241" y="1279"/>
                </a:lnTo>
                <a:lnTo>
                  <a:pt x="2243" y="1313"/>
                </a:lnTo>
                <a:lnTo>
                  <a:pt x="2243" y="1348"/>
                </a:lnTo>
                <a:lnTo>
                  <a:pt x="2243" y="1348"/>
                </a:lnTo>
                <a:lnTo>
                  <a:pt x="2243" y="1380"/>
                </a:lnTo>
                <a:lnTo>
                  <a:pt x="2242" y="1411"/>
                </a:lnTo>
                <a:lnTo>
                  <a:pt x="2240" y="1440"/>
                </a:lnTo>
                <a:lnTo>
                  <a:pt x="2237" y="1469"/>
                </a:lnTo>
                <a:lnTo>
                  <a:pt x="2232" y="1495"/>
                </a:lnTo>
                <a:lnTo>
                  <a:pt x="2228" y="1521"/>
                </a:lnTo>
                <a:lnTo>
                  <a:pt x="2223" y="1544"/>
                </a:lnTo>
                <a:lnTo>
                  <a:pt x="2217" y="1568"/>
                </a:lnTo>
                <a:lnTo>
                  <a:pt x="2210" y="1590"/>
                </a:lnTo>
                <a:lnTo>
                  <a:pt x="2202" y="1612"/>
                </a:lnTo>
                <a:lnTo>
                  <a:pt x="2195" y="1631"/>
                </a:lnTo>
                <a:lnTo>
                  <a:pt x="2186" y="1651"/>
                </a:lnTo>
                <a:lnTo>
                  <a:pt x="2176" y="1668"/>
                </a:lnTo>
                <a:lnTo>
                  <a:pt x="2166" y="1685"/>
                </a:lnTo>
                <a:lnTo>
                  <a:pt x="2157" y="1702"/>
                </a:lnTo>
                <a:lnTo>
                  <a:pt x="2146" y="1717"/>
                </a:lnTo>
                <a:lnTo>
                  <a:pt x="2134" y="1732"/>
                </a:lnTo>
                <a:lnTo>
                  <a:pt x="2123" y="1745"/>
                </a:lnTo>
                <a:lnTo>
                  <a:pt x="2110" y="1758"/>
                </a:lnTo>
                <a:lnTo>
                  <a:pt x="2098" y="1771"/>
                </a:lnTo>
                <a:lnTo>
                  <a:pt x="2085" y="1782"/>
                </a:lnTo>
                <a:lnTo>
                  <a:pt x="2072" y="1793"/>
                </a:lnTo>
                <a:lnTo>
                  <a:pt x="2045" y="1813"/>
                </a:lnTo>
                <a:lnTo>
                  <a:pt x="2017" y="1832"/>
                </a:lnTo>
                <a:lnTo>
                  <a:pt x="1988" y="1847"/>
                </a:lnTo>
                <a:lnTo>
                  <a:pt x="1958" y="1862"/>
                </a:lnTo>
                <a:lnTo>
                  <a:pt x="1929" y="1875"/>
                </a:lnTo>
                <a:lnTo>
                  <a:pt x="1929" y="1875"/>
                </a:lnTo>
                <a:lnTo>
                  <a:pt x="1893" y="1889"/>
                </a:lnTo>
                <a:lnTo>
                  <a:pt x="1861" y="1899"/>
                </a:lnTo>
                <a:lnTo>
                  <a:pt x="1830" y="1906"/>
                </a:lnTo>
                <a:lnTo>
                  <a:pt x="1803" y="1913"/>
                </a:lnTo>
                <a:lnTo>
                  <a:pt x="1755" y="1923"/>
                </a:lnTo>
                <a:lnTo>
                  <a:pt x="1733" y="1928"/>
                </a:lnTo>
                <a:lnTo>
                  <a:pt x="1713" y="1935"/>
                </a:lnTo>
                <a:lnTo>
                  <a:pt x="1705" y="1939"/>
                </a:lnTo>
                <a:lnTo>
                  <a:pt x="1696" y="1944"/>
                </a:lnTo>
                <a:lnTo>
                  <a:pt x="1687" y="1950"/>
                </a:lnTo>
                <a:lnTo>
                  <a:pt x="1680" y="1955"/>
                </a:lnTo>
                <a:lnTo>
                  <a:pt x="1672" y="1963"/>
                </a:lnTo>
                <a:lnTo>
                  <a:pt x="1665" y="1971"/>
                </a:lnTo>
                <a:lnTo>
                  <a:pt x="1657" y="1980"/>
                </a:lnTo>
                <a:lnTo>
                  <a:pt x="1651" y="1991"/>
                </a:lnTo>
                <a:lnTo>
                  <a:pt x="1643" y="2003"/>
                </a:lnTo>
                <a:lnTo>
                  <a:pt x="1637" y="2016"/>
                </a:lnTo>
                <a:lnTo>
                  <a:pt x="1631" y="2030"/>
                </a:lnTo>
                <a:lnTo>
                  <a:pt x="1625" y="2046"/>
                </a:lnTo>
                <a:lnTo>
                  <a:pt x="1613" y="2084"/>
                </a:lnTo>
                <a:lnTo>
                  <a:pt x="1601" y="2128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latin typeface="+mn-lt"/>
            </a:endParaRPr>
          </a:p>
        </p:txBody>
      </p:sp>
      <p:grpSp>
        <p:nvGrpSpPr>
          <p:cNvPr id="10" name="Group 16"/>
          <p:cNvGrpSpPr>
            <a:grpSpLocks/>
          </p:cNvGrpSpPr>
          <p:nvPr userDrawn="1"/>
        </p:nvGrpSpPr>
        <p:grpSpPr bwMode="auto">
          <a:xfrm>
            <a:off x="519113" y="5268913"/>
            <a:ext cx="869950" cy="565150"/>
            <a:chOff x="327" y="3319"/>
            <a:chExt cx="548" cy="356"/>
          </a:xfrm>
        </p:grpSpPr>
        <p:sp>
          <p:nvSpPr>
            <p:cNvPr id="11" name="Rectangle 5"/>
            <p:cNvSpPr>
              <a:spLocks noChangeArrowheads="1"/>
            </p:cNvSpPr>
            <p:nvPr userDrawn="1"/>
          </p:nvSpPr>
          <p:spPr bwMode="auto">
            <a:xfrm>
              <a:off x="327" y="3319"/>
              <a:ext cx="548" cy="356"/>
            </a:xfrm>
            <a:prstGeom prst="rect">
              <a:avLst/>
            </a:prstGeom>
            <a:solidFill>
              <a:srgbClr val="AF001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2" name="Freeform 6"/>
            <p:cNvSpPr>
              <a:spLocks/>
            </p:cNvSpPr>
            <p:nvPr userDrawn="1"/>
          </p:nvSpPr>
          <p:spPr bwMode="auto">
            <a:xfrm>
              <a:off x="389" y="3412"/>
              <a:ext cx="137" cy="169"/>
            </a:xfrm>
            <a:custGeom>
              <a:avLst/>
              <a:gdLst/>
              <a:ahLst/>
              <a:cxnLst>
                <a:cxn ang="0">
                  <a:pos x="2394" y="4010"/>
                </a:cxn>
                <a:cxn ang="0">
                  <a:pos x="2392" y="4130"/>
                </a:cxn>
                <a:cxn ang="0">
                  <a:pos x="2430" y="4265"/>
                </a:cxn>
                <a:cxn ang="0">
                  <a:pos x="3810" y="6753"/>
                </a:cxn>
                <a:cxn ang="0">
                  <a:pos x="3936" y="6901"/>
                </a:cxn>
                <a:cxn ang="0">
                  <a:pos x="4031" y="6951"/>
                </a:cxn>
                <a:cxn ang="0">
                  <a:pos x="4246" y="6979"/>
                </a:cxn>
                <a:cxn ang="0">
                  <a:pos x="5515" y="6969"/>
                </a:cxn>
                <a:cxn ang="0">
                  <a:pos x="5604" y="6926"/>
                </a:cxn>
                <a:cxn ang="0">
                  <a:pos x="5658" y="6846"/>
                </a:cxn>
                <a:cxn ang="0">
                  <a:pos x="5649" y="6725"/>
                </a:cxn>
                <a:cxn ang="0">
                  <a:pos x="4006" y="3983"/>
                </a:cxn>
                <a:cxn ang="0">
                  <a:pos x="4358" y="3738"/>
                </a:cxn>
                <a:cxn ang="0">
                  <a:pos x="4687" y="3425"/>
                </a:cxn>
                <a:cxn ang="0">
                  <a:pos x="4848" y="3204"/>
                </a:cxn>
                <a:cxn ang="0">
                  <a:pos x="4967" y="2982"/>
                </a:cxn>
                <a:cxn ang="0">
                  <a:pos x="5057" y="2730"/>
                </a:cxn>
                <a:cxn ang="0">
                  <a:pos x="5115" y="2442"/>
                </a:cxn>
                <a:cxn ang="0">
                  <a:pos x="5136" y="2116"/>
                </a:cxn>
                <a:cxn ang="0">
                  <a:pos x="5116" y="1751"/>
                </a:cxn>
                <a:cxn ang="0">
                  <a:pos x="5041" y="1365"/>
                </a:cxn>
                <a:cxn ang="0">
                  <a:pos x="4909" y="1025"/>
                </a:cxn>
                <a:cxn ang="0">
                  <a:pos x="4718" y="730"/>
                </a:cxn>
                <a:cxn ang="0">
                  <a:pos x="4470" y="484"/>
                </a:cxn>
                <a:cxn ang="0">
                  <a:pos x="4160" y="286"/>
                </a:cxn>
                <a:cxn ang="0">
                  <a:pos x="3790" y="140"/>
                </a:cxn>
                <a:cxn ang="0">
                  <a:pos x="3356" y="44"/>
                </a:cxn>
                <a:cxn ang="0">
                  <a:pos x="2858" y="2"/>
                </a:cxn>
                <a:cxn ang="0">
                  <a:pos x="192" y="5"/>
                </a:cxn>
                <a:cxn ang="0">
                  <a:pos x="97" y="35"/>
                </a:cxn>
                <a:cxn ang="0">
                  <a:pos x="38" y="94"/>
                </a:cxn>
                <a:cxn ang="0">
                  <a:pos x="7" y="185"/>
                </a:cxn>
                <a:cxn ang="0">
                  <a:pos x="3" y="6761"/>
                </a:cxn>
                <a:cxn ang="0">
                  <a:pos x="32" y="6875"/>
                </a:cxn>
                <a:cxn ang="0">
                  <a:pos x="87" y="6937"/>
                </a:cxn>
                <a:cxn ang="0">
                  <a:pos x="176" y="6971"/>
                </a:cxn>
                <a:cxn ang="0">
                  <a:pos x="1320" y="6979"/>
                </a:cxn>
                <a:cxn ang="0">
                  <a:pos x="1444" y="6955"/>
                </a:cxn>
                <a:cxn ang="0">
                  <a:pos x="1512" y="6905"/>
                </a:cxn>
                <a:cxn ang="0">
                  <a:pos x="1550" y="6824"/>
                </a:cxn>
                <a:cxn ang="0">
                  <a:pos x="2596" y="1292"/>
                </a:cxn>
                <a:cxn ang="0">
                  <a:pos x="2926" y="1317"/>
                </a:cxn>
                <a:cxn ang="0">
                  <a:pos x="3224" y="1419"/>
                </a:cxn>
                <a:cxn ang="0">
                  <a:pos x="3337" y="1500"/>
                </a:cxn>
                <a:cxn ang="0">
                  <a:pos x="3427" y="1604"/>
                </a:cxn>
                <a:cxn ang="0">
                  <a:pos x="3495" y="1729"/>
                </a:cxn>
                <a:cxn ang="0">
                  <a:pos x="3558" y="2029"/>
                </a:cxn>
                <a:cxn ang="0">
                  <a:pos x="3550" y="2329"/>
                </a:cxn>
                <a:cxn ang="0">
                  <a:pos x="3484" y="2587"/>
                </a:cxn>
                <a:cxn ang="0">
                  <a:pos x="3369" y="2767"/>
                </a:cxn>
                <a:cxn ang="0">
                  <a:pos x="3224" y="2890"/>
                </a:cxn>
                <a:cxn ang="0">
                  <a:pos x="3034" y="2985"/>
                </a:cxn>
                <a:cxn ang="0">
                  <a:pos x="2785" y="3050"/>
                </a:cxn>
                <a:cxn ang="0">
                  <a:pos x="2666" y="3102"/>
                </a:cxn>
                <a:cxn ang="0">
                  <a:pos x="2588" y="3219"/>
                </a:cxn>
              </a:cxnLst>
              <a:rect l="0" t="0" r="r" b="b"/>
              <a:pathLst>
                <a:path w="5663" h="6979">
                  <a:moveTo>
                    <a:pt x="2541" y="3376"/>
                  </a:moveTo>
                  <a:lnTo>
                    <a:pt x="2432" y="3832"/>
                  </a:lnTo>
                  <a:lnTo>
                    <a:pt x="2432" y="3832"/>
                  </a:lnTo>
                  <a:lnTo>
                    <a:pt x="2412" y="3918"/>
                  </a:lnTo>
                  <a:lnTo>
                    <a:pt x="2404" y="3953"/>
                  </a:lnTo>
                  <a:lnTo>
                    <a:pt x="2398" y="3983"/>
                  </a:lnTo>
                  <a:lnTo>
                    <a:pt x="2394" y="4010"/>
                  </a:lnTo>
                  <a:lnTo>
                    <a:pt x="2391" y="4034"/>
                  </a:lnTo>
                  <a:lnTo>
                    <a:pt x="2389" y="4053"/>
                  </a:lnTo>
                  <a:lnTo>
                    <a:pt x="2389" y="4070"/>
                  </a:lnTo>
                  <a:lnTo>
                    <a:pt x="2389" y="4070"/>
                  </a:lnTo>
                  <a:lnTo>
                    <a:pt x="2389" y="4091"/>
                  </a:lnTo>
                  <a:lnTo>
                    <a:pt x="2390" y="4110"/>
                  </a:lnTo>
                  <a:lnTo>
                    <a:pt x="2392" y="4130"/>
                  </a:lnTo>
                  <a:lnTo>
                    <a:pt x="2395" y="4149"/>
                  </a:lnTo>
                  <a:lnTo>
                    <a:pt x="2399" y="4168"/>
                  </a:lnTo>
                  <a:lnTo>
                    <a:pt x="2403" y="4187"/>
                  </a:lnTo>
                  <a:lnTo>
                    <a:pt x="2408" y="4205"/>
                  </a:lnTo>
                  <a:lnTo>
                    <a:pt x="2415" y="4225"/>
                  </a:lnTo>
                  <a:lnTo>
                    <a:pt x="2422" y="4244"/>
                  </a:lnTo>
                  <a:lnTo>
                    <a:pt x="2430" y="4265"/>
                  </a:lnTo>
                  <a:lnTo>
                    <a:pt x="2439" y="4284"/>
                  </a:lnTo>
                  <a:lnTo>
                    <a:pt x="2448" y="4306"/>
                  </a:lnTo>
                  <a:lnTo>
                    <a:pt x="2471" y="4349"/>
                  </a:lnTo>
                  <a:lnTo>
                    <a:pt x="2497" y="4396"/>
                  </a:lnTo>
                  <a:lnTo>
                    <a:pt x="3790" y="6719"/>
                  </a:lnTo>
                  <a:lnTo>
                    <a:pt x="3790" y="6719"/>
                  </a:lnTo>
                  <a:lnTo>
                    <a:pt x="3810" y="6753"/>
                  </a:lnTo>
                  <a:lnTo>
                    <a:pt x="3829" y="6784"/>
                  </a:lnTo>
                  <a:lnTo>
                    <a:pt x="3850" y="6812"/>
                  </a:lnTo>
                  <a:lnTo>
                    <a:pt x="3870" y="6838"/>
                  </a:lnTo>
                  <a:lnTo>
                    <a:pt x="3891" y="6861"/>
                  </a:lnTo>
                  <a:lnTo>
                    <a:pt x="3913" y="6883"/>
                  </a:lnTo>
                  <a:lnTo>
                    <a:pt x="3925" y="6892"/>
                  </a:lnTo>
                  <a:lnTo>
                    <a:pt x="3936" y="6901"/>
                  </a:lnTo>
                  <a:lnTo>
                    <a:pt x="3948" y="6910"/>
                  </a:lnTo>
                  <a:lnTo>
                    <a:pt x="3960" y="6919"/>
                  </a:lnTo>
                  <a:lnTo>
                    <a:pt x="3974" y="6926"/>
                  </a:lnTo>
                  <a:lnTo>
                    <a:pt x="3987" y="6933"/>
                  </a:lnTo>
                  <a:lnTo>
                    <a:pt x="4001" y="6940"/>
                  </a:lnTo>
                  <a:lnTo>
                    <a:pt x="4016" y="6946"/>
                  </a:lnTo>
                  <a:lnTo>
                    <a:pt x="4031" y="6951"/>
                  </a:lnTo>
                  <a:lnTo>
                    <a:pt x="4046" y="6956"/>
                  </a:lnTo>
                  <a:lnTo>
                    <a:pt x="4063" y="6961"/>
                  </a:lnTo>
                  <a:lnTo>
                    <a:pt x="4080" y="6965"/>
                  </a:lnTo>
                  <a:lnTo>
                    <a:pt x="4116" y="6971"/>
                  </a:lnTo>
                  <a:lnTo>
                    <a:pt x="4156" y="6976"/>
                  </a:lnTo>
                  <a:lnTo>
                    <a:pt x="4199" y="6979"/>
                  </a:lnTo>
                  <a:lnTo>
                    <a:pt x="4246" y="6979"/>
                  </a:lnTo>
                  <a:lnTo>
                    <a:pt x="5429" y="6979"/>
                  </a:lnTo>
                  <a:lnTo>
                    <a:pt x="5429" y="6979"/>
                  </a:lnTo>
                  <a:lnTo>
                    <a:pt x="5458" y="6978"/>
                  </a:lnTo>
                  <a:lnTo>
                    <a:pt x="5472" y="6977"/>
                  </a:lnTo>
                  <a:lnTo>
                    <a:pt x="5487" y="6975"/>
                  </a:lnTo>
                  <a:lnTo>
                    <a:pt x="5501" y="6972"/>
                  </a:lnTo>
                  <a:lnTo>
                    <a:pt x="5515" y="6969"/>
                  </a:lnTo>
                  <a:lnTo>
                    <a:pt x="5530" y="6965"/>
                  </a:lnTo>
                  <a:lnTo>
                    <a:pt x="5543" y="6960"/>
                  </a:lnTo>
                  <a:lnTo>
                    <a:pt x="5556" y="6954"/>
                  </a:lnTo>
                  <a:lnTo>
                    <a:pt x="5570" y="6948"/>
                  </a:lnTo>
                  <a:lnTo>
                    <a:pt x="5582" y="6942"/>
                  </a:lnTo>
                  <a:lnTo>
                    <a:pt x="5593" y="6934"/>
                  </a:lnTo>
                  <a:lnTo>
                    <a:pt x="5604" y="6926"/>
                  </a:lnTo>
                  <a:lnTo>
                    <a:pt x="5615" y="6917"/>
                  </a:lnTo>
                  <a:lnTo>
                    <a:pt x="5625" y="6907"/>
                  </a:lnTo>
                  <a:lnTo>
                    <a:pt x="5633" y="6897"/>
                  </a:lnTo>
                  <a:lnTo>
                    <a:pt x="5640" y="6885"/>
                  </a:lnTo>
                  <a:lnTo>
                    <a:pt x="5647" y="6874"/>
                  </a:lnTo>
                  <a:lnTo>
                    <a:pt x="5652" y="6860"/>
                  </a:lnTo>
                  <a:lnTo>
                    <a:pt x="5658" y="6846"/>
                  </a:lnTo>
                  <a:lnTo>
                    <a:pt x="5661" y="6832"/>
                  </a:lnTo>
                  <a:lnTo>
                    <a:pt x="5662" y="6816"/>
                  </a:lnTo>
                  <a:lnTo>
                    <a:pt x="5663" y="6800"/>
                  </a:lnTo>
                  <a:lnTo>
                    <a:pt x="5662" y="6783"/>
                  </a:lnTo>
                  <a:lnTo>
                    <a:pt x="5659" y="6764"/>
                  </a:lnTo>
                  <a:lnTo>
                    <a:pt x="5655" y="6745"/>
                  </a:lnTo>
                  <a:lnTo>
                    <a:pt x="5649" y="6725"/>
                  </a:lnTo>
                  <a:lnTo>
                    <a:pt x="5641" y="6704"/>
                  </a:lnTo>
                  <a:lnTo>
                    <a:pt x="5632" y="6682"/>
                  </a:lnTo>
                  <a:lnTo>
                    <a:pt x="5621" y="6659"/>
                  </a:lnTo>
                  <a:lnTo>
                    <a:pt x="5607" y="6635"/>
                  </a:lnTo>
                  <a:lnTo>
                    <a:pt x="5592" y="6611"/>
                  </a:lnTo>
                  <a:lnTo>
                    <a:pt x="4006" y="3983"/>
                  </a:lnTo>
                  <a:lnTo>
                    <a:pt x="4006" y="3983"/>
                  </a:lnTo>
                  <a:lnTo>
                    <a:pt x="4057" y="3952"/>
                  </a:lnTo>
                  <a:lnTo>
                    <a:pt x="4108" y="3919"/>
                  </a:lnTo>
                  <a:lnTo>
                    <a:pt x="4158" y="3885"/>
                  </a:lnTo>
                  <a:lnTo>
                    <a:pt x="4208" y="3851"/>
                  </a:lnTo>
                  <a:lnTo>
                    <a:pt x="4258" y="3814"/>
                  </a:lnTo>
                  <a:lnTo>
                    <a:pt x="4308" y="3777"/>
                  </a:lnTo>
                  <a:lnTo>
                    <a:pt x="4358" y="3738"/>
                  </a:lnTo>
                  <a:lnTo>
                    <a:pt x="4407" y="3698"/>
                  </a:lnTo>
                  <a:lnTo>
                    <a:pt x="4457" y="3656"/>
                  </a:lnTo>
                  <a:lnTo>
                    <a:pt x="4505" y="3613"/>
                  </a:lnTo>
                  <a:lnTo>
                    <a:pt x="4552" y="3569"/>
                  </a:lnTo>
                  <a:lnTo>
                    <a:pt x="4598" y="3522"/>
                  </a:lnTo>
                  <a:lnTo>
                    <a:pt x="4643" y="3474"/>
                  </a:lnTo>
                  <a:lnTo>
                    <a:pt x="4687" y="3425"/>
                  </a:lnTo>
                  <a:lnTo>
                    <a:pt x="4730" y="3373"/>
                  </a:lnTo>
                  <a:lnTo>
                    <a:pt x="4751" y="3346"/>
                  </a:lnTo>
                  <a:lnTo>
                    <a:pt x="4771" y="3319"/>
                  </a:lnTo>
                  <a:lnTo>
                    <a:pt x="4791" y="3291"/>
                  </a:lnTo>
                  <a:lnTo>
                    <a:pt x="4811" y="3262"/>
                  </a:lnTo>
                  <a:lnTo>
                    <a:pt x="4830" y="3234"/>
                  </a:lnTo>
                  <a:lnTo>
                    <a:pt x="4848" y="3204"/>
                  </a:lnTo>
                  <a:lnTo>
                    <a:pt x="4867" y="3174"/>
                  </a:lnTo>
                  <a:lnTo>
                    <a:pt x="4885" y="3144"/>
                  </a:lnTo>
                  <a:lnTo>
                    <a:pt x="4903" y="3113"/>
                  </a:lnTo>
                  <a:lnTo>
                    <a:pt x="4919" y="3081"/>
                  </a:lnTo>
                  <a:lnTo>
                    <a:pt x="4935" y="3049"/>
                  </a:lnTo>
                  <a:lnTo>
                    <a:pt x="4952" y="3016"/>
                  </a:lnTo>
                  <a:lnTo>
                    <a:pt x="4967" y="2982"/>
                  </a:lnTo>
                  <a:lnTo>
                    <a:pt x="4981" y="2948"/>
                  </a:lnTo>
                  <a:lnTo>
                    <a:pt x="4996" y="2914"/>
                  </a:lnTo>
                  <a:lnTo>
                    <a:pt x="5009" y="2878"/>
                  </a:lnTo>
                  <a:lnTo>
                    <a:pt x="5022" y="2842"/>
                  </a:lnTo>
                  <a:lnTo>
                    <a:pt x="5035" y="2805"/>
                  </a:lnTo>
                  <a:lnTo>
                    <a:pt x="5047" y="2767"/>
                  </a:lnTo>
                  <a:lnTo>
                    <a:pt x="5057" y="2730"/>
                  </a:lnTo>
                  <a:lnTo>
                    <a:pt x="5068" y="2691"/>
                  </a:lnTo>
                  <a:lnTo>
                    <a:pt x="5078" y="2651"/>
                  </a:lnTo>
                  <a:lnTo>
                    <a:pt x="5087" y="2611"/>
                  </a:lnTo>
                  <a:lnTo>
                    <a:pt x="5095" y="2570"/>
                  </a:lnTo>
                  <a:lnTo>
                    <a:pt x="5103" y="2528"/>
                  </a:lnTo>
                  <a:lnTo>
                    <a:pt x="5109" y="2485"/>
                  </a:lnTo>
                  <a:lnTo>
                    <a:pt x="5115" y="2442"/>
                  </a:lnTo>
                  <a:lnTo>
                    <a:pt x="5122" y="2398"/>
                  </a:lnTo>
                  <a:lnTo>
                    <a:pt x="5126" y="2353"/>
                  </a:lnTo>
                  <a:lnTo>
                    <a:pt x="5130" y="2307"/>
                  </a:lnTo>
                  <a:lnTo>
                    <a:pt x="5133" y="2261"/>
                  </a:lnTo>
                  <a:lnTo>
                    <a:pt x="5135" y="2213"/>
                  </a:lnTo>
                  <a:lnTo>
                    <a:pt x="5136" y="2165"/>
                  </a:lnTo>
                  <a:lnTo>
                    <a:pt x="5136" y="2116"/>
                  </a:lnTo>
                  <a:lnTo>
                    <a:pt x="5136" y="2116"/>
                  </a:lnTo>
                  <a:lnTo>
                    <a:pt x="5136" y="2054"/>
                  </a:lnTo>
                  <a:lnTo>
                    <a:pt x="5134" y="1991"/>
                  </a:lnTo>
                  <a:lnTo>
                    <a:pt x="5131" y="1930"/>
                  </a:lnTo>
                  <a:lnTo>
                    <a:pt x="5128" y="1870"/>
                  </a:lnTo>
                  <a:lnTo>
                    <a:pt x="5123" y="1809"/>
                  </a:lnTo>
                  <a:lnTo>
                    <a:pt x="5116" y="1751"/>
                  </a:lnTo>
                  <a:lnTo>
                    <a:pt x="5109" y="1693"/>
                  </a:lnTo>
                  <a:lnTo>
                    <a:pt x="5100" y="1636"/>
                  </a:lnTo>
                  <a:lnTo>
                    <a:pt x="5091" y="1580"/>
                  </a:lnTo>
                  <a:lnTo>
                    <a:pt x="5080" y="1525"/>
                  </a:lnTo>
                  <a:lnTo>
                    <a:pt x="5068" y="1471"/>
                  </a:lnTo>
                  <a:lnTo>
                    <a:pt x="5055" y="1417"/>
                  </a:lnTo>
                  <a:lnTo>
                    <a:pt x="5041" y="1365"/>
                  </a:lnTo>
                  <a:lnTo>
                    <a:pt x="5025" y="1313"/>
                  </a:lnTo>
                  <a:lnTo>
                    <a:pt x="5009" y="1263"/>
                  </a:lnTo>
                  <a:lnTo>
                    <a:pt x="4992" y="1213"/>
                  </a:lnTo>
                  <a:lnTo>
                    <a:pt x="4972" y="1165"/>
                  </a:lnTo>
                  <a:lnTo>
                    <a:pt x="4953" y="1117"/>
                  </a:lnTo>
                  <a:lnTo>
                    <a:pt x="4931" y="1070"/>
                  </a:lnTo>
                  <a:lnTo>
                    <a:pt x="4909" y="1025"/>
                  </a:lnTo>
                  <a:lnTo>
                    <a:pt x="4885" y="980"/>
                  </a:lnTo>
                  <a:lnTo>
                    <a:pt x="4861" y="936"/>
                  </a:lnTo>
                  <a:lnTo>
                    <a:pt x="4835" y="893"/>
                  </a:lnTo>
                  <a:lnTo>
                    <a:pt x="4807" y="851"/>
                  </a:lnTo>
                  <a:lnTo>
                    <a:pt x="4779" y="809"/>
                  </a:lnTo>
                  <a:lnTo>
                    <a:pt x="4750" y="769"/>
                  </a:lnTo>
                  <a:lnTo>
                    <a:pt x="4718" y="730"/>
                  </a:lnTo>
                  <a:lnTo>
                    <a:pt x="4687" y="692"/>
                  </a:lnTo>
                  <a:lnTo>
                    <a:pt x="4654" y="655"/>
                  </a:lnTo>
                  <a:lnTo>
                    <a:pt x="4619" y="619"/>
                  </a:lnTo>
                  <a:lnTo>
                    <a:pt x="4583" y="584"/>
                  </a:lnTo>
                  <a:lnTo>
                    <a:pt x="4548" y="549"/>
                  </a:lnTo>
                  <a:lnTo>
                    <a:pt x="4509" y="516"/>
                  </a:lnTo>
                  <a:lnTo>
                    <a:pt x="4470" y="484"/>
                  </a:lnTo>
                  <a:lnTo>
                    <a:pt x="4429" y="453"/>
                  </a:lnTo>
                  <a:lnTo>
                    <a:pt x="4388" y="422"/>
                  </a:lnTo>
                  <a:lnTo>
                    <a:pt x="4345" y="394"/>
                  </a:lnTo>
                  <a:lnTo>
                    <a:pt x="4300" y="365"/>
                  </a:lnTo>
                  <a:lnTo>
                    <a:pt x="4255" y="338"/>
                  </a:lnTo>
                  <a:lnTo>
                    <a:pt x="4208" y="312"/>
                  </a:lnTo>
                  <a:lnTo>
                    <a:pt x="4160" y="286"/>
                  </a:lnTo>
                  <a:lnTo>
                    <a:pt x="4111" y="263"/>
                  </a:lnTo>
                  <a:lnTo>
                    <a:pt x="4061" y="239"/>
                  </a:lnTo>
                  <a:lnTo>
                    <a:pt x="4009" y="218"/>
                  </a:lnTo>
                  <a:lnTo>
                    <a:pt x="3956" y="196"/>
                  </a:lnTo>
                  <a:lnTo>
                    <a:pt x="3902" y="176"/>
                  </a:lnTo>
                  <a:lnTo>
                    <a:pt x="3846" y="158"/>
                  </a:lnTo>
                  <a:lnTo>
                    <a:pt x="3790" y="140"/>
                  </a:lnTo>
                  <a:lnTo>
                    <a:pt x="3731" y="123"/>
                  </a:lnTo>
                  <a:lnTo>
                    <a:pt x="3672" y="107"/>
                  </a:lnTo>
                  <a:lnTo>
                    <a:pt x="3612" y="92"/>
                  </a:lnTo>
                  <a:lnTo>
                    <a:pt x="3549" y="79"/>
                  </a:lnTo>
                  <a:lnTo>
                    <a:pt x="3486" y="66"/>
                  </a:lnTo>
                  <a:lnTo>
                    <a:pt x="3421" y="54"/>
                  </a:lnTo>
                  <a:lnTo>
                    <a:pt x="3356" y="44"/>
                  </a:lnTo>
                  <a:lnTo>
                    <a:pt x="3288" y="35"/>
                  </a:lnTo>
                  <a:lnTo>
                    <a:pt x="3220" y="27"/>
                  </a:lnTo>
                  <a:lnTo>
                    <a:pt x="3150" y="19"/>
                  </a:lnTo>
                  <a:lnTo>
                    <a:pt x="3080" y="13"/>
                  </a:lnTo>
                  <a:lnTo>
                    <a:pt x="3007" y="8"/>
                  </a:lnTo>
                  <a:lnTo>
                    <a:pt x="2933" y="5"/>
                  </a:lnTo>
                  <a:lnTo>
                    <a:pt x="2858" y="2"/>
                  </a:lnTo>
                  <a:lnTo>
                    <a:pt x="2782" y="0"/>
                  </a:lnTo>
                  <a:lnTo>
                    <a:pt x="2704" y="0"/>
                  </a:lnTo>
                  <a:lnTo>
                    <a:pt x="283" y="0"/>
                  </a:lnTo>
                  <a:lnTo>
                    <a:pt x="283" y="0"/>
                  </a:lnTo>
                  <a:lnTo>
                    <a:pt x="244" y="1"/>
                  </a:lnTo>
                  <a:lnTo>
                    <a:pt x="208" y="3"/>
                  </a:lnTo>
                  <a:lnTo>
                    <a:pt x="192" y="5"/>
                  </a:lnTo>
                  <a:lnTo>
                    <a:pt x="176" y="8"/>
                  </a:lnTo>
                  <a:lnTo>
                    <a:pt x="161" y="11"/>
                  </a:lnTo>
                  <a:lnTo>
                    <a:pt x="147" y="15"/>
                  </a:lnTo>
                  <a:lnTo>
                    <a:pt x="133" y="19"/>
                  </a:lnTo>
                  <a:lnTo>
                    <a:pt x="121" y="24"/>
                  </a:lnTo>
                  <a:lnTo>
                    <a:pt x="109" y="30"/>
                  </a:lnTo>
                  <a:lnTo>
                    <a:pt x="97" y="35"/>
                  </a:lnTo>
                  <a:lnTo>
                    <a:pt x="87" y="42"/>
                  </a:lnTo>
                  <a:lnTo>
                    <a:pt x="77" y="49"/>
                  </a:lnTo>
                  <a:lnTo>
                    <a:pt x="69" y="56"/>
                  </a:lnTo>
                  <a:lnTo>
                    <a:pt x="60" y="64"/>
                  </a:lnTo>
                  <a:lnTo>
                    <a:pt x="52" y="74"/>
                  </a:lnTo>
                  <a:lnTo>
                    <a:pt x="45" y="84"/>
                  </a:lnTo>
                  <a:lnTo>
                    <a:pt x="38" y="94"/>
                  </a:lnTo>
                  <a:lnTo>
                    <a:pt x="32" y="104"/>
                  </a:lnTo>
                  <a:lnTo>
                    <a:pt x="27" y="117"/>
                  </a:lnTo>
                  <a:lnTo>
                    <a:pt x="22" y="129"/>
                  </a:lnTo>
                  <a:lnTo>
                    <a:pt x="18" y="142"/>
                  </a:lnTo>
                  <a:lnTo>
                    <a:pt x="14" y="155"/>
                  </a:lnTo>
                  <a:lnTo>
                    <a:pt x="10" y="170"/>
                  </a:lnTo>
                  <a:lnTo>
                    <a:pt x="7" y="185"/>
                  </a:lnTo>
                  <a:lnTo>
                    <a:pt x="3" y="218"/>
                  </a:lnTo>
                  <a:lnTo>
                    <a:pt x="1" y="254"/>
                  </a:lnTo>
                  <a:lnTo>
                    <a:pt x="0" y="293"/>
                  </a:lnTo>
                  <a:lnTo>
                    <a:pt x="0" y="6686"/>
                  </a:lnTo>
                  <a:lnTo>
                    <a:pt x="0" y="6686"/>
                  </a:lnTo>
                  <a:lnTo>
                    <a:pt x="1" y="6725"/>
                  </a:lnTo>
                  <a:lnTo>
                    <a:pt x="3" y="6761"/>
                  </a:lnTo>
                  <a:lnTo>
                    <a:pt x="7" y="6794"/>
                  </a:lnTo>
                  <a:lnTo>
                    <a:pt x="10" y="6809"/>
                  </a:lnTo>
                  <a:lnTo>
                    <a:pt x="14" y="6824"/>
                  </a:lnTo>
                  <a:lnTo>
                    <a:pt x="18" y="6838"/>
                  </a:lnTo>
                  <a:lnTo>
                    <a:pt x="22" y="6851"/>
                  </a:lnTo>
                  <a:lnTo>
                    <a:pt x="27" y="6863"/>
                  </a:lnTo>
                  <a:lnTo>
                    <a:pt x="32" y="6875"/>
                  </a:lnTo>
                  <a:lnTo>
                    <a:pt x="38" y="6886"/>
                  </a:lnTo>
                  <a:lnTo>
                    <a:pt x="45" y="6896"/>
                  </a:lnTo>
                  <a:lnTo>
                    <a:pt x="52" y="6905"/>
                  </a:lnTo>
                  <a:lnTo>
                    <a:pt x="60" y="6915"/>
                  </a:lnTo>
                  <a:lnTo>
                    <a:pt x="69" y="6923"/>
                  </a:lnTo>
                  <a:lnTo>
                    <a:pt x="77" y="6931"/>
                  </a:lnTo>
                  <a:lnTo>
                    <a:pt x="87" y="6937"/>
                  </a:lnTo>
                  <a:lnTo>
                    <a:pt x="97" y="6944"/>
                  </a:lnTo>
                  <a:lnTo>
                    <a:pt x="109" y="6950"/>
                  </a:lnTo>
                  <a:lnTo>
                    <a:pt x="121" y="6955"/>
                  </a:lnTo>
                  <a:lnTo>
                    <a:pt x="133" y="6960"/>
                  </a:lnTo>
                  <a:lnTo>
                    <a:pt x="147" y="6965"/>
                  </a:lnTo>
                  <a:lnTo>
                    <a:pt x="161" y="6968"/>
                  </a:lnTo>
                  <a:lnTo>
                    <a:pt x="176" y="6971"/>
                  </a:lnTo>
                  <a:lnTo>
                    <a:pt x="192" y="6974"/>
                  </a:lnTo>
                  <a:lnTo>
                    <a:pt x="208" y="6976"/>
                  </a:lnTo>
                  <a:lnTo>
                    <a:pt x="244" y="6979"/>
                  </a:lnTo>
                  <a:lnTo>
                    <a:pt x="283" y="6979"/>
                  </a:lnTo>
                  <a:lnTo>
                    <a:pt x="1281" y="6979"/>
                  </a:lnTo>
                  <a:lnTo>
                    <a:pt x="1281" y="6979"/>
                  </a:lnTo>
                  <a:lnTo>
                    <a:pt x="1320" y="6979"/>
                  </a:lnTo>
                  <a:lnTo>
                    <a:pt x="1356" y="6976"/>
                  </a:lnTo>
                  <a:lnTo>
                    <a:pt x="1372" y="6974"/>
                  </a:lnTo>
                  <a:lnTo>
                    <a:pt x="1388" y="6971"/>
                  </a:lnTo>
                  <a:lnTo>
                    <a:pt x="1403" y="6968"/>
                  </a:lnTo>
                  <a:lnTo>
                    <a:pt x="1417" y="6965"/>
                  </a:lnTo>
                  <a:lnTo>
                    <a:pt x="1430" y="6960"/>
                  </a:lnTo>
                  <a:lnTo>
                    <a:pt x="1444" y="6955"/>
                  </a:lnTo>
                  <a:lnTo>
                    <a:pt x="1455" y="6950"/>
                  </a:lnTo>
                  <a:lnTo>
                    <a:pt x="1466" y="6944"/>
                  </a:lnTo>
                  <a:lnTo>
                    <a:pt x="1476" y="6937"/>
                  </a:lnTo>
                  <a:lnTo>
                    <a:pt x="1487" y="6931"/>
                  </a:lnTo>
                  <a:lnTo>
                    <a:pt x="1496" y="6923"/>
                  </a:lnTo>
                  <a:lnTo>
                    <a:pt x="1504" y="6915"/>
                  </a:lnTo>
                  <a:lnTo>
                    <a:pt x="1512" y="6905"/>
                  </a:lnTo>
                  <a:lnTo>
                    <a:pt x="1519" y="6896"/>
                  </a:lnTo>
                  <a:lnTo>
                    <a:pt x="1526" y="6886"/>
                  </a:lnTo>
                  <a:lnTo>
                    <a:pt x="1532" y="6875"/>
                  </a:lnTo>
                  <a:lnTo>
                    <a:pt x="1538" y="6863"/>
                  </a:lnTo>
                  <a:lnTo>
                    <a:pt x="1542" y="6851"/>
                  </a:lnTo>
                  <a:lnTo>
                    <a:pt x="1547" y="6838"/>
                  </a:lnTo>
                  <a:lnTo>
                    <a:pt x="1550" y="6824"/>
                  </a:lnTo>
                  <a:lnTo>
                    <a:pt x="1554" y="6809"/>
                  </a:lnTo>
                  <a:lnTo>
                    <a:pt x="1556" y="6794"/>
                  </a:lnTo>
                  <a:lnTo>
                    <a:pt x="1560" y="6761"/>
                  </a:lnTo>
                  <a:lnTo>
                    <a:pt x="1563" y="6725"/>
                  </a:lnTo>
                  <a:lnTo>
                    <a:pt x="1564" y="6686"/>
                  </a:lnTo>
                  <a:lnTo>
                    <a:pt x="1564" y="1292"/>
                  </a:lnTo>
                  <a:lnTo>
                    <a:pt x="2596" y="1292"/>
                  </a:lnTo>
                  <a:lnTo>
                    <a:pt x="2596" y="1292"/>
                  </a:lnTo>
                  <a:lnTo>
                    <a:pt x="2655" y="1293"/>
                  </a:lnTo>
                  <a:lnTo>
                    <a:pt x="2713" y="1295"/>
                  </a:lnTo>
                  <a:lnTo>
                    <a:pt x="2770" y="1298"/>
                  </a:lnTo>
                  <a:lnTo>
                    <a:pt x="2824" y="1303"/>
                  </a:lnTo>
                  <a:lnTo>
                    <a:pt x="2876" y="1309"/>
                  </a:lnTo>
                  <a:lnTo>
                    <a:pt x="2926" y="1317"/>
                  </a:lnTo>
                  <a:lnTo>
                    <a:pt x="2975" y="1327"/>
                  </a:lnTo>
                  <a:lnTo>
                    <a:pt x="3021" y="1339"/>
                  </a:lnTo>
                  <a:lnTo>
                    <a:pt x="3065" y="1351"/>
                  </a:lnTo>
                  <a:lnTo>
                    <a:pt x="3108" y="1365"/>
                  </a:lnTo>
                  <a:lnTo>
                    <a:pt x="3149" y="1382"/>
                  </a:lnTo>
                  <a:lnTo>
                    <a:pt x="3187" y="1399"/>
                  </a:lnTo>
                  <a:lnTo>
                    <a:pt x="3224" y="1419"/>
                  </a:lnTo>
                  <a:lnTo>
                    <a:pt x="3242" y="1429"/>
                  </a:lnTo>
                  <a:lnTo>
                    <a:pt x="3259" y="1440"/>
                  </a:lnTo>
                  <a:lnTo>
                    <a:pt x="3276" y="1451"/>
                  </a:lnTo>
                  <a:lnTo>
                    <a:pt x="3291" y="1462"/>
                  </a:lnTo>
                  <a:lnTo>
                    <a:pt x="3308" y="1475"/>
                  </a:lnTo>
                  <a:lnTo>
                    <a:pt x="3323" y="1487"/>
                  </a:lnTo>
                  <a:lnTo>
                    <a:pt x="3337" y="1500"/>
                  </a:lnTo>
                  <a:lnTo>
                    <a:pt x="3352" y="1514"/>
                  </a:lnTo>
                  <a:lnTo>
                    <a:pt x="3366" y="1527"/>
                  </a:lnTo>
                  <a:lnTo>
                    <a:pt x="3379" y="1541"/>
                  </a:lnTo>
                  <a:lnTo>
                    <a:pt x="3392" y="1557"/>
                  </a:lnTo>
                  <a:lnTo>
                    <a:pt x="3404" y="1572"/>
                  </a:lnTo>
                  <a:lnTo>
                    <a:pt x="3416" y="1587"/>
                  </a:lnTo>
                  <a:lnTo>
                    <a:pt x="3427" y="1604"/>
                  </a:lnTo>
                  <a:lnTo>
                    <a:pt x="3439" y="1620"/>
                  </a:lnTo>
                  <a:lnTo>
                    <a:pt x="3449" y="1637"/>
                  </a:lnTo>
                  <a:lnTo>
                    <a:pt x="3459" y="1655"/>
                  </a:lnTo>
                  <a:lnTo>
                    <a:pt x="3468" y="1672"/>
                  </a:lnTo>
                  <a:lnTo>
                    <a:pt x="3478" y="1692"/>
                  </a:lnTo>
                  <a:lnTo>
                    <a:pt x="3487" y="1710"/>
                  </a:lnTo>
                  <a:lnTo>
                    <a:pt x="3495" y="1729"/>
                  </a:lnTo>
                  <a:lnTo>
                    <a:pt x="3502" y="1750"/>
                  </a:lnTo>
                  <a:lnTo>
                    <a:pt x="3516" y="1791"/>
                  </a:lnTo>
                  <a:lnTo>
                    <a:pt x="3529" y="1835"/>
                  </a:lnTo>
                  <a:lnTo>
                    <a:pt x="3539" y="1880"/>
                  </a:lnTo>
                  <a:lnTo>
                    <a:pt x="3547" y="1928"/>
                  </a:lnTo>
                  <a:lnTo>
                    <a:pt x="3553" y="1977"/>
                  </a:lnTo>
                  <a:lnTo>
                    <a:pt x="3558" y="2029"/>
                  </a:lnTo>
                  <a:lnTo>
                    <a:pt x="3560" y="2082"/>
                  </a:lnTo>
                  <a:lnTo>
                    <a:pt x="3561" y="2138"/>
                  </a:lnTo>
                  <a:lnTo>
                    <a:pt x="3561" y="2138"/>
                  </a:lnTo>
                  <a:lnTo>
                    <a:pt x="3561" y="2190"/>
                  </a:lnTo>
                  <a:lnTo>
                    <a:pt x="3558" y="2238"/>
                  </a:lnTo>
                  <a:lnTo>
                    <a:pt x="3555" y="2285"/>
                  </a:lnTo>
                  <a:lnTo>
                    <a:pt x="3550" y="2329"/>
                  </a:lnTo>
                  <a:lnTo>
                    <a:pt x="3544" y="2372"/>
                  </a:lnTo>
                  <a:lnTo>
                    <a:pt x="3537" y="2412"/>
                  </a:lnTo>
                  <a:lnTo>
                    <a:pt x="3529" y="2450"/>
                  </a:lnTo>
                  <a:lnTo>
                    <a:pt x="3518" y="2487"/>
                  </a:lnTo>
                  <a:lnTo>
                    <a:pt x="3508" y="2522"/>
                  </a:lnTo>
                  <a:lnTo>
                    <a:pt x="3496" y="2556"/>
                  </a:lnTo>
                  <a:lnTo>
                    <a:pt x="3484" y="2587"/>
                  </a:lnTo>
                  <a:lnTo>
                    <a:pt x="3469" y="2617"/>
                  </a:lnTo>
                  <a:lnTo>
                    <a:pt x="3455" y="2646"/>
                  </a:lnTo>
                  <a:lnTo>
                    <a:pt x="3440" y="2673"/>
                  </a:lnTo>
                  <a:lnTo>
                    <a:pt x="3423" y="2699"/>
                  </a:lnTo>
                  <a:lnTo>
                    <a:pt x="3406" y="2723"/>
                  </a:lnTo>
                  <a:lnTo>
                    <a:pt x="3387" y="2746"/>
                  </a:lnTo>
                  <a:lnTo>
                    <a:pt x="3369" y="2767"/>
                  </a:lnTo>
                  <a:lnTo>
                    <a:pt x="3350" y="2789"/>
                  </a:lnTo>
                  <a:lnTo>
                    <a:pt x="3330" y="2808"/>
                  </a:lnTo>
                  <a:lnTo>
                    <a:pt x="3310" y="2827"/>
                  </a:lnTo>
                  <a:lnTo>
                    <a:pt x="3288" y="2844"/>
                  </a:lnTo>
                  <a:lnTo>
                    <a:pt x="3268" y="2861"/>
                  </a:lnTo>
                  <a:lnTo>
                    <a:pt x="3245" y="2876"/>
                  </a:lnTo>
                  <a:lnTo>
                    <a:pt x="3224" y="2890"/>
                  </a:lnTo>
                  <a:lnTo>
                    <a:pt x="3201" y="2905"/>
                  </a:lnTo>
                  <a:lnTo>
                    <a:pt x="3179" y="2917"/>
                  </a:lnTo>
                  <a:lnTo>
                    <a:pt x="3155" y="2930"/>
                  </a:lnTo>
                  <a:lnTo>
                    <a:pt x="3109" y="2953"/>
                  </a:lnTo>
                  <a:lnTo>
                    <a:pt x="3062" y="2974"/>
                  </a:lnTo>
                  <a:lnTo>
                    <a:pt x="3062" y="2974"/>
                  </a:lnTo>
                  <a:lnTo>
                    <a:pt x="3034" y="2985"/>
                  </a:lnTo>
                  <a:lnTo>
                    <a:pt x="3006" y="2996"/>
                  </a:lnTo>
                  <a:lnTo>
                    <a:pt x="2979" y="3005"/>
                  </a:lnTo>
                  <a:lnTo>
                    <a:pt x="2954" y="3012"/>
                  </a:lnTo>
                  <a:lnTo>
                    <a:pt x="2906" y="3024"/>
                  </a:lnTo>
                  <a:lnTo>
                    <a:pt x="2862" y="3033"/>
                  </a:lnTo>
                  <a:lnTo>
                    <a:pt x="2822" y="3042"/>
                  </a:lnTo>
                  <a:lnTo>
                    <a:pt x="2785" y="3050"/>
                  </a:lnTo>
                  <a:lnTo>
                    <a:pt x="2751" y="3058"/>
                  </a:lnTo>
                  <a:lnTo>
                    <a:pt x="2736" y="3063"/>
                  </a:lnTo>
                  <a:lnTo>
                    <a:pt x="2720" y="3069"/>
                  </a:lnTo>
                  <a:lnTo>
                    <a:pt x="2706" y="3075"/>
                  </a:lnTo>
                  <a:lnTo>
                    <a:pt x="2692" y="3083"/>
                  </a:lnTo>
                  <a:lnTo>
                    <a:pt x="2679" y="3092"/>
                  </a:lnTo>
                  <a:lnTo>
                    <a:pt x="2666" y="3102"/>
                  </a:lnTo>
                  <a:lnTo>
                    <a:pt x="2654" y="3113"/>
                  </a:lnTo>
                  <a:lnTo>
                    <a:pt x="2642" y="3126"/>
                  </a:lnTo>
                  <a:lnTo>
                    <a:pt x="2630" y="3141"/>
                  </a:lnTo>
                  <a:lnTo>
                    <a:pt x="2619" y="3157"/>
                  </a:lnTo>
                  <a:lnTo>
                    <a:pt x="2609" y="3176"/>
                  </a:lnTo>
                  <a:lnTo>
                    <a:pt x="2599" y="3197"/>
                  </a:lnTo>
                  <a:lnTo>
                    <a:pt x="2588" y="3219"/>
                  </a:lnTo>
                  <a:lnTo>
                    <a:pt x="2578" y="3245"/>
                  </a:lnTo>
                  <a:lnTo>
                    <a:pt x="2569" y="3274"/>
                  </a:lnTo>
                  <a:lnTo>
                    <a:pt x="2560" y="3304"/>
                  </a:lnTo>
                  <a:lnTo>
                    <a:pt x="2551" y="3339"/>
                  </a:lnTo>
                  <a:lnTo>
                    <a:pt x="2541" y="3376"/>
                  </a:lnTo>
                  <a:lnTo>
                    <a:pt x="2541" y="337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3" name="Freeform 7"/>
            <p:cNvSpPr>
              <a:spLocks/>
            </p:cNvSpPr>
            <p:nvPr userDrawn="1"/>
          </p:nvSpPr>
          <p:spPr bwMode="auto">
            <a:xfrm>
              <a:off x="688" y="3412"/>
              <a:ext cx="137" cy="169"/>
            </a:xfrm>
            <a:custGeom>
              <a:avLst/>
              <a:gdLst/>
              <a:ahLst/>
              <a:cxnLst>
                <a:cxn ang="0">
                  <a:pos x="2394" y="4010"/>
                </a:cxn>
                <a:cxn ang="0">
                  <a:pos x="2392" y="4130"/>
                </a:cxn>
                <a:cxn ang="0">
                  <a:pos x="2430" y="4265"/>
                </a:cxn>
                <a:cxn ang="0">
                  <a:pos x="3810" y="6753"/>
                </a:cxn>
                <a:cxn ang="0">
                  <a:pos x="3936" y="6901"/>
                </a:cxn>
                <a:cxn ang="0">
                  <a:pos x="4031" y="6951"/>
                </a:cxn>
                <a:cxn ang="0">
                  <a:pos x="4246" y="6979"/>
                </a:cxn>
                <a:cxn ang="0">
                  <a:pos x="5515" y="6969"/>
                </a:cxn>
                <a:cxn ang="0">
                  <a:pos x="5604" y="6926"/>
                </a:cxn>
                <a:cxn ang="0">
                  <a:pos x="5657" y="6846"/>
                </a:cxn>
                <a:cxn ang="0">
                  <a:pos x="5648" y="6725"/>
                </a:cxn>
                <a:cxn ang="0">
                  <a:pos x="4006" y="3983"/>
                </a:cxn>
                <a:cxn ang="0">
                  <a:pos x="4358" y="3738"/>
                </a:cxn>
                <a:cxn ang="0">
                  <a:pos x="4687" y="3425"/>
                </a:cxn>
                <a:cxn ang="0">
                  <a:pos x="4848" y="3204"/>
                </a:cxn>
                <a:cxn ang="0">
                  <a:pos x="4967" y="2982"/>
                </a:cxn>
                <a:cxn ang="0">
                  <a:pos x="5057" y="2730"/>
                </a:cxn>
                <a:cxn ang="0">
                  <a:pos x="5115" y="2442"/>
                </a:cxn>
                <a:cxn ang="0">
                  <a:pos x="5136" y="2116"/>
                </a:cxn>
                <a:cxn ang="0">
                  <a:pos x="5116" y="1751"/>
                </a:cxn>
                <a:cxn ang="0">
                  <a:pos x="5041" y="1365"/>
                </a:cxn>
                <a:cxn ang="0">
                  <a:pos x="4909" y="1025"/>
                </a:cxn>
                <a:cxn ang="0">
                  <a:pos x="4718" y="730"/>
                </a:cxn>
                <a:cxn ang="0">
                  <a:pos x="4470" y="484"/>
                </a:cxn>
                <a:cxn ang="0">
                  <a:pos x="4160" y="286"/>
                </a:cxn>
                <a:cxn ang="0">
                  <a:pos x="3789" y="140"/>
                </a:cxn>
                <a:cxn ang="0">
                  <a:pos x="3356" y="44"/>
                </a:cxn>
                <a:cxn ang="0">
                  <a:pos x="2857" y="2"/>
                </a:cxn>
                <a:cxn ang="0">
                  <a:pos x="191" y="5"/>
                </a:cxn>
                <a:cxn ang="0">
                  <a:pos x="97" y="35"/>
                </a:cxn>
                <a:cxn ang="0">
                  <a:pos x="38" y="94"/>
                </a:cxn>
                <a:cxn ang="0">
                  <a:pos x="7" y="185"/>
                </a:cxn>
                <a:cxn ang="0">
                  <a:pos x="3" y="6761"/>
                </a:cxn>
                <a:cxn ang="0">
                  <a:pos x="32" y="6875"/>
                </a:cxn>
                <a:cxn ang="0">
                  <a:pos x="87" y="6937"/>
                </a:cxn>
                <a:cxn ang="0">
                  <a:pos x="176" y="6971"/>
                </a:cxn>
                <a:cxn ang="0">
                  <a:pos x="1320" y="6979"/>
                </a:cxn>
                <a:cxn ang="0">
                  <a:pos x="1443" y="6955"/>
                </a:cxn>
                <a:cxn ang="0">
                  <a:pos x="1512" y="6905"/>
                </a:cxn>
                <a:cxn ang="0">
                  <a:pos x="1550" y="6824"/>
                </a:cxn>
                <a:cxn ang="0">
                  <a:pos x="2596" y="1292"/>
                </a:cxn>
                <a:cxn ang="0">
                  <a:pos x="2926" y="1317"/>
                </a:cxn>
                <a:cxn ang="0">
                  <a:pos x="3224" y="1419"/>
                </a:cxn>
                <a:cxn ang="0">
                  <a:pos x="3337" y="1500"/>
                </a:cxn>
                <a:cxn ang="0">
                  <a:pos x="3427" y="1604"/>
                </a:cxn>
                <a:cxn ang="0">
                  <a:pos x="3495" y="1729"/>
                </a:cxn>
                <a:cxn ang="0">
                  <a:pos x="3557" y="2029"/>
                </a:cxn>
                <a:cxn ang="0">
                  <a:pos x="3550" y="2329"/>
                </a:cxn>
                <a:cxn ang="0">
                  <a:pos x="3483" y="2587"/>
                </a:cxn>
                <a:cxn ang="0">
                  <a:pos x="3369" y="2767"/>
                </a:cxn>
                <a:cxn ang="0">
                  <a:pos x="3224" y="2890"/>
                </a:cxn>
                <a:cxn ang="0">
                  <a:pos x="3033" y="2985"/>
                </a:cxn>
                <a:cxn ang="0">
                  <a:pos x="2785" y="3050"/>
                </a:cxn>
                <a:cxn ang="0">
                  <a:pos x="2666" y="3102"/>
                </a:cxn>
                <a:cxn ang="0">
                  <a:pos x="2588" y="3219"/>
                </a:cxn>
              </a:cxnLst>
              <a:rect l="0" t="0" r="r" b="b"/>
              <a:pathLst>
                <a:path w="5663" h="6979">
                  <a:moveTo>
                    <a:pt x="2541" y="3376"/>
                  </a:moveTo>
                  <a:lnTo>
                    <a:pt x="2432" y="3832"/>
                  </a:lnTo>
                  <a:lnTo>
                    <a:pt x="2432" y="3832"/>
                  </a:lnTo>
                  <a:lnTo>
                    <a:pt x="2411" y="3918"/>
                  </a:lnTo>
                  <a:lnTo>
                    <a:pt x="2404" y="3953"/>
                  </a:lnTo>
                  <a:lnTo>
                    <a:pt x="2398" y="3983"/>
                  </a:lnTo>
                  <a:lnTo>
                    <a:pt x="2394" y="4010"/>
                  </a:lnTo>
                  <a:lnTo>
                    <a:pt x="2391" y="4034"/>
                  </a:lnTo>
                  <a:lnTo>
                    <a:pt x="2389" y="4053"/>
                  </a:lnTo>
                  <a:lnTo>
                    <a:pt x="2389" y="4070"/>
                  </a:lnTo>
                  <a:lnTo>
                    <a:pt x="2389" y="4070"/>
                  </a:lnTo>
                  <a:lnTo>
                    <a:pt x="2389" y="4091"/>
                  </a:lnTo>
                  <a:lnTo>
                    <a:pt x="2390" y="4110"/>
                  </a:lnTo>
                  <a:lnTo>
                    <a:pt x="2392" y="4130"/>
                  </a:lnTo>
                  <a:lnTo>
                    <a:pt x="2395" y="4149"/>
                  </a:lnTo>
                  <a:lnTo>
                    <a:pt x="2399" y="4168"/>
                  </a:lnTo>
                  <a:lnTo>
                    <a:pt x="2403" y="4187"/>
                  </a:lnTo>
                  <a:lnTo>
                    <a:pt x="2408" y="4205"/>
                  </a:lnTo>
                  <a:lnTo>
                    <a:pt x="2415" y="4225"/>
                  </a:lnTo>
                  <a:lnTo>
                    <a:pt x="2422" y="4244"/>
                  </a:lnTo>
                  <a:lnTo>
                    <a:pt x="2430" y="4265"/>
                  </a:lnTo>
                  <a:lnTo>
                    <a:pt x="2439" y="4284"/>
                  </a:lnTo>
                  <a:lnTo>
                    <a:pt x="2448" y="4306"/>
                  </a:lnTo>
                  <a:lnTo>
                    <a:pt x="2471" y="4349"/>
                  </a:lnTo>
                  <a:lnTo>
                    <a:pt x="2497" y="4396"/>
                  </a:lnTo>
                  <a:lnTo>
                    <a:pt x="3789" y="6719"/>
                  </a:lnTo>
                  <a:lnTo>
                    <a:pt x="3789" y="6719"/>
                  </a:lnTo>
                  <a:lnTo>
                    <a:pt x="3810" y="6753"/>
                  </a:lnTo>
                  <a:lnTo>
                    <a:pt x="3829" y="6784"/>
                  </a:lnTo>
                  <a:lnTo>
                    <a:pt x="3850" y="6812"/>
                  </a:lnTo>
                  <a:lnTo>
                    <a:pt x="3870" y="6838"/>
                  </a:lnTo>
                  <a:lnTo>
                    <a:pt x="3891" y="6861"/>
                  </a:lnTo>
                  <a:lnTo>
                    <a:pt x="3913" y="6883"/>
                  </a:lnTo>
                  <a:lnTo>
                    <a:pt x="3925" y="6892"/>
                  </a:lnTo>
                  <a:lnTo>
                    <a:pt x="3936" y="6901"/>
                  </a:lnTo>
                  <a:lnTo>
                    <a:pt x="3948" y="6910"/>
                  </a:lnTo>
                  <a:lnTo>
                    <a:pt x="3960" y="6919"/>
                  </a:lnTo>
                  <a:lnTo>
                    <a:pt x="3974" y="6926"/>
                  </a:lnTo>
                  <a:lnTo>
                    <a:pt x="3987" y="6933"/>
                  </a:lnTo>
                  <a:lnTo>
                    <a:pt x="4001" y="6940"/>
                  </a:lnTo>
                  <a:lnTo>
                    <a:pt x="4016" y="6946"/>
                  </a:lnTo>
                  <a:lnTo>
                    <a:pt x="4031" y="6951"/>
                  </a:lnTo>
                  <a:lnTo>
                    <a:pt x="4046" y="6956"/>
                  </a:lnTo>
                  <a:lnTo>
                    <a:pt x="4063" y="6961"/>
                  </a:lnTo>
                  <a:lnTo>
                    <a:pt x="4080" y="6965"/>
                  </a:lnTo>
                  <a:lnTo>
                    <a:pt x="4116" y="6971"/>
                  </a:lnTo>
                  <a:lnTo>
                    <a:pt x="4156" y="6976"/>
                  </a:lnTo>
                  <a:lnTo>
                    <a:pt x="4199" y="6979"/>
                  </a:lnTo>
                  <a:lnTo>
                    <a:pt x="4246" y="6979"/>
                  </a:lnTo>
                  <a:lnTo>
                    <a:pt x="5429" y="6979"/>
                  </a:lnTo>
                  <a:lnTo>
                    <a:pt x="5429" y="6979"/>
                  </a:lnTo>
                  <a:lnTo>
                    <a:pt x="5458" y="6978"/>
                  </a:lnTo>
                  <a:lnTo>
                    <a:pt x="5472" y="6977"/>
                  </a:lnTo>
                  <a:lnTo>
                    <a:pt x="5487" y="6975"/>
                  </a:lnTo>
                  <a:lnTo>
                    <a:pt x="5501" y="6972"/>
                  </a:lnTo>
                  <a:lnTo>
                    <a:pt x="5515" y="6969"/>
                  </a:lnTo>
                  <a:lnTo>
                    <a:pt x="5530" y="6965"/>
                  </a:lnTo>
                  <a:lnTo>
                    <a:pt x="5543" y="6960"/>
                  </a:lnTo>
                  <a:lnTo>
                    <a:pt x="5556" y="6954"/>
                  </a:lnTo>
                  <a:lnTo>
                    <a:pt x="5570" y="6948"/>
                  </a:lnTo>
                  <a:lnTo>
                    <a:pt x="5582" y="6942"/>
                  </a:lnTo>
                  <a:lnTo>
                    <a:pt x="5593" y="6934"/>
                  </a:lnTo>
                  <a:lnTo>
                    <a:pt x="5604" y="6926"/>
                  </a:lnTo>
                  <a:lnTo>
                    <a:pt x="5615" y="6917"/>
                  </a:lnTo>
                  <a:lnTo>
                    <a:pt x="5624" y="6907"/>
                  </a:lnTo>
                  <a:lnTo>
                    <a:pt x="5633" y="6897"/>
                  </a:lnTo>
                  <a:lnTo>
                    <a:pt x="5640" y="6885"/>
                  </a:lnTo>
                  <a:lnTo>
                    <a:pt x="5647" y="6874"/>
                  </a:lnTo>
                  <a:lnTo>
                    <a:pt x="5652" y="6860"/>
                  </a:lnTo>
                  <a:lnTo>
                    <a:pt x="5657" y="6846"/>
                  </a:lnTo>
                  <a:lnTo>
                    <a:pt x="5660" y="6832"/>
                  </a:lnTo>
                  <a:lnTo>
                    <a:pt x="5662" y="6816"/>
                  </a:lnTo>
                  <a:lnTo>
                    <a:pt x="5663" y="6800"/>
                  </a:lnTo>
                  <a:lnTo>
                    <a:pt x="5662" y="6783"/>
                  </a:lnTo>
                  <a:lnTo>
                    <a:pt x="5659" y="6764"/>
                  </a:lnTo>
                  <a:lnTo>
                    <a:pt x="5654" y="6745"/>
                  </a:lnTo>
                  <a:lnTo>
                    <a:pt x="5648" y="6725"/>
                  </a:lnTo>
                  <a:lnTo>
                    <a:pt x="5641" y="6704"/>
                  </a:lnTo>
                  <a:lnTo>
                    <a:pt x="5632" y="6682"/>
                  </a:lnTo>
                  <a:lnTo>
                    <a:pt x="5621" y="6659"/>
                  </a:lnTo>
                  <a:lnTo>
                    <a:pt x="5607" y="6635"/>
                  </a:lnTo>
                  <a:lnTo>
                    <a:pt x="5592" y="6611"/>
                  </a:lnTo>
                  <a:lnTo>
                    <a:pt x="4006" y="3983"/>
                  </a:lnTo>
                  <a:lnTo>
                    <a:pt x="4006" y="3983"/>
                  </a:lnTo>
                  <a:lnTo>
                    <a:pt x="4056" y="3952"/>
                  </a:lnTo>
                  <a:lnTo>
                    <a:pt x="4107" y="3919"/>
                  </a:lnTo>
                  <a:lnTo>
                    <a:pt x="4158" y="3885"/>
                  </a:lnTo>
                  <a:lnTo>
                    <a:pt x="4208" y="3851"/>
                  </a:lnTo>
                  <a:lnTo>
                    <a:pt x="4258" y="3814"/>
                  </a:lnTo>
                  <a:lnTo>
                    <a:pt x="4308" y="3777"/>
                  </a:lnTo>
                  <a:lnTo>
                    <a:pt x="4358" y="3738"/>
                  </a:lnTo>
                  <a:lnTo>
                    <a:pt x="4407" y="3698"/>
                  </a:lnTo>
                  <a:lnTo>
                    <a:pt x="4456" y="3656"/>
                  </a:lnTo>
                  <a:lnTo>
                    <a:pt x="4505" y="3613"/>
                  </a:lnTo>
                  <a:lnTo>
                    <a:pt x="4552" y="3569"/>
                  </a:lnTo>
                  <a:lnTo>
                    <a:pt x="4598" y="3522"/>
                  </a:lnTo>
                  <a:lnTo>
                    <a:pt x="4643" y="3474"/>
                  </a:lnTo>
                  <a:lnTo>
                    <a:pt x="4687" y="3425"/>
                  </a:lnTo>
                  <a:lnTo>
                    <a:pt x="4730" y="3373"/>
                  </a:lnTo>
                  <a:lnTo>
                    <a:pt x="4750" y="3346"/>
                  </a:lnTo>
                  <a:lnTo>
                    <a:pt x="4771" y="3319"/>
                  </a:lnTo>
                  <a:lnTo>
                    <a:pt x="4791" y="3291"/>
                  </a:lnTo>
                  <a:lnTo>
                    <a:pt x="4810" y="3262"/>
                  </a:lnTo>
                  <a:lnTo>
                    <a:pt x="4830" y="3234"/>
                  </a:lnTo>
                  <a:lnTo>
                    <a:pt x="4848" y="3204"/>
                  </a:lnTo>
                  <a:lnTo>
                    <a:pt x="4867" y="3174"/>
                  </a:lnTo>
                  <a:lnTo>
                    <a:pt x="4885" y="3144"/>
                  </a:lnTo>
                  <a:lnTo>
                    <a:pt x="4903" y="3113"/>
                  </a:lnTo>
                  <a:lnTo>
                    <a:pt x="4919" y="3081"/>
                  </a:lnTo>
                  <a:lnTo>
                    <a:pt x="4935" y="3049"/>
                  </a:lnTo>
                  <a:lnTo>
                    <a:pt x="4952" y="3016"/>
                  </a:lnTo>
                  <a:lnTo>
                    <a:pt x="4967" y="2982"/>
                  </a:lnTo>
                  <a:lnTo>
                    <a:pt x="4981" y="2948"/>
                  </a:lnTo>
                  <a:lnTo>
                    <a:pt x="4996" y="2914"/>
                  </a:lnTo>
                  <a:lnTo>
                    <a:pt x="5009" y="2878"/>
                  </a:lnTo>
                  <a:lnTo>
                    <a:pt x="5022" y="2842"/>
                  </a:lnTo>
                  <a:lnTo>
                    <a:pt x="5035" y="2805"/>
                  </a:lnTo>
                  <a:lnTo>
                    <a:pt x="5046" y="2767"/>
                  </a:lnTo>
                  <a:lnTo>
                    <a:pt x="5057" y="2730"/>
                  </a:lnTo>
                  <a:lnTo>
                    <a:pt x="5067" y="2691"/>
                  </a:lnTo>
                  <a:lnTo>
                    <a:pt x="5077" y="2651"/>
                  </a:lnTo>
                  <a:lnTo>
                    <a:pt x="5087" y="2611"/>
                  </a:lnTo>
                  <a:lnTo>
                    <a:pt x="5095" y="2570"/>
                  </a:lnTo>
                  <a:lnTo>
                    <a:pt x="5102" y="2528"/>
                  </a:lnTo>
                  <a:lnTo>
                    <a:pt x="5109" y="2485"/>
                  </a:lnTo>
                  <a:lnTo>
                    <a:pt x="5115" y="2442"/>
                  </a:lnTo>
                  <a:lnTo>
                    <a:pt x="5120" y="2398"/>
                  </a:lnTo>
                  <a:lnTo>
                    <a:pt x="5126" y="2353"/>
                  </a:lnTo>
                  <a:lnTo>
                    <a:pt x="5130" y="2307"/>
                  </a:lnTo>
                  <a:lnTo>
                    <a:pt x="5132" y="2261"/>
                  </a:lnTo>
                  <a:lnTo>
                    <a:pt x="5135" y="2213"/>
                  </a:lnTo>
                  <a:lnTo>
                    <a:pt x="5136" y="2165"/>
                  </a:lnTo>
                  <a:lnTo>
                    <a:pt x="5136" y="2116"/>
                  </a:lnTo>
                  <a:lnTo>
                    <a:pt x="5136" y="2116"/>
                  </a:lnTo>
                  <a:lnTo>
                    <a:pt x="5136" y="2054"/>
                  </a:lnTo>
                  <a:lnTo>
                    <a:pt x="5134" y="1991"/>
                  </a:lnTo>
                  <a:lnTo>
                    <a:pt x="5131" y="1930"/>
                  </a:lnTo>
                  <a:lnTo>
                    <a:pt x="5127" y="1870"/>
                  </a:lnTo>
                  <a:lnTo>
                    <a:pt x="5122" y="1809"/>
                  </a:lnTo>
                  <a:lnTo>
                    <a:pt x="5116" y="1751"/>
                  </a:lnTo>
                  <a:lnTo>
                    <a:pt x="5108" y="1693"/>
                  </a:lnTo>
                  <a:lnTo>
                    <a:pt x="5100" y="1636"/>
                  </a:lnTo>
                  <a:lnTo>
                    <a:pt x="5091" y="1580"/>
                  </a:lnTo>
                  <a:lnTo>
                    <a:pt x="5080" y="1525"/>
                  </a:lnTo>
                  <a:lnTo>
                    <a:pt x="5068" y="1471"/>
                  </a:lnTo>
                  <a:lnTo>
                    <a:pt x="5055" y="1417"/>
                  </a:lnTo>
                  <a:lnTo>
                    <a:pt x="5041" y="1365"/>
                  </a:lnTo>
                  <a:lnTo>
                    <a:pt x="5025" y="1313"/>
                  </a:lnTo>
                  <a:lnTo>
                    <a:pt x="5009" y="1263"/>
                  </a:lnTo>
                  <a:lnTo>
                    <a:pt x="4992" y="1213"/>
                  </a:lnTo>
                  <a:lnTo>
                    <a:pt x="4972" y="1165"/>
                  </a:lnTo>
                  <a:lnTo>
                    <a:pt x="4953" y="1117"/>
                  </a:lnTo>
                  <a:lnTo>
                    <a:pt x="4931" y="1070"/>
                  </a:lnTo>
                  <a:lnTo>
                    <a:pt x="4909" y="1025"/>
                  </a:lnTo>
                  <a:lnTo>
                    <a:pt x="4885" y="980"/>
                  </a:lnTo>
                  <a:lnTo>
                    <a:pt x="4861" y="936"/>
                  </a:lnTo>
                  <a:lnTo>
                    <a:pt x="4834" y="893"/>
                  </a:lnTo>
                  <a:lnTo>
                    <a:pt x="4807" y="851"/>
                  </a:lnTo>
                  <a:lnTo>
                    <a:pt x="4779" y="809"/>
                  </a:lnTo>
                  <a:lnTo>
                    <a:pt x="4749" y="769"/>
                  </a:lnTo>
                  <a:lnTo>
                    <a:pt x="4718" y="730"/>
                  </a:lnTo>
                  <a:lnTo>
                    <a:pt x="4687" y="692"/>
                  </a:lnTo>
                  <a:lnTo>
                    <a:pt x="4654" y="655"/>
                  </a:lnTo>
                  <a:lnTo>
                    <a:pt x="4619" y="619"/>
                  </a:lnTo>
                  <a:lnTo>
                    <a:pt x="4583" y="584"/>
                  </a:lnTo>
                  <a:lnTo>
                    <a:pt x="4547" y="549"/>
                  </a:lnTo>
                  <a:lnTo>
                    <a:pt x="4509" y="516"/>
                  </a:lnTo>
                  <a:lnTo>
                    <a:pt x="4470" y="484"/>
                  </a:lnTo>
                  <a:lnTo>
                    <a:pt x="4429" y="453"/>
                  </a:lnTo>
                  <a:lnTo>
                    <a:pt x="4387" y="422"/>
                  </a:lnTo>
                  <a:lnTo>
                    <a:pt x="4344" y="394"/>
                  </a:lnTo>
                  <a:lnTo>
                    <a:pt x="4300" y="365"/>
                  </a:lnTo>
                  <a:lnTo>
                    <a:pt x="4255" y="338"/>
                  </a:lnTo>
                  <a:lnTo>
                    <a:pt x="4208" y="312"/>
                  </a:lnTo>
                  <a:lnTo>
                    <a:pt x="4160" y="286"/>
                  </a:lnTo>
                  <a:lnTo>
                    <a:pt x="4111" y="263"/>
                  </a:lnTo>
                  <a:lnTo>
                    <a:pt x="4061" y="239"/>
                  </a:lnTo>
                  <a:lnTo>
                    <a:pt x="4008" y="218"/>
                  </a:lnTo>
                  <a:lnTo>
                    <a:pt x="3956" y="196"/>
                  </a:lnTo>
                  <a:lnTo>
                    <a:pt x="3902" y="176"/>
                  </a:lnTo>
                  <a:lnTo>
                    <a:pt x="3846" y="158"/>
                  </a:lnTo>
                  <a:lnTo>
                    <a:pt x="3789" y="140"/>
                  </a:lnTo>
                  <a:lnTo>
                    <a:pt x="3731" y="123"/>
                  </a:lnTo>
                  <a:lnTo>
                    <a:pt x="3672" y="107"/>
                  </a:lnTo>
                  <a:lnTo>
                    <a:pt x="3611" y="92"/>
                  </a:lnTo>
                  <a:lnTo>
                    <a:pt x="3549" y="79"/>
                  </a:lnTo>
                  <a:lnTo>
                    <a:pt x="3486" y="66"/>
                  </a:lnTo>
                  <a:lnTo>
                    <a:pt x="3421" y="54"/>
                  </a:lnTo>
                  <a:lnTo>
                    <a:pt x="3356" y="44"/>
                  </a:lnTo>
                  <a:lnTo>
                    <a:pt x="3288" y="35"/>
                  </a:lnTo>
                  <a:lnTo>
                    <a:pt x="3220" y="27"/>
                  </a:lnTo>
                  <a:lnTo>
                    <a:pt x="3150" y="19"/>
                  </a:lnTo>
                  <a:lnTo>
                    <a:pt x="3078" y="13"/>
                  </a:lnTo>
                  <a:lnTo>
                    <a:pt x="3007" y="8"/>
                  </a:lnTo>
                  <a:lnTo>
                    <a:pt x="2933" y="5"/>
                  </a:lnTo>
                  <a:lnTo>
                    <a:pt x="2857" y="2"/>
                  </a:lnTo>
                  <a:lnTo>
                    <a:pt x="2782" y="0"/>
                  </a:lnTo>
                  <a:lnTo>
                    <a:pt x="2704" y="0"/>
                  </a:lnTo>
                  <a:lnTo>
                    <a:pt x="283" y="0"/>
                  </a:lnTo>
                  <a:lnTo>
                    <a:pt x="283" y="0"/>
                  </a:lnTo>
                  <a:lnTo>
                    <a:pt x="244" y="1"/>
                  </a:lnTo>
                  <a:lnTo>
                    <a:pt x="208" y="3"/>
                  </a:lnTo>
                  <a:lnTo>
                    <a:pt x="191" y="5"/>
                  </a:lnTo>
                  <a:lnTo>
                    <a:pt x="176" y="8"/>
                  </a:lnTo>
                  <a:lnTo>
                    <a:pt x="161" y="11"/>
                  </a:lnTo>
                  <a:lnTo>
                    <a:pt x="146" y="15"/>
                  </a:lnTo>
                  <a:lnTo>
                    <a:pt x="133" y="19"/>
                  </a:lnTo>
                  <a:lnTo>
                    <a:pt x="121" y="24"/>
                  </a:lnTo>
                  <a:lnTo>
                    <a:pt x="109" y="30"/>
                  </a:lnTo>
                  <a:lnTo>
                    <a:pt x="97" y="35"/>
                  </a:lnTo>
                  <a:lnTo>
                    <a:pt x="87" y="42"/>
                  </a:lnTo>
                  <a:lnTo>
                    <a:pt x="77" y="49"/>
                  </a:lnTo>
                  <a:lnTo>
                    <a:pt x="68" y="56"/>
                  </a:lnTo>
                  <a:lnTo>
                    <a:pt x="59" y="64"/>
                  </a:lnTo>
                  <a:lnTo>
                    <a:pt x="51" y="74"/>
                  </a:lnTo>
                  <a:lnTo>
                    <a:pt x="44" y="84"/>
                  </a:lnTo>
                  <a:lnTo>
                    <a:pt x="38" y="94"/>
                  </a:lnTo>
                  <a:lnTo>
                    <a:pt x="32" y="104"/>
                  </a:lnTo>
                  <a:lnTo>
                    <a:pt x="27" y="117"/>
                  </a:lnTo>
                  <a:lnTo>
                    <a:pt x="22" y="129"/>
                  </a:lnTo>
                  <a:lnTo>
                    <a:pt x="18" y="142"/>
                  </a:lnTo>
                  <a:lnTo>
                    <a:pt x="13" y="155"/>
                  </a:lnTo>
                  <a:lnTo>
                    <a:pt x="10" y="170"/>
                  </a:lnTo>
                  <a:lnTo>
                    <a:pt x="7" y="185"/>
                  </a:lnTo>
                  <a:lnTo>
                    <a:pt x="3" y="218"/>
                  </a:lnTo>
                  <a:lnTo>
                    <a:pt x="0" y="254"/>
                  </a:lnTo>
                  <a:lnTo>
                    <a:pt x="0" y="293"/>
                  </a:lnTo>
                  <a:lnTo>
                    <a:pt x="0" y="6686"/>
                  </a:lnTo>
                  <a:lnTo>
                    <a:pt x="0" y="6686"/>
                  </a:lnTo>
                  <a:lnTo>
                    <a:pt x="0" y="6725"/>
                  </a:lnTo>
                  <a:lnTo>
                    <a:pt x="3" y="6761"/>
                  </a:lnTo>
                  <a:lnTo>
                    <a:pt x="7" y="6794"/>
                  </a:lnTo>
                  <a:lnTo>
                    <a:pt x="10" y="6809"/>
                  </a:lnTo>
                  <a:lnTo>
                    <a:pt x="13" y="6824"/>
                  </a:lnTo>
                  <a:lnTo>
                    <a:pt x="18" y="6838"/>
                  </a:lnTo>
                  <a:lnTo>
                    <a:pt x="22" y="6851"/>
                  </a:lnTo>
                  <a:lnTo>
                    <a:pt x="27" y="6863"/>
                  </a:lnTo>
                  <a:lnTo>
                    <a:pt x="32" y="6875"/>
                  </a:lnTo>
                  <a:lnTo>
                    <a:pt x="38" y="6886"/>
                  </a:lnTo>
                  <a:lnTo>
                    <a:pt x="44" y="6896"/>
                  </a:lnTo>
                  <a:lnTo>
                    <a:pt x="51" y="6905"/>
                  </a:lnTo>
                  <a:lnTo>
                    <a:pt x="59" y="6915"/>
                  </a:lnTo>
                  <a:lnTo>
                    <a:pt x="68" y="6923"/>
                  </a:lnTo>
                  <a:lnTo>
                    <a:pt x="77" y="6931"/>
                  </a:lnTo>
                  <a:lnTo>
                    <a:pt x="87" y="6937"/>
                  </a:lnTo>
                  <a:lnTo>
                    <a:pt x="97" y="6944"/>
                  </a:lnTo>
                  <a:lnTo>
                    <a:pt x="109" y="6950"/>
                  </a:lnTo>
                  <a:lnTo>
                    <a:pt x="121" y="6955"/>
                  </a:lnTo>
                  <a:lnTo>
                    <a:pt x="133" y="6960"/>
                  </a:lnTo>
                  <a:lnTo>
                    <a:pt x="146" y="6965"/>
                  </a:lnTo>
                  <a:lnTo>
                    <a:pt x="161" y="6968"/>
                  </a:lnTo>
                  <a:lnTo>
                    <a:pt x="176" y="6971"/>
                  </a:lnTo>
                  <a:lnTo>
                    <a:pt x="191" y="6974"/>
                  </a:lnTo>
                  <a:lnTo>
                    <a:pt x="208" y="6976"/>
                  </a:lnTo>
                  <a:lnTo>
                    <a:pt x="244" y="6979"/>
                  </a:lnTo>
                  <a:lnTo>
                    <a:pt x="283" y="6979"/>
                  </a:lnTo>
                  <a:lnTo>
                    <a:pt x="1281" y="6979"/>
                  </a:lnTo>
                  <a:lnTo>
                    <a:pt x="1281" y="6979"/>
                  </a:lnTo>
                  <a:lnTo>
                    <a:pt x="1320" y="6979"/>
                  </a:lnTo>
                  <a:lnTo>
                    <a:pt x="1356" y="6976"/>
                  </a:lnTo>
                  <a:lnTo>
                    <a:pt x="1372" y="6974"/>
                  </a:lnTo>
                  <a:lnTo>
                    <a:pt x="1388" y="6971"/>
                  </a:lnTo>
                  <a:lnTo>
                    <a:pt x="1403" y="6968"/>
                  </a:lnTo>
                  <a:lnTo>
                    <a:pt x="1417" y="6965"/>
                  </a:lnTo>
                  <a:lnTo>
                    <a:pt x="1430" y="6960"/>
                  </a:lnTo>
                  <a:lnTo>
                    <a:pt x="1443" y="6955"/>
                  </a:lnTo>
                  <a:lnTo>
                    <a:pt x="1455" y="6950"/>
                  </a:lnTo>
                  <a:lnTo>
                    <a:pt x="1466" y="6944"/>
                  </a:lnTo>
                  <a:lnTo>
                    <a:pt x="1476" y="6937"/>
                  </a:lnTo>
                  <a:lnTo>
                    <a:pt x="1487" y="6931"/>
                  </a:lnTo>
                  <a:lnTo>
                    <a:pt x="1496" y="6923"/>
                  </a:lnTo>
                  <a:lnTo>
                    <a:pt x="1504" y="6915"/>
                  </a:lnTo>
                  <a:lnTo>
                    <a:pt x="1512" y="6905"/>
                  </a:lnTo>
                  <a:lnTo>
                    <a:pt x="1519" y="6896"/>
                  </a:lnTo>
                  <a:lnTo>
                    <a:pt x="1526" y="6886"/>
                  </a:lnTo>
                  <a:lnTo>
                    <a:pt x="1532" y="6875"/>
                  </a:lnTo>
                  <a:lnTo>
                    <a:pt x="1537" y="6863"/>
                  </a:lnTo>
                  <a:lnTo>
                    <a:pt x="1542" y="6851"/>
                  </a:lnTo>
                  <a:lnTo>
                    <a:pt x="1546" y="6838"/>
                  </a:lnTo>
                  <a:lnTo>
                    <a:pt x="1550" y="6824"/>
                  </a:lnTo>
                  <a:lnTo>
                    <a:pt x="1553" y="6809"/>
                  </a:lnTo>
                  <a:lnTo>
                    <a:pt x="1556" y="6794"/>
                  </a:lnTo>
                  <a:lnTo>
                    <a:pt x="1560" y="6761"/>
                  </a:lnTo>
                  <a:lnTo>
                    <a:pt x="1563" y="6725"/>
                  </a:lnTo>
                  <a:lnTo>
                    <a:pt x="1563" y="6686"/>
                  </a:lnTo>
                  <a:lnTo>
                    <a:pt x="1563" y="1292"/>
                  </a:lnTo>
                  <a:lnTo>
                    <a:pt x="2596" y="1292"/>
                  </a:lnTo>
                  <a:lnTo>
                    <a:pt x="2596" y="1292"/>
                  </a:lnTo>
                  <a:lnTo>
                    <a:pt x="2655" y="1293"/>
                  </a:lnTo>
                  <a:lnTo>
                    <a:pt x="2713" y="1295"/>
                  </a:lnTo>
                  <a:lnTo>
                    <a:pt x="2770" y="1298"/>
                  </a:lnTo>
                  <a:lnTo>
                    <a:pt x="2824" y="1303"/>
                  </a:lnTo>
                  <a:lnTo>
                    <a:pt x="2876" y="1309"/>
                  </a:lnTo>
                  <a:lnTo>
                    <a:pt x="2926" y="1317"/>
                  </a:lnTo>
                  <a:lnTo>
                    <a:pt x="2974" y="1327"/>
                  </a:lnTo>
                  <a:lnTo>
                    <a:pt x="3021" y="1339"/>
                  </a:lnTo>
                  <a:lnTo>
                    <a:pt x="3065" y="1351"/>
                  </a:lnTo>
                  <a:lnTo>
                    <a:pt x="3108" y="1365"/>
                  </a:lnTo>
                  <a:lnTo>
                    <a:pt x="3148" y="1382"/>
                  </a:lnTo>
                  <a:lnTo>
                    <a:pt x="3187" y="1399"/>
                  </a:lnTo>
                  <a:lnTo>
                    <a:pt x="3224" y="1419"/>
                  </a:lnTo>
                  <a:lnTo>
                    <a:pt x="3241" y="1429"/>
                  </a:lnTo>
                  <a:lnTo>
                    <a:pt x="3259" y="1440"/>
                  </a:lnTo>
                  <a:lnTo>
                    <a:pt x="3275" y="1451"/>
                  </a:lnTo>
                  <a:lnTo>
                    <a:pt x="3291" y="1462"/>
                  </a:lnTo>
                  <a:lnTo>
                    <a:pt x="3308" y="1475"/>
                  </a:lnTo>
                  <a:lnTo>
                    <a:pt x="3323" y="1487"/>
                  </a:lnTo>
                  <a:lnTo>
                    <a:pt x="3337" y="1500"/>
                  </a:lnTo>
                  <a:lnTo>
                    <a:pt x="3352" y="1514"/>
                  </a:lnTo>
                  <a:lnTo>
                    <a:pt x="3366" y="1527"/>
                  </a:lnTo>
                  <a:lnTo>
                    <a:pt x="3379" y="1541"/>
                  </a:lnTo>
                  <a:lnTo>
                    <a:pt x="3392" y="1557"/>
                  </a:lnTo>
                  <a:lnTo>
                    <a:pt x="3404" y="1572"/>
                  </a:lnTo>
                  <a:lnTo>
                    <a:pt x="3416" y="1587"/>
                  </a:lnTo>
                  <a:lnTo>
                    <a:pt x="3427" y="1604"/>
                  </a:lnTo>
                  <a:lnTo>
                    <a:pt x="3439" y="1620"/>
                  </a:lnTo>
                  <a:lnTo>
                    <a:pt x="3449" y="1637"/>
                  </a:lnTo>
                  <a:lnTo>
                    <a:pt x="3459" y="1655"/>
                  </a:lnTo>
                  <a:lnTo>
                    <a:pt x="3468" y="1672"/>
                  </a:lnTo>
                  <a:lnTo>
                    <a:pt x="3477" y="1692"/>
                  </a:lnTo>
                  <a:lnTo>
                    <a:pt x="3487" y="1710"/>
                  </a:lnTo>
                  <a:lnTo>
                    <a:pt x="3495" y="1729"/>
                  </a:lnTo>
                  <a:lnTo>
                    <a:pt x="3502" y="1750"/>
                  </a:lnTo>
                  <a:lnTo>
                    <a:pt x="3516" y="1791"/>
                  </a:lnTo>
                  <a:lnTo>
                    <a:pt x="3529" y="1835"/>
                  </a:lnTo>
                  <a:lnTo>
                    <a:pt x="3538" y="1880"/>
                  </a:lnTo>
                  <a:lnTo>
                    <a:pt x="3547" y="1928"/>
                  </a:lnTo>
                  <a:lnTo>
                    <a:pt x="3553" y="1977"/>
                  </a:lnTo>
                  <a:lnTo>
                    <a:pt x="3557" y="2029"/>
                  </a:lnTo>
                  <a:lnTo>
                    <a:pt x="3560" y="2082"/>
                  </a:lnTo>
                  <a:lnTo>
                    <a:pt x="3561" y="2138"/>
                  </a:lnTo>
                  <a:lnTo>
                    <a:pt x="3561" y="2138"/>
                  </a:lnTo>
                  <a:lnTo>
                    <a:pt x="3560" y="2190"/>
                  </a:lnTo>
                  <a:lnTo>
                    <a:pt x="3558" y="2238"/>
                  </a:lnTo>
                  <a:lnTo>
                    <a:pt x="3555" y="2285"/>
                  </a:lnTo>
                  <a:lnTo>
                    <a:pt x="3550" y="2329"/>
                  </a:lnTo>
                  <a:lnTo>
                    <a:pt x="3544" y="2372"/>
                  </a:lnTo>
                  <a:lnTo>
                    <a:pt x="3537" y="2412"/>
                  </a:lnTo>
                  <a:lnTo>
                    <a:pt x="3529" y="2450"/>
                  </a:lnTo>
                  <a:lnTo>
                    <a:pt x="3518" y="2487"/>
                  </a:lnTo>
                  <a:lnTo>
                    <a:pt x="3508" y="2522"/>
                  </a:lnTo>
                  <a:lnTo>
                    <a:pt x="3496" y="2556"/>
                  </a:lnTo>
                  <a:lnTo>
                    <a:pt x="3483" y="2587"/>
                  </a:lnTo>
                  <a:lnTo>
                    <a:pt x="3469" y="2617"/>
                  </a:lnTo>
                  <a:lnTo>
                    <a:pt x="3455" y="2646"/>
                  </a:lnTo>
                  <a:lnTo>
                    <a:pt x="3439" y="2673"/>
                  </a:lnTo>
                  <a:lnTo>
                    <a:pt x="3422" y="2699"/>
                  </a:lnTo>
                  <a:lnTo>
                    <a:pt x="3406" y="2723"/>
                  </a:lnTo>
                  <a:lnTo>
                    <a:pt x="3387" y="2746"/>
                  </a:lnTo>
                  <a:lnTo>
                    <a:pt x="3369" y="2767"/>
                  </a:lnTo>
                  <a:lnTo>
                    <a:pt x="3350" y="2789"/>
                  </a:lnTo>
                  <a:lnTo>
                    <a:pt x="3330" y="2808"/>
                  </a:lnTo>
                  <a:lnTo>
                    <a:pt x="3310" y="2827"/>
                  </a:lnTo>
                  <a:lnTo>
                    <a:pt x="3288" y="2844"/>
                  </a:lnTo>
                  <a:lnTo>
                    <a:pt x="3267" y="2861"/>
                  </a:lnTo>
                  <a:lnTo>
                    <a:pt x="3245" y="2876"/>
                  </a:lnTo>
                  <a:lnTo>
                    <a:pt x="3224" y="2890"/>
                  </a:lnTo>
                  <a:lnTo>
                    <a:pt x="3201" y="2905"/>
                  </a:lnTo>
                  <a:lnTo>
                    <a:pt x="3178" y="2917"/>
                  </a:lnTo>
                  <a:lnTo>
                    <a:pt x="3155" y="2930"/>
                  </a:lnTo>
                  <a:lnTo>
                    <a:pt x="3109" y="2953"/>
                  </a:lnTo>
                  <a:lnTo>
                    <a:pt x="3062" y="2974"/>
                  </a:lnTo>
                  <a:lnTo>
                    <a:pt x="3062" y="2974"/>
                  </a:lnTo>
                  <a:lnTo>
                    <a:pt x="3033" y="2985"/>
                  </a:lnTo>
                  <a:lnTo>
                    <a:pt x="3006" y="2996"/>
                  </a:lnTo>
                  <a:lnTo>
                    <a:pt x="2979" y="3005"/>
                  </a:lnTo>
                  <a:lnTo>
                    <a:pt x="2954" y="3012"/>
                  </a:lnTo>
                  <a:lnTo>
                    <a:pt x="2906" y="3024"/>
                  </a:lnTo>
                  <a:lnTo>
                    <a:pt x="2862" y="3033"/>
                  </a:lnTo>
                  <a:lnTo>
                    <a:pt x="2822" y="3042"/>
                  </a:lnTo>
                  <a:lnTo>
                    <a:pt x="2785" y="3050"/>
                  </a:lnTo>
                  <a:lnTo>
                    <a:pt x="2751" y="3058"/>
                  </a:lnTo>
                  <a:lnTo>
                    <a:pt x="2735" y="3063"/>
                  </a:lnTo>
                  <a:lnTo>
                    <a:pt x="2720" y="3069"/>
                  </a:lnTo>
                  <a:lnTo>
                    <a:pt x="2706" y="3075"/>
                  </a:lnTo>
                  <a:lnTo>
                    <a:pt x="2692" y="3083"/>
                  </a:lnTo>
                  <a:lnTo>
                    <a:pt x="2678" y="3092"/>
                  </a:lnTo>
                  <a:lnTo>
                    <a:pt x="2666" y="3102"/>
                  </a:lnTo>
                  <a:lnTo>
                    <a:pt x="2654" y="3113"/>
                  </a:lnTo>
                  <a:lnTo>
                    <a:pt x="2642" y="3126"/>
                  </a:lnTo>
                  <a:lnTo>
                    <a:pt x="2630" y="3141"/>
                  </a:lnTo>
                  <a:lnTo>
                    <a:pt x="2619" y="3157"/>
                  </a:lnTo>
                  <a:lnTo>
                    <a:pt x="2609" y="3176"/>
                  </a:lnTo>
                  <a:lnTo>
                    <a:pt x="2599" y="3197"/>
                  </a:lnTo>
                  <a:lnTo>
                    <a:pt x="2588" y="3219"/>
                  </a:lnTo>
                  <a:lnTo>
                    <a:pt x="2578" y="3245"/>
                  </a:lnTo>
                  <a:lnTo>
                    <a:pt x="2569" y="3274"/>
                  </a:lnTo>
                  <a:lnTo>
                    <a:pt x="2560" y="3304"/>
                  </a:lnTo>
                  <a:lnTo>
                    <a:pt x="2551" y="3339"/>
                  </a:lnTo>
                  <a:lnTo>
                    <a:pt x="2541" y="3376"/>
                  </a:lnTo>
                  <a:lnTo>
                    <a:pt x="2541" y="337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4" name="Freeform 8"/>
            <p:cNvSpPr>
              <a:spLocks/>
            </p:cNvSpPr>
            <p:nvPr userDrawn="1"/>
          </p:nvSpPr>
          <p:spPr bwMode="auto">
            <a:xfrm>
              <a:off x="527" y="3412"/>
              <a:ext cx="140" cy="169"/>
            </a:xfrm>
            <a:custGeom>
              <a:avLst/>
              <a:gdLst/>
              <a:ahLst/>
              <a:cxnLst>
                <a:cxn ang="0">
                  <a:pos x="2129" y="6725"/>
                </a:cxn>
                <a:cxn ang="0">
                  <a:pos x="2139" y="6809"/>
                </a:cxn>
                <a:cxn ang="0">
                  <a:pos x="2151" y="6851"/>
                </a:cxn>
                <a:cxn ang="0">
                  <a:pos x="2167" y="6886"/>
                </a:cxn>
                <a:cxn ang="0">
                  <a:pos x="2189" y="6915"/>
                </a:cxn>
                <a:cxn ang="0">
                  <a:pos x="2216" y="6937"/>
                </a:cxn>
                <a:cxn ang="0">
                  <a:pos x="2249" y="6955"/>
                </a:cxn>
                <a:cxn ang="0">
                  <a:pos x="2290" y="6968"/>
                </a:cxn>
                <a:cxn ang="0">
                  <a:pos x="2337" y="6976"/>
                </a:cxn>
                <a:cxn ang="0">
                  <a:pos x="3410" y="6979"/>
                </a:cxn>
                <a:cxn ang="0">
                  <a:pos x="3485" y="6976"/>
                </a:cxn>
                <a:cxn ang="0">
                  <a:pos x="3532" y="6968"/>
                </a:cxn>
                <a:cxn ang="0">
                  <a:pos x="3572" y="6955"/>
                </a:cxn>
                <a:cxn ang="0">
                  <a:pos x="3605" y="6937"/>
                </a:cxn>
                <a:cxn ang="0">
                  <a:pos x="3633" y="6915"/>
                </a:cxn>
                <a:cxn ang="0">
                  <a:pos x="3655" y="6886"/>
                </a:cxn>
                <a:cxn ang="0">
                  <a:pos x="3671" y="6851"/>
                </a:cxn>
                <a:cxn ang="0">
                  <a:pos x="3682" y="6809"/>
                </a:cxn>
                <a:cxn ang="0">
                  <a:pos x="3691" y="6725"/>
                </a:cxn>
                <a:cxn ang="0">
                  <a:pos x="5539" y="1324"/>
                </a:cxn>
                <a:cxn ang="0">
                  <a:pos x="5613" y="1320"/>
                </a:cxn>
                <a:cxn ang="0">
                  <a:pos x="5660" y="1313"/>
                </a:cxn>
                <a:cxn ang="0">
                  <a:pos x="5701" y="1300"/>
                </a:cxn>
                <a:cxn ang="0">
                  <a:pos x="5733" y="1282"/>
                </a:cxn>
                <a:cxn ang="0">
                  <a:pos x="5761" y="1259"/>
                </a:cxn>
                <a:cxn ang="0">
                  <a:pos x="5782" y="1230"/>
                </a:cxn>
                <a:cxn ang="0">
                  <a:pos x="5799" y="1196"/>
                </a:cxn>
                <a:cxn ang="0">
                  <a:pos x="5810" y="1154"/>
                </a:cxn>
                <a:cxn ang="0">
                  <a:pos x="5820" y="1071"/>
                </a:cxn>
                <a:cxn ang="0">
                  <a:pos x="5820" y="293"/>
                </a:cxn>
                <a:cxn ang="0">
                  <a:pos x="5813" y="185"/>
                </a:cxn>
                <a:cxn ang="0">
                  <a:pos x="5803" y="142"/>
                </a:cxn>
                <a:cxn ang="0">
                  <a:pos x="5789" y="104"/>
                </a:cxn>
                <a:cxn ang="0">
                  <a:pos x="5769" y="74"/>
                </a:cxn>
                <a:cxn ang="0">
                  <a:pos x="5744" y="49"/>
                </a:cxn>
                <a:cxn ang="0">
                  <a:pos x="5712" y="30"/>
                </a:cxn>
                <a:cxn ang="0">
                  <a:pos x="5674" y="15"/>
                </a:cxn>
                <a:cxn ang="0">
                  <a:pos x="5630" y="5"/>
                </a:cxn>
                <a:cxn ang="0">
                  <a:pos x="5539" y="0"/>
                </a:cxn>
                <a:cxn ang="0">
                  <a:pos x="244" y="1"/>
                </a:cxn>
                <a:cxn ang="0">
                  <a:pos x="176" y="8"/>
                </a:cxn>
                <a:cxn ang="0">
                  <a:pos x="133" y="19"/>
                </a:cxn>
                <a:cxn ang="0">
                  <a:pos x="99" y="35"/>
                </a:cxn>
                <a:cxn ang="0">
                  <a:pos x="69" y="56"/>
                </a:cxn>
                <a:cxn ang="0">
                  <a:pos x="45" y="84"/>
                </a:cxn>
                <a:cxn ang="0">
                  <a:pos x="27" y="117"/>
                </a:cxn>
                <a:cxn ang="0">
                  <a:pos x="14" y="155"/>
                </a:cxn>
                <a:cxn ang="0">
                  <a:pos x="3" y="218"/>
                </a:cxn>
                <a:cxn ang="0">
                  <a:pos x="0" y="1031"/>
                </a:cxn>
                <a:cxn ang="0">
                  <a:pos x="3" y="1107"/>
                </a:cxn>
                <a:cxn ang="0">
                  <a:pos x="14" y="1169"/>
                </a:cxn>
                <a:cxn ang="0">
                  <a:pos x="27" y="1208"/>
                </a:cxn>
                <a:cxn ang="0">
                  <a:pos x="45" y="1241"/>
                </a:cxn>
                <a:cxn ang="0">
                  <a:pos x="69" y="1267"/>
                </a:cxn>
                <a:cxn ang="0">
                  <a:pos x="99" y="1289"/>
                </a:cxn>
                <a:cxn ang="0">
                  <a:pos x="133" y="1305"/>
                </a:cxn>
                <a:cxn ang="0">
                  <a:pos x="176" y="1316"/>
                </a:cxn>
                <a:cxn ang="0">
                  <a:pos x="244" y="1323"/>
                </a:cxn>
                <a:cxn ang="0">
                  <a:pos x="2129" y="6686"/>
                </a:cxn>
              </a:cxnLst>
              <a:rect l="0" t="0" r="r" b="b"/>
              <a:pathLst>
                <a:path w="5820" h="6979">
                  <a:moveTo>
                    <a:pt x="2129" y="6686"/>
                  </a:moveTo>
                  <a:lnTo>
                    <a:pt x="2129" y="6686"/>
                  </a:lnTo>
                  <a:lnTo>
                    <a:pt x="2129" y="6725"/>
                  </a:lnTo>
                  <a:lnTo>
                    <a:pt x="2132" y="6761"/>
                  </a:lnTo>
                  <a:lnTo>
                    <a:pt x="2136" y="6794"/>
                  </a:lnTo>
                  <a:lnTo>
                    <a:pt x="2139" y="6809"/>
                  </a:lnTo>
                  <a:lnTo>
                    <a:pt x="2143" y="6824"/>
                  </a:lnTo>
                  <a:lnTo>
                    <a:pt x="2147" y="6838"/>
                  </a:lnTo>
                  <a:lnTo>
                    <a:pt x="2151" y="6851"/>
                  </a:lnTo>
                  <a:lnTo>
                    <a:pt x="2156" y="6863"/>
                  </a:lnTo>
                  <a:lnTo>
                    <a:pt x="2161" y="6875"/>
                  </a:lnTo>
                  <a:lnTo>
                    <a:pt x="2167" y="6886"/>
                  </a:lnTo>
                  <a:lnTo>
                    <a:pt x="2173" y="6896"/>
                  </a:lnTo>
                  <a:lnTo>
                    <a:pt x="2180" y="6905"/>
                  </a:lnTo>
                  <a:lnTo>
                    <a:pt x="2189" y="6915"/>
                  </a:lnTo>
                  <a:lnTo>
                    <a:pt x="2197" y="6923"/>
                  </a:lnTo>
                  <a:lnTo>
                    <a:pt x="2206" y="6931"/>
                  </a:lnTo>
                  <a:lnTo>
                    <a:pt x="2216" y="6937"/>
                  </a:lnTo>
                  <a:lnTo>
                    <a:pt x="2226" y="6944"/>
                  </a:lnTo>
                  <a:lnTo>
                    <a:pt x="2238" y="6950"/>
                  </a:lnTo>
                  <a:lnTo>
                    <a:pt x="2249" y="6955"/>
                  </a:lnTo>
                  <a:lnTo>
                    <a:pt x="2262" y="6960"/>
                  </a:lnTo>
                  <a:lnTo>
                    <a:pt x="2276" y="6965"/>
                  </a:lnTo>
                  <a:lnTo>
                    <a:pt x="2290" y="6968"/>
                  </a:lnTo>
                  <a:lnTo>
                    <a:pt x="2304" y="6971"/>
                  </a:lnTo>
                  <a:lnTo>
                    <a:pt x="2321" y="6974"/>
                  </a:lnTo>
                  <a:lnTo>
                    <a:pt x="2337" y="6976"/>
                  </a:lnTo>
                  <a:lnTo>
                    <a:pt x="2372" y="6979"/>
                  </a:lnTo>
                  <a:lnTo>
                    <a:pt x="2411" y="6979"/>
                  </a:lnTo>
                  <a:lnTo>
                    <a:pt x="3410" y="6979"/>
                  </a:lnTo>
                  <a:lnTo>
                    <a:pt x="3410" y="6979"/>
                  </a:lnTo>
                  <a:lnTo>
                    <a:pt x="3449" y="6979"/>
                  </a:lnTo>
                  <a:lnTo>
                    <a:pt x="3485" y="6976"/>
                  </a:lnTo>
                  <a:lnTo>
                    <a:pt x="3501" y="6974"/>
                  </a:lnTo>
                  <a:lnTo>
                    <a:pt x="3516" y="6971"/>
                  </a:lnTo>
                  <a:lnTo>
                    <a:pt x="3532" y="6968"/>
                  </a:lnTo>
                  <a:lnTo>
                    <a:pt x="3546" y="6965"/>
                  </a:lnTo>
                  <a:lnTo>
                    <a:pt x="3559" y="6960"/>
                  </a:lnTo>
                  <a:lnTo>
                    <a:pt x="3572" y="6955"/>
                  </a:lnTo>
                  <a:lnTo>
                    <a:pt x="3584" y="6950"/>
                  </a:lnTo>
                  <a:lnTo>
                    <a:pt x="3595" y="6944"/>
                  </a:lnTo>
                  <a:lnTo>
                    <a:pt x="3605" y="6937"/>
                  </a:lnTo>
                  <a:lnTo>
                    <a:pt x="3616" y="6931"/>
                  </a:lnTo>
                  <a:lnTo>
                    <a:pt x="3624" y="6923"/>
                  </a:lnTo>
                  <a:lnTo>
                    <a:pt x="3633" y="6915"/>
                  </a:lnTo>
                  <a:lnTo>
                    <a:pt x="3640" y="6905"/>
                  </a:lnTo>
                  <a:lnTo>
                    <a:pt x="3647" y="6896"/>
                  </a:lnTo>
                  <a:lnTo>
                    <a:pt x="3655" y="6886"/>
                  </a:lnTo>
                  <a:lnTo>
                    <a:pt x="3661" y="6875"/>
                  </a:lnTo>
                  <a:lnTo>
                    <a:pt x="3666" y="6863"/>
                  </a:lnTo>
                  <a:lnTo>
                    <a:pt x="3671" y="6851"/>
                  </a:lnTo>
                  <a:lnTo>
                    <a:pt x="3675" y="6838"/>
                  </a:lnTo>
                  <a:lnTo>
                    <a:pt x="3679" y="6824"/>
                  </a:lnTo>
                  <a:lnTo>
                    <a:pt x="3682" y="6809"/>
                  </a:lnTo>
                  <a:lnTo>
                    <a:pt x="3685" y="6794"/>
                  </a:lnTo>
                  <a:lnTo>
                    <a:pt x="3689" y="6761"/>
                  </a:lnTo>
                  <a:lnTo>
                    <a:pt x="3691" y="6725"/>
                  </a:lnTo>
                  <a:lnTo>
                    <a:pt x="3692" y="6686"/>
                  </a:lnTo>
                  <a:lnTo>
                    <a:pt x="3692" y="1324"/>
                  </a:lnTo>
                  <a:lnTo>
                    <a:pt x="5539" y="1324"/>
                  </a:lnTo>
                  <a:lnTo>
                    <a:pt x="5539" y="1324"/>
                  </a:lnTo>
                  <a:lnTo>
                    <a:pt x="5578" y="1323"/>
                  </a:lnTo>
                  <a:lnTo>
                    <a:pt x="5613" y="1320"/>
                  </a:lnTo>
                  <a:lnTo>
                    <a:pt x="5630" y="1318"/>
                  </a:lnTo>
                  <a:lnTo>
                    <a:pt x="5645" y="1316"/>
                  </a:lnTo>
                  <a:lnTo>
                    <a:pt x="5660" y="1313"/>
                  </a:lnTo>
                  <a:lnTo>
                    <a:pt x="5674" y="1309"/>
                  </a:lnTo>
                  <a:lnTo>
                    <a:pt x="5687" y="1305"/>
                  </a:lnTo>
                  <a:lnTo>
                    <a:pt x="5701" y="1300"/>
                  </a:lnTo>
                  <a:lnTo>
                    <a:pt x="5712" y="1295"/>
                  </a:lnTo>
                  <a:lnTo>
                    <a:pt x="5723" y="1289"/>
                  </a:lnTo>
                  <a:lnTo>
                    <a:pt x="5733" y="1282"/>
                  </a:lnTo>
                  <a:lnTo>
                    <a:pt x="5744" y="1275"/>
                  </a:lnTo>
                  <a:lnTo>
                    <a:pt x="5753" y="1267"/>
                  </a:lnTo>
                  <a:lnTo>
                    <a:pt x="5761" y="1259"/>
                  </a:lnTo>
                  <a:lnTo>
                    <a:pt x="5769" y="1250"/>
                  </a:lnTo>
                  <a:lnTo>
                    <a:pt x="5776" y="1241"/>
                  </a:lnTo>
                  <a:lnTo>
                    <a:pt x="5782" y="1230"/>
                  </a:lnTo>
                  <a:lnTo>
                    <a:pt x="5789" y="1219"/>
                  </a:lnTo>
                  <a:lnTo>
                    <a:pt x="5794" y="1208"/>
                  </a:lnTo>
                  <a:lnTo>
                    <a:pt x="5799" y="1196"/>
                  </a:lnTo>
                  <a:lnTo>
                    <a:pt x="5803" y="1182"/>
                  </a:lnTo>
                  <a:lnTo>
                    <a:pt x="5807" y="1169"/>
                  </a:lnTo>
                  <a:lnTo>
                    <a:pt x="5810" y="1154"/>
                  </a:lnTo>
                  <a:lnTo>
                    <a:pt x="5813" y="1139"/>
                  </a:lnTo>
                  <a:lnTo>
                    <a:pt x="5817" y="1107"/>
                  </a:lnTo>
                  <a:lnTo>
                    <a:pt x="5820" y="1071"/>
                  </a:lnTo>
                  <a:lnTo>
                    <a:pt x="5820" y="1031"/>
                  </a:lnTo>
                  <a:lnTo>
                    <a:pt x="5820" y="293"/>
                  </a:lnTo>
                  <a:lnTo>
                    <a:pt x="5820" y="293"/>
                  </a:lnTo>
                  <a:lnTo>
                    <a:pt x="5820" y="254"/>
                  </a:lnTo>
                  <a:lnTo>
                    <a:pt x="5817" y="218"/>
                  </a:lnTo>
                  <a:lnTo>
                    <a:pt x="5813" y="185"/>
                  </a:lnTo>
                  <a:lnTo>
                    <a:pt x="5810" y="170"/>
                  </a:lnTo>
                  <a:lnTo>
                    <a:pt x="5807" y="155"/>
                  </a:lnTo>
                  <a:lnTo>
                    <a:pt x="5803" y="142"/>
                  </a:lnTo>
                  <a:lnTo>
                    <a:pt x="5799" y="129"/>
                  </a:lnTo>
                  <a:lnTo>
                    <a:pt x="5794" y="117"/>
                  </a:lnTo>
                  <a:lnTo>
                    <a:pt x="5789" y="104"/>
                  </a:lnTo>
                  <a:lnTo>
                    <a:pt x="5782" y="94"/>
                  </a:lnTo>
                  <a:lnTo>
                    <a:pt x="5776" y="84"/>
                  </a:lnTo>
                  <a:lnTo>
                    <a:pt x="5769" y="74"/>
                  </a:lnTo>
                  <a:lnTo>
                    <a:pt x="5761" y="64"/>
                  </a:lnTo>
                  <a:lnTo>
                    <a:pt x="5753" y="56"/>
                  </a:lnTo>
                  <a:lnTo>
                    <a:pt x="5744" y="49"/>
                  </a:lnTo>
                  <a:lnTo>
                    <a:pt x="5733" y="42"/>
                  </a:lnTo>
                  <a:lnTo>
                    <a:pt x="5723" y="35"/>
                  </a:lnTo>
                  <a:lnTo>
                    <a:pt x="5712" y="30"/>
                  </a:lnTo>
                  <a:lnTo>
                    <a:pt x="5701" y="24"/>
                  </a:lnTo>
                  <a:lnTo>
                    <a:pt x="5687" y="19"/>
                  </a:lnTo>
                  <a:lnTo>
                    <a:pt x="5674" y="15"/>
                  </a:lnTo>
                  <a:lnTo>
                    <a:pt x="5660" y="11"/>
                  </a:lnTo>
                  <a:lnTo>
                    <a:pt x="5645" y="8"/>
                  </a:lnTo>
                  <a:lnTo>
                    <a:pt x="5630" y="5"/>
                  </a:lnTo>
                  <a:lnTo>
                    <a:pt x="5613" y="3"/>
                  </a:lnTo>
                  <a:lnTo>
                    <a:pt x="5578" y="1"/>
                  </a:lnTo>
                  <a:lnTo>
                    <a:pt x="5539" y="0"/>
                  </a:lnTo>
                  <a:lnTo>
                    <a:pt x="283" y="0"/>
                  </a:lnTo>
                  <a:lnTo>
                    <a:pt x="283" y="0"/>
                  </a:lnTo>
                  <a:lnTo>
                    <a:pt x="244" y="1"/>
                  </a:lnTo>
                  <a:lnTo>
                    <a:pt x="208" y="3"/>
                  </a:lnTo>
                  <a:lnTo>
                    <a:pt x="192" y="5"/>
                  </a:lnTo>
                  <a:lnTo>
                    <a:pt x="176" y="8"/>
                  </a:lnTo>
                  <a:lnTo>
                    <a:pt x="161" y="11"/>
                  </a:lnTo>
                  <a:lnTo>
                    <a:pt x="148" y="15"/>
                  </a:lnTo>
                  <a:lnTo>
                    <a:pt x="133" y="19"/>
                  </a:lnTo>
                  <a:lnTo>
                    <a:pt x="121" y="24"/>
                  </a:lnTo>
                  <a:lnTo>
                    <a:pt x="109" y="30"/>
                  </a:lnTo>
                  <a:lnTo>
                    <a:pt x="99" y="35"/>
                  </a:lnTo>
                  <a:lnTo>
                    <a:pt x="87" y="42"/>
                  </a:lnTo>
                  <a:lnTo>
                    <a:pt x="78" y="49"/>
                  </a:lnTo>
                  <a:lnTo>
                    <a:pt x="69" y="56"/>
                  </a:lnTo>
                  <a:lnTo>
                    <a:pt x="61" y="64"/>
                  </a:lnTo>
                  <a:lnTo>
                    <a:pt x="52" y="74"/>
                  </a:lnTo>
                  <a:lnTo>
                    <a:pt x="45" y="84"/>
                  </a:lnTo>
                  <a:lnTo>
                    <a:pt x="38" y="94"/>
                  </a:lnTo>
                  <a:lnTo>
                    <a:pt x="32" y="104"/>
                  </a:lnTo>
                  <a:lnTo>
                    <a:pt x="27" y="117"/>
                  </a:lnTo>
                  <a:lnTo>
                    <a:pt x="22" y="129"/>
                  </a:lnTo>
                  <a:lnTo>
                    <a:pt x="18" y="142"/>
                  </a:lnTo>
                  <a:lnTo>
                    <a:pt x="14" y="155"/>
                  </a:lnTo>
                  <a:lnTo>
                    <a:pt x="11" y="170"/>
                  </a:lnTo>
                  <a:lnTo>
                    <a:pt x="7" y="185"/>
                  </a:lnTo>
                  <a:lnTo>
                    <a:pt x="3" y="218"/>
                  </a:lnTo>
                  <a:lnTo>
                    <a:pt x="1" y="254"/>
                  </a:lnTo>
                  <a:lnTo>
                    <a:pt x="0" y="293"/>
                  </a:lnTo>
                  <a:lnTo>
                    <a:pt x="0" y="1031"/>
                  </a:lnTo>
                  <a:lnTo>
                    <a:pt x="0" y="1031"/>
                  </a:lnTo>
                  <a:lnTo>
                    <a:pt x="1" y="1071"/>
                  </a:lnTo>
                  <a:lnTo>
                    <a:pt x="3" y="1107"/>
                  </a:lnTo>
                  <a:lnTo>
                    <a:pt x="7" y="1139"/>
                  </a:lnTo>
                  <a:lnTo>
                    <a:pt x="11" y="1154"/>
                  </a:lnTo>
                  <a:lnTo>
                    <a:pt x="14" y="1169"/>
                  </a:lnTo>
                  <a:lnTo>
                    <a:pt x="18" y="1182"/>
                  </a:lnTo>
                  <a:lnTo>
                    <a:pt x="22" y="1196"/>
                  </a:lnTo>
                  <a:lnTo>
                    <a:pt x="27" y="1208"/>
                  </a:lnTo>
                  <a:lnTo>
                    <a:pt x="32" y="1219"/>
                  </a:lnTo>
                  <a:lnTo>
                    <a:pt x="38" y="1230"/>
                  </a:lnTo>
                  <a:lnTo>
                    <a:pt x="45" y="1241"/>
                  </a:lnTo>
                  <a:lnTo>
                    <a:pt x="52" y="1250"/>
                  </a:lnTo>
                  <a:lnTo>
                    <a:pt x="61" y="1259"/>
                  </a:lnTo>
                  <a:lnTo>
                    <a:pt x="69" y="1267"/>
                  </a:lnTo>
                  <a:lnTo>
                    <a:pt x="78" y="1275"/>
                  </a:lnTo>
                  <a:lnTo>
                    <a:pt x="87" y="1282"/>
                  </a:lnTo>
                  <a:lnTo>
                    <a:pt x="99" y="1289"/>
                  </a:lnTo>
                  <a:lnTo>
                    <a:pt x="109" y="1295"/>
                  </a:lnTo>
                  <a:lnTo>
                    <a:pt x="121" y="1300"/>
                  </a:lnTo>
                  <a:lnTo>
                    <a:pt x="133" y="1305"/>
                  </a:lnTo>
                  <a:lnTo>
                    <a:pt x="148" y="1309"/>
                  </a:lnTo>
                  <a:lnTo>
                    <a:pt x="161" y="1313"/>
                  </a:lnTo>
                  <a:lnTo>
                    <a:pt x="176" y="1316"/>
                  </a:lnTo>
                  <a:lnTo>
                    <a:pt x="192" y="1318"/>
                  </a:lnTo>
                  <a:lnTo>
                    <a:pt x="208" y="1320"/>
                  </a:lnTo>
                  <a:lnTo>
                    <a:pt x="244" y="1323"/>
                  </a:lnTo>
                  <a:lnTo>
                    <a:pt x="283" y="1324"/>
                  </a:lnTo>
                  <a:lnTo>
                    <a:pt x="2129" y="1324"/>
                  </a:lnTo>
                  <a:lnTo>
                    <a:pt x="2129" y="668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</p:grp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11200" y="601020"/>
            <a:ext cx="9658800" cy="430887"/>
          </a:xfrm>
        </p:spPr>
        <p:txBody>
          <a:bodyPr lIns="0" tIns="0" rIns="0" bIns="0" anchor="b">
            <a:spAutoFit/>
          </a:bodyPr>
          <a:lstStyle>
            <a:lvl1pPr algn="l">
              <a:defRPr sz="2800" b="1">
                <a:solidFill>
                  <a:schemeClr val="accent2"/>
                </a:solidFill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fr-CH" noProof="0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tret entira  pag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2"/>
          <p:cNvSpPr>
            <a:spLocks noChangeArrowheads="1"/>
          </p:cNvSpPr>
          <p:nvPr userDrawn="1"/>
        </p:nvSpPr>
        <p:spPr bwMode="auto">
          <a:xfrm>
            <a:off x="9742488" y="5689600"/>
            <a:ext cx="419100" cy="144463"/>
          </a:xfrm>
          <a:prstGeom prst="rect">
            <a:avLst/>
          </a:prstGeom>
          <a:solidFill>
            <a:srgbClr val="AF001E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latin typeface="+mn-lt"/>
            </a:endParaRPr>
          </a:p>
        </p:txBody>
      </p:sp>
      <p:sp>
        <p:nvSpPr>
          <p:cNvPr id="4" name="Freeform 13"/>
          <p:cNvSpPr>
            <a:spLocks/>
          </p:cNvSpPr>
          <p:nvPr userDrawn="1"/>
        </p:nvSpPr>
        <p:spPr bwMode="auto">
          <a:xfrm>
            <a:off x="9767888" y="5726113"/>
            <a:ext cx="49212" cy="69850"/>
          </a:xfrm>
          <a:custGeom>
            <a:avLst/>
            <a:gdLst/>
            <a:ahLst/>
            <a:cxnLst>
              <a:cxn ang="0">
                <a:pos x="3" y="4335"/>
              </a:cxn>
              <a:cxn ang="0">
                <a:pos x="55" y="4404"/>
              </a:cxn>
              <a:cxn ang="0">
                <a:pos x="165" y="4431"/>
              </a:cxn>
              <a:cxn ang="0">
                <a:pos x="1037" y="4485"/>
              </a:cxn>
              <a:cxn ang="0">
                <a:pos x="1606" y="4478"/>
              </a:cxn>
              <a:cxn ang="0">
                <a:pos x="2018" y="4425"/>
              </a:cxn>
              <a:cxn ang="0">
                <a:pos x="2305" y="4349"/>
              </a:cxn>
              <a:cxn ang="0">
                <a:pos x="2560" y="4241"/>
              </a:cxn>
              <a:cxn ang="0">
                <a:pos x="2776" y="4097"/>
              </a:cxn>
              <a:cxn ang="0">
                <a:pos x="2951" y="3915"/>
              </a:cxn>
              <a:cxn ang="0">
                <a:pos x="3081" y="3692"/>
              </a:cxn>
              <a:cxn ang="0">
                <a:pos x="3162" y="3428"/>
              </a:cxn>
              <a:cxn ang="0">
                <a:pos x="3190" y="3119"/>
              </a:cxn>
              <a:cxn ang="0">
                <a:pos x="3160" y="2801"/>
              </a:cxn>
              <a:cxn ang="0">
                <a:pos x="3048" y="2494"/>
              </a:cxn>
              <a:cxn ang="0">
                <a:pos x="2947" y="2347"/>
              </a:cxn>
              <a:cxn ang="0">
                <a:pos x="2814" y="2213"/>
              </a:cxn>
              <a:cxn ang="0">
                <a:pos x="2645" y="2092"/>
              </a:cxn>
              <a:cxn ang="0">
                <a:pos x="2188" y="1893"/>
              </a:cxn>
              <a:cxn ang="0">
                <a:pos x="1348" y="1664"/>
              </a:cxn>
              <a:cxn ang="0">
                <a:pos x="1175" y="1578"/>
              </a:cxn>
              <a:cxn ang="0">
                <a:pos x="1078" y="1481"/>
              </a:cxn>
              <a:cxn ang="0">
                <a:pos x="1029" y="1354"/>
              </a:cxn>
              <a:cxn ang="0">
                <a:pos x="1025" y="1202"/>
              </a:cxn>
              <a:cxn ang="0">
                <a:pos x="1092" y="1028"/>
              </a:cxn>
              <a:cxn ang="0">
                <a:pos x="1225" y="920"/>
              </a:cxn>
              <a:cxn ang="0">
                <a:pos x="1403" y="862"/>
              </a:cxn>
              <a:cxn ang="0">
                <a:pos x="1664" y="842"/>
              </a:cxn>
              <a:cxn ang="0">
                <a:pos x="2518" y="876"/>
              </a:cxn>
              <a:cxn ang="0">
                <a:pos x="2822" y="889"/>
              </a:cxn>
              <a:cxn ang="0">
                <a:pos x="2909" y="837"/>
              </a:cxn>
              <a:cxn ang="0">
                <a:pos x="3026" y="219"/>
              </a:cxn>
              <a:cxn ang="0">
                <a:pos x="3010" y="117"/>
              </a:cxn>
              <a:cxn ang="0">
                <a:pos x="2934" y="68"/>
              </a:cxn>
              <a:cxn ang="0">
                <a:pos x="2441" y="20"/>
              </a:cxn>
              <a:cxn ang="0">
                <a:pos x="1713" y="0"/>
              </a:cxn>
              <a:cxn ang="0">
                <a:pos x="1410" y="13"/>
              </a:cxn>
              <a:cxn ang="0">
                <a:pos x="1096" y="59"/>
              </a:cxn>
              <a:cxn ang="0">
                <a:pos x="823" y="137"/>
              </a:cxn>
              <a:cxn ang="0">
                <a:pos x="591" y="247"/>
              </a:cxn>
              <a:cxn ang="0">
                <a:pos x="400" y="385"/>
              </a:cxn>
              <a:cxn ang="0">
                <a:pos x="250" y="552"/>
              </a:cxn>
              <a:cxn ang="0">
                <a:pos x="139" y="744"/>
              </a:cxn>
              <a:cxn ang="0">
                <a:pos x="69" y="961"/>
              </a:cxn>
              <a:cxn ang="0">
                <a:pos x="38" y="1200"/>
              </a:cxn>
              <a:cxn ang="0">
                <a:pos x="54" y="1523"/>
              </a:cxn>
              <a:cxn ang="0">
                <a:pos x="168" y="1899"/>
              </a:cxn>
              <a:cxn ang="0">
                <a:pos x="382" y="2196"/>
              </a:cxn>
              <a:cxn ang="0">
                <a:pos x="689" y="2417"/>
              </a:cxn>
              <a:cxn ang="0">
                <a:pos x="1083" y="2566"/>
              </a:cxn>
              <a:cxn ang="0">
                <a:pos x="1858" y="2782"/>
              </a:cxn>
              <a:cxn ang="0">
                <a:pos x="2025" y="2871"/>
              </a:cxn>
              <a:cxn ang="0">
                <a:pos x="2130" y="2981"/>
              </a:cxn>
              <a:cxn ang="0">
                <a:pos x="2180" y="3118"/>
              </a:cxn>
              <a:cxn ang="0">
                <a:pos x="2178" y="3287"/>
              </a:cxn>
              <a:cxn ang="0">
                <a:pos x="2105" y="3463"/>
              </a:cxn>
              <a:cxn ang="0">
                <a:pos x="1948" y="3569"/>
              </a:cxn>
              <a:cxn ang="0">
                <a:pos x="1700" y="3623"/>
              </a:cxn>
              <a:cxn ang="0">
                <a:pos x="1294" y="3639"/>
              </a:cxn>
              <a:cxn ang="0">
                <a:pos x="519" y="3599"/>
              </a:cxn>
              <a:cxn ang="0">
                <a:pos x="205" y="3585"/>
              </a:cxn>
              <a:cxn ang="0">
                <a:pos x="119" y="3636"/>
              </a:cxn>
            </a:cxnLst>
            <a:rect l="0" t="0" r="r" b="b"/>
            <a:pathLst>
              <a:path w="3190" h="4488">
                <a:moveTo>
                  <a:pt x="84" y="3742"/>
                </a:moveTo>
                <a:lnTo>
                  <a:pt x="2" y="4269"/>
                </a:lnTo>
                <a:lnTo>
                  <a:pt x="2" y="4269"/>
                </a:lnTo>
                <a:lnTo>
                  <a:pt x="0" y="4287"/>
                </a:lnTo>
                <a:lnTo>
                  <a:pt x="0" y="4305"/>
                </a:lnTo>
                <a:lnTo>
                  <a:pt x="1" y="4320"/>
                </a:lnTo>
                <a:lnTo>
                  <a:pt x="3" y="4335"/>
                </a:lnTo>
                <a:lnTo>
                  <a:pt x="6" y="4348"/>
                </a:lnTo>
                <a:lnTo>
                  <a:pt x="11" y="4360"/>
                </a:lnTo>
                <a:lnTo>
                  <a:pt x="18" y="4371"/>
                </a:lnTo>
                <a:lnTo>
                  <a:pt x="26" y="4381"/>
                </a:lnTo>
                <a:lnTo>
                  <a:pt x="34" y="4389"/>
                </a:lnTo>
                <a:lnTo>
                  <a:pt x="44" y="4397"/>
                </a:lnTo>
                <a:lnTo>
                  <a:pt x="55" y="4404"/>
                </a:lnTo>
                <a:lnTo>
                  <a:pt x="67" y="4410"/>
                </a:lnTo>
                <a:lnTo>
                  <a:pt x="80" y="4415"/>
                </a:lnTo>
                <a:lnTo>
                  <a:pt x="94" y="4420"/>
                </a:lnTo>
                <a:lnTo>
                  <a:pt x="109" y="4423"/>
                </a:lnTo>
                <a:lnTo>
                  <a:pt x="125" y="4426"/>
                </a:lnTo>
                <a:lnTo>
                  <a:pt x="125" y="4426"/>
                </a:lnTo>
                <a:lnTo>
                  <a:pt x="165" y="4431"/>
                </a:lnTo>
                <a:lnTo>
                  <a:pt x="213" y="4437"/>
                </a:lnTo>
                <a:lnTo>
                  <a:pt x="326" y="4448"/>
                </a:lnTo>
                <a:lnTo>
                  <a:pt x="459" y="4457"/>
                </a:lnTo>
                <a:lnTo>
                  <a:pt x="610" y="4467"/>
                </a:lnTo>
                <a:lnTo>
                  <a:pt x="773" y="4476"/>
                </a:lnTo>
                <a:lnTo>
                  <a:pt x="947" y="4482"/>
                </a:lnTo>
                <a:lnTo>
                  <a:pt x="1037" y="4485"/>
                </a:lnTo>
                <a:lnTo>
                  <a:pt x="1126" y="4486"/>
                </a:lnTo>
                <a:lnTo>
                  <a:pt x="1217" y="4488"/>
                </a:lnTo>
                <a:lnTo>
                  <a:pt x="1309" y="4488"/>
                </a:lnTo>
                <a:lnTo>
                  <a:pt x="1309" y="4488"/>
                </a:lnTo>
                <a:lnTo>
                  <a:pt x="1409" y="4487"/>
                </a:lnTo>
                <a:lnTo>
                  <a:pt x="1509" y="4483"/>
                </a:lnTo>
                <a:lnTo>
                  <a:pt x="1606" y="4478"/>
                </a:lnTo>
                <a:lnTo>
                  <a:pt x="1702" y="4470"/>
                </a:lnTo>
                <a:lnTo>
                  <a:pt x="1795" y="4461"/>
                </a:lnTo>
                <a:lnTo>
                  <a:pt x="1841" y="4454"/>
                </a:lnTo>
                <a:lnTo>
                  <a:pt x="1886" y="4448"/>
                </a:lnTo>
                <a:lnTo>
                  <a:pt x="1930" y="4441"/>
                </a:lnTo>
                <a:lnTo>
                  <a:pt x="1975" y="4434"/>
                </a:lnTo>
                <a:lnTo>
                  <a:pt x="2018" y="4425"/>
                </a:lnTo>
                <a:lnTo>
                  <a:pt x="2062" y="4416"/>
                </a:lnTo>
                <a:lnTo>
                  <a:pt x="2104" y="4407"/>
                </a:lnTo>
                <a:lnTo>
                  <a:pt x="2145" y="4397"/>
                </a:lnTo>
                <a:lnTo>
                  <a:pt x="2186" y="4386"/>
                </a:lnTo>
                <a:lnTo>
                  <a:pt x="2227" y="4374"/>
                </a:lnTo>
                <a:lnTo>
                  <a:pt x="2266" y="4362"/>
                </a:lnTo>
                <a:lnTo>
                  <a:pt x="2305" y="4349"/>
                </a:lnTo>
                <a:lnTo>
                  <a:pt x="2344" y="4336"/>
                </a:lnTo>
                <a:lnTo>
                  <a:pt x="2382" y="4322"/>
                </a:lnTo>
                <a:lnTo>
                  <a:pt x="2419" y="4307"/>
                </a:lnTo>
                <a:lnTo>
                  <a:pt x="2455" y="4292"/>
                </a:lnTo>
                <a:lnTo>
                  <a:pt x="2491" y="4275"/>
                </a:lnTo>
                <a:lnTo>
                  <a:pt x="2525" y="4258"/>
                </a:lnTo>
                <a:lnTo>
                  <a:pt x="2560" y="4241"/>
                </a:lnTo>
                <a:lnTo>
                  <a:pt x="2593" y="4222"/>
                </a:lnTo>
                <a:lnTo>
                  <a:pt x="2625" y="4203"/>
                </a:lnTo>
                <a:lnTo>
                  <a:pt x="2658" y="4183"/>
                </a:lnTo>
                <a:lnTo>
                  <a:pt x="2688" y="4163"/>
                </a:lnTo>
                <a:lnTo>
                  <a:pt x="2718" y="4141"/>
                </a:lnTo>
                <a:lnTo>
                  <a:pt x="2747" y="4119"/>
                </a:lnTo>
                <a:lnTo>
                  <a:pt x="2776" y="4097"/>
                </a:lnTo>
                <a:lnTo>
                  <a:pt x="2804" y="4073"/>
                </a:lnTo>
                <a:lnTo>
                  <a:pt x="2831" y="4048"/>
                </a:lnTo>
                <a:lnTo>
                  <a:pt x="2857" y="4023"/>
                </a:lnTo>
                <a:lnTo>
                  <a:pt x="2882" y="3997"/>
                </a:lnTo>
                <a:lnTo>
                  <a:pt x="2906" y="3971"/>
                </a:lnTo>
                <a:lnTo>
                  <a:pt x="2928" y="3943"/>
                </a:lnTo>
                <a:lnTo>
                  <a:pt x="2951" y="3915"/>
                </a:lnTo>
                <a:lnTo>
                  <a:pt x="2973" y="3885"/>
                </a:lnTo>
                <a:lnTo>
                  <a:pt x="2993" y="3855"/>
                </a:lnTo>
                <a:lnTo>
                  <a:pt x="3013" y="3825"/>
                </a:lnTo>
                <a:lnTo>
                  <a:pt x="3031" y="3793"/>
                </a:lnTo>
                <a:lnTo>
                  <a:pt x="3049" y="3761"/>
                </a:lnTo>
                <a:lnTo>
                  <a:pt x="3066" y="3727"/>
                </a:lnTo>
                <a:lnTo>
                  <a:pt x="3081" y="3692"/>
                </a:lnTo>
                <a:lnTo>
                  <a:pt x="3096" y="3658"/>
                </a:lnTo>
                <a:lnTo>
                  <a:pt x="3109" y="3622"/>
                </a:lnTo>
                <a:lnTo>
                  <a:pt x="3122" y="3585"/>
                </a:lnTo>
                <a:lnTo>
                  <a:pt x="3134" y="3547"/>
                </a:lnTo>
                <a:lnTo>
                  <a:pt x="3144" y="3508"/>
                </a:lnTo>
                <a:lnTo>
                  <a:pt x="3154" y="3469"/>
                </a:lnTo>
                <a:lnTo>
                  <a:pt x="3162" y="3428"/>
                </a:lnTo>
                <a:lnTo>
                  <a:pt x="3169" y="3387"/>
                </a:lnTo>
                <a:lnTo>
                  <a:pt x="3175" y="3345"/>
                </a:lnTo>
                <a:lnTo>
                  <a:pt x="3181" y="3301"/>
                </a:lnTo>
                <a:lnTo>
                  <a:pt x="3185" y="3257"/>
                </a:lnTo>
                <a:lnTo>
                  <a:pt x="3187" y="3212"/>
                </a:lnTo>
                <a:lnTo>
                  <a:pt x="3190" y="3166"/>
                </a:lnTo>
                <a:lnTo>
                  <a:pt x="3190" y="3119"/>
                </a:lnTo>
                <a:lnTo>
                  <a:pt x="3190" y="3119"/>
                </a:lnTo>
                <a:lnTo>
                  <a:pt x="3190" y="3064"/>
                </a:lnTo>
                <a:lnTo>
                  <a:pt x="3186" y="3010"/>
                </a:lnTo>
                <a:lnTo>
                  <a:pt x="3183" y="2956"/>
                </a:lnTo>
                <a:lnTo>
                  <a:pt x="3177" y="2904"/>
                </a:lnTo>
                <a:lnTo>
                  <a:pt x="3169" y="2852"/>
                </a:lnTo>
                <a:lnTo>
                  <a:pt x="3160" y="2801"/>
                </a:lnTo>
                <a:lnTo>
                  <a:pt x="3148" y="2751"/>
                </a:lnTo>
                <a:lnTo>
                  <a:pt x="3135" y="2702"/>
                </a:lnTo>
                <a:lnTo>
                  <a:pt x="3120" y="2654"/>
                </a:lnTo>
                <a:lnTo>
                  <a:pt x="3102" y="2608"/>
                </a:lnTo>
                <a:lnTo>
                  <a:pt x="3082" y="2561"/>
                </a:lnTo>
                <a:lnTo>
                  <a:pt x="3060" y="2517"/>
                </a:lnTo>
                <a:lnTo>
                  <a:pt x="3048" y="2494"/>
                </a:lnTo>
                <a:lnTo>
                  <a:pt x="3036" y="2472"/>
                </a:lnTo>
                <a:lnTo>
                  <a:pt x="3023" y="2451"/>
                </a:lnTo>
                <a:lnTo>
                  <a:pt x="3009" y="2430"/>
                </a:lnTo>
                <a:lnTo>
                  <a:pt x="2995" y="2408"/>
                </a:lnTo>
                <a:lnTo>
                  <a:pt x="2979" y="2388"/>
                </a:lnTo>
                <a:lnTo>
                  <a:pt x="2963" y="2367"/>
                </a:lnTo>
                <a:lnTo>
                  <a:pt x="2947" y="2347"/>
                </a:lnTo>
                <a:lnTo>
                  <a:pt x="2930" y="2327"/>
                </a:lnTo>
                <a:lnTo>
                  <a:pt x="2912" y="2308"/>
                </a:lnTo>
                <a:lnTo>
                  <a:pt x="2894" y="2288"/>
                </a:lnTo>
                <a:lnTo>
                  <a:pt x="2875" y="2269"/>
                </a:lnTo>
                <a:lnTo>
                  <a:pt x="2855" y="2250"/>
                </a:lnTo>
                <a:lnTo>
                  <a:pt x="2835" y="2231"/>
                </a:lnTo>
                <a:lnTo>
                  <a:pt x="2814" y="2213"/>
                </a:lnTo>
                <a:lnTo>
                  <a:pt x="2792" y="2195"/>
                </a:lnTo>
                <a:lnTo>
                  <a:pt x="2769" y="2177"/>
                </a:lnTo>
                <a:lnTo>
                  <a:pt x="2745" y="2159"/>
                </a:lnTo>
                <a:lnTo>
                  <a:pt x="2721" y="2142"/>
                </a:lnTo>
                <a:lnTo>
                  <a:pt x="2697" y="2126"/>
                </a:lnTo>
                <a:lnTo>
                  <a:pt x="2672" y="2108"/>
                </a:lnTo>
                <a:lnTo>
                  <a:pt x="2645" y="2092"/>
                </a:lnTo>
                <a:lnTo>
                  <a:pt x="2589" y="2061"/>
                </a:lnTo>
                <a:lnTo>
                  <a:pt x="2531" y="2029"/>
                </a:lnTo>
                <a:lnTo>
                  <a:pt x="2470" y="2000"/>
                </a:lnTo>
                <a:lnTo>
                  <a:pt x="2405" y="1972"/>
                </a:lnTo>
                <a:lnTo>
                  <a:pt x="2336" y="1944"/>
                </a:lnTo>
                <a:lnTo>
                  <a:pt x="2264" y="1918"/>
                </a:lnTo>
                <a:lnTo>
                  <a:pt x="2188" y="1893"/>
                </a:lnTo>
                <a:lnTo>
                  <a:pt x="2109" y="1869"/>
                </a:lnTo>
                <a:lnTo>
                  <a:pt x="2027" y="1847"/>
                </a:lnTo>
                <a:lnTo>
                  <a:pt x="1521" y="1717"/>
                </a:lnTo>
                <a:lnTo>
                  <a:pt x="1521" y="1717"/>
                </a:lnTo>
                <a:lnTo>
                  <a:pt x="1459" y="1700"/>
                </a:lnTo>
                <a:lnTo>
                  <a:pt x="1401" y="1682"/>
                </a:lnTo>
                <a:lnTo>
                  <a:pt x="1348" y="1664"/>
                </a:lnTo>
                <a:lnTo>
                  <a:pt x="1299" y="1645"/>
                </a:lnTo>
                <a:lnTo>
                  <a:pt x="1275" y="1635"/>
                </a:lnTo>
                <a:lnTo>
                  <a:pt x="1253" y="1624"/>
                </a:lnTo>
                <a:lnTo>
                  <a:pt x="1233" y="1613"/>
                </a:lnTo>
                <a:lnTo>
                  <a:pt x="1212" y="1601"/>
                </a:lnTo>
                <a:lnTo>
                  <a:pt x="1194" y="1590"/>
                </a:lnTo>
                <a:lnTo>
                  <a:pt x="1175" y="1578"/>
                </a:lnTo>
                <a:lnTo>
                  <a:pt x="1159" y="1565"/>
                </a:lnTo>
                <a:lnTo>
                  <a:pt x="1143" y="1552"/>
                </a:lnTo>
                <a:lnTo>
                  <a:pt x="1128" y="1539"/>
                </a:lnTo>
                <a:lnTo>
                  <a:pt x="1113" y="1525"/>
                </a:lnTo>
                <a:lnTo>
                  <a:pt x="1100" y="1511"/>
                </a:lnTo>
                <a:lnTo>
                  <a:pt x="1089" y="1496"/>
                </a:lnTo>
                <a:lnTo>
                  <a:pt x="1078" y="1481"/>
                </a:lnTo>
                <a:lnTo>
                  <a:pt x="1068" y="1465"/>
                </a:lnTo>
                <a:lnTo>
                  <a:pt x="1059" y="1447"/>
                </a:lnTo>
                <a:lnTo>
                  <a:pt x="1052" y="1430"/>
                </a:lnTo>
                <a:lnTo>
                  <a:pt x="1044" y="1413"/>
                </a:lnTo>
                <a:lnTo>
                  <a:pt x="1038" y="1393"/>
                </a:lnTo>
                <a:lnTo>
                  <a:pt x="1033" y="1374"/>
                </a:lnTo>
                <a:lnTo>
                  <a:pt x="1029" y="1354"/>
                </a:lnTo>
                <a:lnTo>
                  <a:pt x="1026" y="1332"/>
                </a:lnTo>
                <a:lnTo>
                  <a:pt x="1024" y="1311"/>
                </a:lnTo>
                <a:lnTo>
                  <a:pt x="1021" y="1289"/>
                </a:lnTo>
                <a:lnTo>
                  <a:pt x="1021" y="1265"/>
                </a:lnTo>
                <a:lnTo>
                  <a:pt x="1021" y="1265"/>
                </a:lnTo>
                <a:lnTo>
                  <a:pt x="1022" y="1233"/>
                </a:lnTo>
                <a:lnTo>
                  <a:pt x="1025" y="1202"/>
                </a:lnTo>
                <a:lnTo>
                  <a:pt x="1030" y="1173"/>
                </a:lnTo>
                <a:lnTo>
                  <a:pt x="1035" y="1145"/>
                </a:lnTo>
                <a:lnTo>
                  <a:pt x="1044" y="1119"/>
                </a:lnTo>
                <a:lnTo>
                  <a:pt x="1054" y="1094"/>
                </a:lnTo>
                <a:lnTo>
                  <a:pt x="1065" y="1071"/>
                </a:lnTo>
                <a:lnTo>
                  <a:pt x="1078" y="1049"/>
                </a:lnTo>
                <a:lnTo>
                  <a:pt x="1092" y="1028"/>
                </a:lnTo>
                <a:lnTo>
                  <a:pt x="1107" y="1010"/>
                </a:lnTo>
                <a:lnTo>
                  <a:pt x="1124" y="991"/>
                </a:lnTo>
                <a:lnTo>
                  <a:pt x="1142" y="975"/>
                </a:lnTo>
                <a:lnTo>
                  <a:pt x="1161" y="960"/>
                </a:lnTo>
                <a:lnTo>
                  <a:pt x="1181" y="946"/>
                </a:lnTo>
                <a:lnTo>
                  <a:pt x="1202" y="932"/>
                </a:lnTo>
                <a:lnTo>
                  <a:pt x="1225" y="920"/>
                </a:lnTo>
                <a:lnTo>
                  <a:pt x="1248" y="909"/>
                </a:lnTo>
                <a:lnTo>
                  <a:pt x="1272" y="899"/>
                </a:lnTo>
                <a:lnTo>
                  <a:pt x="1297" y="889"/>
                </a:lnTo>
                <a:lnTo>
                  <a:pt x="1323" y="882"/>
                </a:lnTo>
                <a:lnTo>
                  <a:pt x="1349" y="874"/>
                </a:lnTo>
                <a:lnTo>
                  <a:pt x="1376" y="868"/>
                </a:lnTo>
                <a:lnTo>
                  <a:pt x="1403" y="862"/>
                </a:lnTo>
                <a:lnTo>
                  <a:pt x="1431" y="858"/>
                </a:lnTo>
                <a:lnTo>
                  <a:pt x="1459" y="854"/>
                </a:lnTo>
                <a:lnTo>
                  <a:pt x="1488" y="850"/>
                </a:lnTo>
                <a:lnTo>
                  <a:pt x="1546" y="845"/>
                </a:lnTo>
                <a:lnTo>
                  <a:pt x="1605" y="842"/>
                </a:lnTo>
                <a:lnTo>
                  <a:pt x="1664" y="842"/>
                </a:lnTo>
                <a:lnTo>
                  <a:pt x="1664" y="842"/>
                </a:lnTo>
                <a:lnTo>
                  <a:pt x="1744" y="842"/>
                </a:lnTo>
                <a:lnTo>
                  <a:pt x="1823" y="843"/>
                </a:lnTo>
                <a:lnTo>
                  <a:pt x="1979" y="847"/>
                </a:lnTo>
                <a:lnTo>
                  <a:pt x="2130" y="852"/>
                </a:lnTo>
                <a:lnTo>
                  <a:pt x="2272" y="860"/>
                </a:lnTo>
                <a:lnTo>
                  <a:pt x="2403" y="868"/>
                </a:lnTo>
                <a:lnTo>
                  <a:pt x="2518" y="876"/>
                </a:lnTo>
                <a:lnTo>
                  <a:pt x="2691" y="889"/>
                </a:lnTo>
                <a:lnTo>
                  <a:pt x="2691" y="889"/>
                </a:lnTo>
                <a:lnTo>
                  <a:pt x="2723" y="891"/>
                </a:lnTo>
                <a:lnTo>
                  <a:pt x="2752" y="893"/>
                </a:lnTo>
                <a:lnTo>
                  <a:pt x="2778" y="893"/>
                </a:lnTo>
                <a:lnTo>
                  <a:pt x="2802" y="891"/>
                </a:lnTo>
                <a:lnTo>
                  <a:pt x="2822" y="889"/>
                </a:lnTo>
                <a:lnTo>
                  <a:pt x="2842" y="885"/>
                </a:lnTo>
                <a:lnTo>
                  <a:pt x="2859" y="880"/>
                </a:lnTo>
                <a:lnTo>
                  <a:pt x="2873" y="872"/>
                </a:lnTo>
                <a:lnTo>
                  <a:pt x="2881" y="868"/>
                </a:lnTo>
                <a:lnTo>
                  <a:pt x="2887" y="862"/>
                </a:lnTo>
                <a:lnTo>
                  <a:pt x="2898" y="851"/>
                </a:lnTo>
                <a:lnTo>
                  <a:pt x="2909" y="837"/>
                </a:lnTo>
                <a:lnTo>
                  <a:pt x="2918" y="822"/>
                </a:lnTo>
                <a:lnTo>
                  <a:pt x="2925" y="804"/>
                </a:lnTo>
                <a:lnTo>
                  <a:pt x="2933" y="782"/>
                </a:lnTo>
                <a:lnTo>
                  <a:pt x="2938" y="758"/>
                </a:lnTo>
                <a:lnTo>
                  <a:pt x="2944" y="732"/>
                </a:lnTo>
                <a:lnTo>
                  <a:pt x="3026" y="219"/>
                </a:lnTo>
                <a:lnTo>
                  <a:pt x="3026" y="219"/>
                </a:lnTo>
                <a:lnTo>
                  <a:pt x="3027" y="200"/>
                </a:lnTo>
                <a:lnTo>
                  <a:pt x="3028" y="183"/>
                </a:lnTo>
                <a:lnTo>
                  <a:pt x="3027" y="168"/>
                </a:lnTo>
                <a:lnTo>
                  <a:pt x="3025" y="152"/>
                </a:lnTo>
                <a:lnTo>
                  <a:pt x="3022" y="139"/>
                </a:lnTo>
                <a:lnTo>
                  <a:pt x="3016" y="128"/>
                </a:lnTo>
                <a:lnTo>
                  <a:pt x="3010" y="117"/>
                </a:lnTo>
                <a:lnTo>
                  <a:pt x="3003" y="107"/>
                </a:lnTo>
                <a:lnTo>
                  <a:pt x="2995" y="98"/>
                </a:lnTo>
                <a:lnTo>
                  <a:pt x="2985" y="90"/>
                </a:lnTo>
                <a:lnTo>
                  <a:pt x="2973" y="83"/>
                </a:lnTo>
                <a:lnTo>
                  <a:pt x="2961" y="78"/>
                </a:lnTo>
                <a:lnTo>
                  <a:pt x="2948" y="72"/>
                </a:lnTo>
                <a:lnTo>
                  <a:pt x="2934" y="68"/>
                </a:lnTo>
                <a:lnTo>
                  <a:pt x="2919" y="64"/>
                </a:lnTo>
                <a:lnTo>
                  <a:pt x="2902" y="61"/>
                </a:lnTo>
                <a:lnTo>
                  <a:pt x="2902" y="61"/>
                </a:lnTo>
                <a:lnTo>
                  <a:pt x="2817" y="51"/>
                </a:lnTo>
                <a:lnTo>
                  <a:pt x="2711" y="40"/>
                </a:lnTo>
                <a:lnTo>
                  <a:pt x="2585" y="30"/>
                </a:lnTo>
                <a:lnTo>
                  <a:pt x="2441" y="20"/>
                </a:lnTo>
                <a:lnTo>
                  <a:pt x="2280" y="12"/>
                </a:lnTo>
                <a:lnTo>
                  <a:pt x="2194" y="8"/>
                </a:lnTo>
                <a:lnTo>
                  <a:pt x="2104" y="5"/>
                </a:lnTo>
                <a:lnTo>
                  <a:pt x="2011" y="3"/>
                </a:lnTo>
                <a:lnTo>
                  <a:pt x="1914" y="1"/>
                </a:lnTo>
                <a:lnTo>
                  <a:pt x="1815" y="0"/>
                </a:lnTo>
                <a:lnTo>
                  <a:pt x="1713" y="0"/>
                </a:lnTo>
                <a:lnTo>
                  <a:pt x="1713" y="0"/>
                </a:lnTo>
                <a:lnTo>
                  <a:pt x="1660" y="0"/>
                </a:lnTo>
                <a:lnTo>
                  <a:pt x="1608" y="1"/>
                </a:lnTo>
                <a:lnTo>
                  <a:pt x="1558" y="3"/>
                </a:lnTo>
                <a:lnTo>
                  <a:pt x="1508" y="5"/>
                </a:lnTo>
                <a:lnTo>
                  <a:pt x="1458" y="8"/>
                </a:lnTo>
                <a:lnTo>
                  <a:pt x="1410" y="13"/>
                </a:lnTo>
                <a:lnTo>
                  <a:pt x="1363" y="17"/>
                </a:lnTo>
                <a:lnTo>
                  <a:pt x="1316" y="22"/>
                </a:lnTo>
                <a:lnTo>
                  <a:pt x="1271" y="28"/>
                </a:lnTo>
                <a:lnTo>
                  <a:pt x="1225" y="35"/>
                </a:lnTo>
                <a:lnTo>
                  <a:pt x="1182" y="42"/>
                </a:lnTo>
                <a:lnTo>
                  <a:pt x="1138" y="51"/>
                </a:lnTo>
                <a:lnTo>
                  <a:pt x="1096" y="59"/>
                </a:lnTo>
                <a:lnTo>
                  <a:pt x="1055" y="68"/>
                </a:lnTo>
                <a:lnTo>
                  <a:pt x="1014" y="78"/>
                </a:lnTo>
                <a:lnTo>
                  <a:pt x="974" y="89"/>
                </a:lnTo>
                <a:lnTo>
                  <a:pt x="935" y="100"/>
                </a:lnTo>
                <a:lnTo>
                  <a:pt x="897" y="112"/>
                </a:lnTo>
                <a:lnTo>
                  <a:pt x="860" y="124"/>
                </a:lnTo>
                <a:lnTo>
                  <a:pt x="823" y="137"/>
                </a:lnTo>
                <a:lnTo>
                  <a:pt x="787" y="151"/>
                </a:lnTo>
                <a:lnTo>
                  <a:pt x="753" y="165"/>
                </a:lnTo>
                <a:lnTo>
                  <a:pt x="719" y="181"/>
                </a:lnTo>
                <a:lnTo>
                  <a:pt x="685" y="197"/>
                </a:lnTo>
                <a:lnTo>
                  <a:pt x="654" y="213"/>
                </a:lnTo>
                <a:lnTo>
                  <a:pt x="623" y="229"/>
                </a:lnTo>
                <a:lnTo>
                  <a:pt x="591" y="247"/>
                </a:lnTo>
                <a:lnTo>
                  <a:pt x="562" y="265"/>
                </a:lnTo>
                <a:lnTo>
                  <a:pt x="533" y="284"/>
                </a:lnTo>
                <a:lnTo>
                  <a:pt x="505" y="303"/>
                </a:lnTo>
                <a:lnTo>
                  <a:pt x="477" y="323"/>
                </a:lnTo>
                <a:lnTo>
                  <a:pt x="451" y="343"/>
                </a:lnTo>
                <a:lnTo>
                  <a:pt x="425" y="365"/>
                </a:lnTo>
                <a:lnTo>
                  <a:pt x="400" y="385"/>
                </a:lnTo>
                <a:lnTo>
                  <a:pt x="377" y="408"/>
                </a:lnTo>
                <a:lnTo>
                  <a:pt x="354" y="431"/>
                </a:lnTo>
                <a:lnTo>
                  <a:pt x="331" y="454"/>
                </a:lnTo>
                <a:lnTo>
                  <a:pt x="309" y="478"/>
                </a:lnTo>
                <a:lnTo>
                  <a:pt x="289" y="501"/>
                </a:lnTo>
                <a:lnTo>
                  <a:pt x="269" y="526"/>
                </a:lnTo>
                <a:lnTo>
                  <a:pt x="250" y="552"/>
                </a:lnTo>
                <a:lnTo>
                  <a:pt x="231" y="578"/>
                </a:lnTo>
                <a:lnTo>
                  <a:pt x="214" y="604"/>
                </a:lnTo>
                <a:lnTo>
                  <a:pt x="198" y="631"/>
                </a:lnTo>
                <a:lnTo>
                  <a:pt x="182" y="658"/>
                </a:lnTo>
                <a:lnTo>
                  <a:pt x="166" y="687"/>
                </a:lnTo>
                <a:lnTo>
                  <a:pt x="152" y="715"/>
                </a:lnTo>
                <a:lnTo>
                  <a:pt x="139" y="744"/>
                </a:lnTo>
                <a:lnTo>
                  <a:pt x="127" y="773"/>
                </a:lnTo>
                <a:lnTo>
                  <a:pt x="116" y="804"/>
                </a:lnTo>
                <a:lnTo>
                  <a:pt x="105" y="834"/>
                </a:lnTo>
                <a:lnTo>
                  <a:pt x="94" y="865"/>
                </a:lnTo>
                <a:lnTo>
                  <a:pt x="85" y="897"/>
                </a:lnTo>
                <a:lnTo>
                  <a:pt x="77" y="928"/>
                </a:lnTo>
                <a:lnTo>
                  <a:pt x="69" y="961"/>
                </a:lnTo>
                <a:lnTo>
                  <a:pt x="62" y="993"/>
                </a:lnTo>
                <a:lnTo>
                  <a:pt x="56" y="1027"/>
                </a:lnTo>
                <a:lnTo>
                  <a:pt x="51" y="1060"/>
                </a:lnTo>
                <a:lnTo>
                  <a:pt x="46" y="1095"/>
                </a:lnTo>
                <a:lnTo>
                  <a:pt x="43" y="1129"/>
                </a:lnTo>
                <a:lnTo>
                  <a:pt x="40" y="1165"/>
                </a:lnTo>
                <a:lnTo>
                  <a:pt x="38" y="1200"/>
                </a:lnTo>
                <a:lnTo>
                  <a:pt x="36" y="1236"/>
                </a:lnTo>
                <a:lnTo>
                  <a:pt x="36" y="1272"/>
                </a:lnTo>
                <a:lnTo>
                  <a:pt x="36" y="1272"/>
                </a:lnTo>
                <a:lnTo>
                  <a:pt x="38" y="1337"/>
                </a:lnTo>
                <a:lnTo>
                  <a:pt x="41" y="1401"/>
                </a:lnTo>
                <a:lnTo>
                  <a:pt x="46" y="1462"/>
                </a:lnTo>
                <a:lnTo>
                  <a:pt x="54" y="1523"/>
                </a:lnTo>
                <a:lnTo>
                  <a:pt x="64" y="1582"/>
                </a:lnTo>
                <a:lnTo>
                  <a:pt x="77" y="1638"/>
                </a:lnTo>
                <a:lnTo>
                  <a:pt x="91" y="1693"/>
                </a:lnTo>
                <a:lnTo>
                  <a:pt x="107" y="1747"/>
                </a:lnTo>
                <a:lnTo>
                  <a:pt x="125" y="1799"/>
                </a:lnTo>
                <a:lnTo>
                  <a:pt x="146" y="1850"/>
                </a:lnTo>
                <a:lnTo>
                  <a:pt x="168" y="1899"/>
                </a:lnTo>
                <a:lnTo>
                  <a:pt x="192" y="1946"/>
                </a:lnTo>
                <a:lnTo>
                  <a:pt x="220" y="1991"/>
                </a:lnTo>
                <a:lnTo>
                  <a:pt x="248" y="2036"/>
                </a:lnTo>
                <a:lnTo>
                  <a:pt x="278" y="2078"/>
                </a:lnTo>
                <a:lnTo>
                  <a:pt x="311" y="2119"/>
                </a:lnTo>
                <a:lnTo>
                  <a:pt x="345" y="2158"/>
                </a:lnTo>
                <a:lnTo>
                  <a:pt x="382" y="2196"/>
                </a:lnTo>
                <a:lnTo>
                  <a:pt x="420" y="2232"/>
                </a:lnTo>
                <a:lnTo>
                  <a:pt x="460" y="2267"/>
                </a:lnTo>
                <a:lnTo>
                  <a:pt x="502" y="2300"/>
                </a:lnTo>
                <a:lnTo>
                  <a:pt x="546" y="2332"/>
                </a:lnTo>
                <a:lnTo>
                  <a:pt x="592" y="2362"/>
                </a:lnTo>
                <a:lnTo>
                  <a:pt x="639" y="2390"/>
                </a:lnTo>
                <a:lnTo>
                  <a:pt x="689" y="2417"/>
                </a:lnTo>
                <a:lnTo>
                  <a:pt x="740" y="2443"/>
                </a:lnTo>
                <a:lnTo>
                  <a:pt x="793" y="2467"/>
                </a:lnTo>
                <a:lnTo>
                  <a:pt x="847" y="2490"/>
                </a:lnTo>
                <a:lnTo>
                  <a:pt x="903" y="2510"/>
                </a:lnTo>
                <a:lnTo>
                  <a:pt x="962" y="2530"/>
                </a:lnTo>
                <a:lnTo>
                  <a:pt x="1021" y="2548"/>
                </a:lnTo>
                <a:lnTo>
                  <a:pt x="1083" y="2566"/>
                </a:lnTo>
                <a:lnTo>
                  <a:pt x="1589" y="2696"/>
                </a:lnTo>
                <a:lnTo>
                  <a:pt x="1589" y="2696"/>
                </a:lnTo>
                <a:lnTo>
                  <a:pt x="1665" y="2716"/>
                </a:lnTo>
                <a:lnTo>
                  <a:pt x="1734" y="2737"/>
                </a:lnTo>
                <a:lnTo>
                  <a:pt x="1799" y="2760"/>
                </a:lnTo>
                <a:lnTo>
                  <a:pt x="1830" y="2770"/>
                </a:lnTo>
                <a:lnTo>
                  <a:pt x="1858" y="2782"/>
                </a:lnTo>
                <a:lnTo>
                  <a:pt x="1886" y="2793"/>
                </a:lnTo>
                <a:lnTo>
                  <a:pt x="1912" y="2806"/>
                </a:lnTo>
                <a:lnTo>
                  <a:pt x="1937" y="2818"/>
                </a:lnTo>
                <a:lnTo>
                  <a:pt x="1961" y="2831"/>
                </a:lnTo>
                <a:lnTo>
                  <a:pt x="1984" y="2844"/>
                </a:lnTo>
                <a:lnTo>
                  <a:pt x="2004" y="2857"/>
                </a:lnTo>
                <a:lnTo>
                  <a:pt x="2025" y="2871"/>
                </a:lnTo>
                <a:lnTo>
                  <a:pt x="2043" y="2885"/>
                </a:lnTo>
                <a:lnTo>
                  <a:pt x="2060" y="2899"/>
                </a:lnTo>
                <a:lnTo>
                  <a:pt x="2077" y="2914"/>
                </a:lnTo>
                <a:lnTo>
                  <a:pt x="2092" y="2931"/>
                </a:lnTo>
                <a:lnTo>
                  <a:pt x="2106" y="2947"/>
                </a:lnTo>
                <a:lnTo>
                  <a:pt x="2119" y="2963"/>
                </a:lnTo>
                <a:lnTo>
                  <a:pt x="2130" y="2981"/>
                </a:lnTo>
                <a:lnTo>
                  <a:pt x="2141" y="2998"/>
                </a:lnTo>
                <a:lnTo>
                  <a:pt x="2150" y="3016"/>
                </a:lnTo>
                <a:lnTo>
                  <a:pt x="2158" y="3036"/>
                </a:lnTo>
                <a:lnTo>
                  <a:pt x="2166" y="3055"/>
                </a:lnTo>
                <a:lnTo>
                  <a:pt x="2171" y="3076"/>
                </a:lnTo>
                <a:lnTo>
                  <a:pt x="2175" y="3097"/>
                </a:lnTo>
                <a:lnTo>
                  <a:pt x="2180" y="3118"/>
                </a:lnTo>
                <a:lnTo>
                  <a:pt x="2182" y="3141"/>
                </a:lnTo>
                <a:lnTo>
                  <a:pt x="2184" y="3164"/>
                </a:lnTo>
                <a:lnTo>
                  <a:pt x="2184" y="3188"/>
                </a:lnTo>
                <a:lnTo>
                  <a:pt x="2184" y="3188"/>
                </a:lnTo>
                <a:lnTo>
                  <a:pt x="2184" y="3223"/>
                </a:lnTo>
                <a:lnTo>
                  <a:pt x="2181" y="3256"/>
                </a:lnTo>
                <a:lnTo>
                  <a:pt x="2178" y="3287"/>
                </a:lnTo>
                <a:lnTo>
                  <a:pt x="2172" y="3318"/>
                </a:lnTo>
                <a:lnTo>
                  <a:pt x="2165" y="3346"/>
                </a:lnTo>
                <a:lnTo>
                  <a:pt x="2156" y="3372"/>
                </a:lnTo>
                <a:lnTo>
                  <a:pt x="2146" y="3397"/>
                </a:lnTo>
                <a:lnTo>
                  <a:pt x="2134" y="3421"/>
                </a:lnTo>
                <a:lnTo>
                  <a:pt x="2120" y="3442"/>
                </a:lnTo>
                <a:lnTo>
                  <a:pt x="2105" y="3463"/>
                </a:lnTo>
                <a:lnTo>
                  <a:pt x="2088" y="3481"/>
                </a:lnTo>
                <a:lnTo>
                  <a:pt x="2069" y="3500"/>
                </a:lnTo>
                <a:lnTo>
                  <a:pt x="2049" y="3516"/>
                </a:lnTo>
                <a:lnTo>
                  <a:pt x="2026" y="3531"/>
                </a:lnTo>
                <a:lnTo>
                  <a:pt x="2002" y="3545"/>
                </a:lnTo>
                <a:lnTo>
                  <a:pt x="1976" y="3557"/>
                </a:lnTo>
                <a:lnTo>
                  <a:pt x="1948" y="3569"/>
                </a:lnTo>
                <a:lnTo>
                  <a:pt x="1919" y="3580"/>
                </a:lnTo>
                <a:lnTo>
                  <a:pt x="1886" y="3590"/>
                </a:lnTo>
                <a:lnTo>
                  <a:pt x="1852" y="3597"/>
                </a:lnTo>
                <a:lnTo>
                  <a:pt x="1818" y="3605"/>
                </a:lnTo>
                <a:lnTo>
                  <a:pt x="1780" y="3612"/>
                </a:lnTo>
                <a:lnTo>
                  <a:pt x="1741" y="3618"/>
                </a:lnTo>
                <a:lnTo>
                  <a:pt x="1700" y="3623"/>
                </a:lnTo>
                <a:lnTo>
                  <a:pt x="1656" y="3627"/>
                </a:lnTo>
                <a:lnTo>
                  <a:pt x="1611" y="3631"/>
                </a:lnTo>
                <a:lnTo>
                  <a:pt x="1563" y="3634"/>
                </a:lnTo>
                <a:lnTo>
                  <a:pt x="1513" y="3636"/>
                </a:lnTo>
                <a:lnTo>
                  <a:pt x="1408" y="3638"/>
                </a:lnTo>
                <a:lnTo>
                  <a:pt x="1294" y="3639"/>
                </a:lnTo>
                <a:lnTo>
                  <a:pt x="1294" y="3639"/>
                </a:lnTo>
                <a:lnTo>
                  <a:pt x="1238" y="3639"/>
                </a:lnTo>
                <a:lnTo>
                  <a:pt x="1178" y="3637"/>
                </a:lnTo>
                <a:lnTo>
                  <a:pt x="1048" y="3633"/>
                </a:lnTo>
                <a:lnTo>
                  <a:pt x="911" y="3625"/>
                </a:lnTo>
                <a:lnTo>
                  <a:pt x="772" y="3618"/>
                </a:lnTo>
                <a:lnTo>
                  <a:pt x="640" y="3608"/>
                </a:lnTo>
                <a:lnTo>
                  <a:pt x="519" y="3599"/>
                </a:lnTo>
                <a:lnTo>
                  <a:pt x="337" y="3584"/>
                </a:lnTo>
                <a:lnTo>
                  <a:pt x="337" y="3584"/>
                </a:lnTo>
                <a:lnTo>
                  <a:pt x="305" y="3582"/>
                </a:lnTo>
                <a:lnTo>
                  <a:pt x="276" y="3581"/>
                </a:lnTo>
                <a:lnTo>
                  <a:pt x="250" y="3581"/>
                </a:lnTo>
                <a:lnTo>
                  <a:pt x="226" y="3582"/>
                </a:lnTo>
                <a:lnTo>
                  <a:pt x="205" y="3585"/>
                </a:lnTo>
                <a:lnTo>
                  <a:pt x="186" y="3588"/>
                </a:lnTo>
                <a:lnTo>
                  <a:pt x="170" y="3594"/>
                </a:lnTo>
                <a:lnTo>
                  <a:pt x="155" y="3601"/>
                </a:lnTo>
                <a:lnTo>
                  <a:pt x="147" y="3606"/>
                </a:lnTo>
                <a:lnTo>
                  <a:pt x="140" y="3611"/>
                </a:lnTo>
                <a:lnTo>
                  <a:pt x="130" y="3622"/>
                </a:lnTo>
                <a:lnTo>
                  <a:pt x="119" y="3636"/>
                </a:lnTo>
                <a:lnTo>
                  <a:pt x="110" y="3652"/>
                </a:lnTo>
                <a:lnTo>
                  <a:pt x="103" y="3671"/>
                </a:lnTo>
                <a:lnTo>
                  <a:pt x="96" y="3691"/>
                </a:lnTo>
                <a:lnTo>
                  <a:pt x="90" y="3715"/>
                </a:lnTo>
                <a:lnTo>
                  <a:pt x="84" y="374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latin typeface="+mn-lt"/>
            </a:endParaRPr>
          </a:p>
        </p:txBody>
      </p:sp>
      <p:sp>
        <p:nvSpPr>
          <p:cNvPr id="5" name="Freeform 15"/>
          <p:cNvSpPr>
            <a:spLocks/>
          </p:cNvSpPr>
          <p:nvPr userDrawn="1"/>
        </p:nvSpPr>
        <p:spPr bwMode="auto">
          <a:xfrm>
            <a:off x="9826625" y="5727700"/>
            <a:ext cx="55563" cy="68263"/>
          </a:xfrm>
          <a:custGeom>
            <a:avLst/>
            <a:gdLst/>
            <a:ahLst/>
            <a:cxnLst>
              <a:cxn ang="0">
                <a:pos x="1511" y="2511"/>
              </a:cxn>
              <a:cxn ang="0">
                <a:pos x="1509" y="2616"/>
              </a:cxn>
              <a:cxn ang="0">
                <a:pos x="1557" y="2742"/>
              </a:cxn>
              <a:cxn ang="0">
                <a:pos x="2413" y="4276"/>
              </a:cxn>
              <a:cxn ang="0">
                <a:pos x="2480" y="4351"/>
              </a:cxn>
              <a:cxn ang="0">
                <a:pos x="2571" y="4391"/>
              </a:cxn>
              <a:cxn ang="0">
                <a:pos x="3421" y="4400"/>
              </a:cxn>
              <a:cxn ang="0">
                <a:pos x="3493" y="4388"/>
              </a:cxn>
              <a:cxn ang="0">
                <a:pos x="3544" y="4354"/>
              </a:cxn>
              <a:cxn ang="0">
                <a:pos x="3565" y="4316"/>
              </a:cxn>
              <a:cxn ang="0">
                <a:pos x="3566" y="4264"/>
              </a:cxn>
              <a:cxn ang="0">
                <a:pos x="3542" y="4198"/>
              </a:cxn>
              <a:cxn ang="0">
                <a:pos x="2587" y="2471"/>
              </a:cxn>
              <a:cxn ang="0">
                <a:pos x="2777" y="2331"/>
              </a:cxn>
              <a:cxn ang="0">
                <a:pos x="2926" y="2190"/>
              </a:cxn>
              <a:cxn ang="0">
                <a:pos x="3056" y="2020"/>
              </a:cxn>
              <a:cxn ang="0">
                <a:pos x="3156" y="1814"/>
              </a:cxn>
              <a:cxn ang="0">
                <a:pos x="3219" y="1567"/>
              </a:cxn>
              <a:cxn ang="0">
                <a:pos x="3236" y="1334"/>
              </a:cxn>
              <a:cxn ang="0">
                <a:pos x="3228" y="1141"/>
              </a:cxn>
              <a:cxn ang="0">
                <a:pos x="3201" y="961"/>
              </a:cxn>
              <a:cxn ang="0">
                <a:pos x="3156" y="797"/>
              </a:cxn>
              <a:cxn ang="0">
                <a:pos x="3093" y="646"/>
              </a:cxn>
              <a:cxn ang="0">
                <a:pos x="3011" y="511"/>
              </a:cxn>
              <a:cxn ang="0">
                <a:pos x="2910" y="390"/>
              </a:cxn>
              <a:cxn ang="0">
                <a:pos x="2791" y="286"/>
              </a:cxn>
              <a:cxn ang="0">
                <a:pos x="2651" y="198"/>
              </a:cxn>
              <a:cxn ang="0">
                <a:pos x="2493" y="125"/>
              </a:cxn>
              <a:cxn ang="0">
                <a:pos x="2313" y="69"/>
              </a:cxn>
              <a:cxn ang="0">
                <a:pos x="2115" y="29"/>
              </a:cxn>
              <a:cxn ang="0">
                <a:pos x="1895" y="6"/>
              </a:cxn>
              <a:cxn ang="0">
                <a:pos x="179" y="0"/>
              </a:cxn>
              <a:cxn ang="0">
                <a:pos x="93" y="10"/>
              </a:cxn>
              <a:cxn ang="0">
                <a:pos x="28" y="53"/>
              </a:cxn>
              <a:cxn ang="0">
                <a:pos x="2" y="138"/>
              </a:cxn>
              <a:cxn ang="0">
                <a:pos x="1" y="4239"/>
              </a:cxn>
              <a:cxn ang="0">
                <a:pos x="21" y="4334"/>
              </a:cxn>
              <a:cxn ang="0">
                <a:pos x="77" y="4384"/>
              </a:cxn>
              <a:cxn ang="0">
                <a:pos x="179" y="4400"/>
              </a:cxn>
              <a:cxn ang="0">
                <a:pos x="874" y="4394"/>
              </a:cxn>
              <a:cxn ang="0">
                <a:pos x="948" y="4358"/>
              </a:cxn>
              <a:cxn ang="0">
                <a:pos x="981" y="4283"/>
              </a:cxn>
              <a:cxn ang="0">
                <a:pos x="1636" y="814"/>
              </a:cxn>
              <a:cxn ang="0">
                <a:pos x="1779" y="822"/>
              </a:cxn>
              <a:cxn ang="0">
                <a:pos x="1932" y="852"/>
              </a:cxn>
              <a:cxn ang="0">
                <a:pos x="2053" y="908"/>
              </a:cxn>
              <a:cxn ang="0">
                <a:pos x="2145" y="991"/>
              </a:cxn>
              <a:cxn ang="0">
                <a:pos x="2207" y="1103"/>
              </a:cxn>
              <a:cxn ang="0">
                <a:pos x="2239" y="1246"/>
              </a:cxn>
              <a:cxn ang="0">
                <a:pos x="2244" y="1380"/>
              </a:cxn>
              <a:cxn ang="0">
                <a:pos x="2229" y="1521"/>
              </a:cxn>
              <a:cxn ang="0">
                <a:pos x="2195" y="1631"/>
              </a:cxn>
              <a:cxn ang="0">
                <a:pos x="2146" y="1717"/>
              </a:cxn>
              <a:cxn ang="0">
                <a:pos x="2086" y="1782"/>
              </a:cxn>
              <a:cxn ang="0">
                <a:pos x="1959" y="1862"/>
              </a:cxn>
              <a:cxn ang="0">
                <a:pos x="1831" y="1906"/>
              </a:cxn>
              <a:cxn ang="0">
                <a:pos x="1705" y="1939"/>
              </a:cxn>
              <a:cxn ang="0">
                <a:pos x="1664" y="1971"/>
              </a:cxn>
              <a:cxn ang="0">
                <a:pos x="1631" y="2030"/>
              </a:cxn>
            </a:cxnLst>
            <a:rect l="0" t="0" r="r" b="b"/>
            <a:pathLst>
              <a:path w="3568" h="4400">
                <a:moveTo>
                  <a:pt x="1601" y="2128"/>
                </a:moveTo>
                <a:lnTo>
                  <a:pt x="1533" y="2416"/>
                </a:lnTo>
                <a:lnTo>
                  <a:pt x="1533" y="2416"/>
                </a:lnTo>
                <a:lnTo>
                  <a:pt x="1520" y="2470"/>
                </a:lnTo>
                <a:lnTo>
                  <a:pt x="1511" y="2511"/>
                </a:lnTo>
                <a:lnTo>
                  <a:pt x="1507" y="2542"/>
                </a:lnTo>
                <a:lnTo>
                  <a:pt x="1505" y="2566"/>
                </a:lnTo>
                <a:lnTo>
                  <a:pt x="1505" y="2566"/>
                </a:lnTo>
                <a:lnTo>
                  <a:pt x="1506" y="2591"/>
                </a:lnTo>
                <a:lnTo>
                  <a:pt x="1509" y="2616"/>
                </a:lnTo>
                <a:lnTo>
                  <a:pt x="1515" y="2640"/>
                </a:lnTo>
                <a:lnTo>
                  <a:pt x="1521" y="2664"/>
                </a:lnTo>
                <a:lnTo>
                  <a:pt x="1531" y="2689"/>
                </a:lnTo>
                <a:lnTo>
                  <a:pt x="1543" y="2715"/>
                </a:lnTo>
                <a:lnTo>
                  <a:pt x="1557" y="2742"/>
                </a:lnTo>
                <a:lnTo>
                  <a:pt x="1574" y="2771"/>
                </a:lnTo>
                <a:lnTo>
                  <a:pt x="2388" y="4236"/>
                </a:lnTo>
                <a:lnTo>
                  <a:pt x="2388" y="4236"/>
                </a:lnTo>
                <a:lnTo>
                  <a:pt x="2401" y="4257"/>
                </a:lnTo>
                <a:lnTo>
                  <a:pt x="2413" y="4276"/>
                </a:lnTo>
                <a:lnTo>
                  <a:pt x="2426" y="4293"/>
                </a:lnTo>
                <a:lnTo>
                  <a:pt x="2439" y="4311"/>
                </a:lnTo>
                <a:lnTo>
                  <a:pt x="2452" y="4325"/>
                </a:lnTo>
                <a:lnTo>
                  <a:pt x="2466" y="4339"/>
                </a:lnTo>
                <a:lnTo>
                  <a:pt x="2480" y="4351"/>
                </a:lnTo>
                <a:lnTo>
                  <a:pt x="2495" y="4362"/>
                </a:lnTo>
                <a:lnTo>
                  <a:pt x="2513" y="4370"/>
                </a:lnTo>
                <a:lnTo>
                  <a:pt x="2530" y="4378"/>
                </a:lnTo>
                <a:lnTo>
                  <a:pt x="2550" y="4386"/>
                </a:lnTo>
                <a:lnTo>
                  <a:pt x="2571" y="4391"/>
                </a:lnTo>
                <a:lnTo>
                  <a:pt x="2594" y="4394"/>
                </a:lnTo>
                <a:lnTo>
                  <a:pt x="2619" y="4397"/>
                </a:lnTo>
                <a:lnTo>
                  <a:pt x="2646" y="4400"/>
                </a:lnTo>
                <a:lnTo>
                  <a:pt x="2675" y="4400"/>
                </a:lnTo>
                <a:lnTo>
                  <a:pt x="3421" y="4400"/>
                </a:lnTo>
                <a:lnTo>
                  <a:pt x="3421" y="4400"/>
                </a:lnTo>
                <a:lnTo>
                  <a:pt x="3439" y="4399"/>
                </a:lnTo>
                <a:lnTo>
                  <a:pt x="3458" y="4396"/>
                </a:lnTo>
                <a:lnTo>
                  <a:pt x="3476" y="4393"/>
                </a:lnTo>
                <a:lnTo>
                  <a:pt x="3493" y="4388"/>
                </a:lnTo>
                <a:lnTo>
                  <a:pt x="3510" y="4380"/>
                </a:lnTo>
                <a:lnTo>
                  <a:pt x="3525" y="4371"/>
                </a:lnTo>
                <a:lnTo>
                  <a:pt x="3531" y="4366"/>
                </a:lnTo>
                <a:lnTo>
                  <a:pt x="3538" y="4361"/>
                </a:lnTo>
                <a:lnTo>
                  <a:pt x="3544" y="4354"/>
                </a:lnTo>
                <a:lnTo>
                  <a:pt x="3550" y="4348"/>
                </a:lnTo>
                <a:lnTo>
                  <a:pt x="3554" y="4340"/>
                </a:lnTo>
                <a:lnTo>
                  <a:pt x="3558" y="4332"/>
                </a:lnTo>
                <a:lnTo>
                  <a:pt x="3562" y="4325"/>
                </a:lnTo>
                <a:lnTo>
                  <a:pt x="3565" y="4316"/>
                </a:lnTo>
                <a:lnTo>
                  <a:pt x="3567" y="4306"/>
                </a:lnTo>
                <a:lnTo>
                  <a:pt x="3568" y="4297"/>
                </a:lnTo>
                <a:lnTo>
                  <a:pt x="3568" y="4287"/>
                </a:lnTo>
                <a:lnTo>
                  <a:pt x="3567" y="4276"/>
                </a:lnTo>
                <a:lnTo>
                  <a:pt x="3566" y="4264"/>
                </a:lnTo>
                <a:lnTo>
                  <a:pt x="3563" y="4252"/>
                </a:lnTo>
                <a:lnTo>
                  <a:pt x="3559" y="4239"/>
                </a:lnTo>
                <a:lnTo>
                  <a:pt x="3555" y="4226"/>
                </a:lnTo>
                <a:lnTo>
                  <a:pt x="3549" y="4212"/>
                </a:lnTo>
                <a:lnTo>
                  <a:pt x="3542" y="4198"/>
                </a:lnTo>
                <a:lnTo>
                  <a:pt x="3533" y="4183"/>
                </a:lnTo>
                <a:lnTo>
                  <a:pt x="3524" y="4167"/>
                </a:lnTo>
                <a:lnTo>
                  <a:pt x="2525" y="2511"/>
                </a:lnTo>
                <a:lnTo>
                  <a:pt x="2525" y="2511"/>
                </a:lnTo>
                <a:lnTo>
                  <a:pt x="2587" y="2471"/>
                </a:lnTo>
                <a:lnTo>
                  <a:pt x="2651" y="2428"/>
                </a:lnTo>
                <a:lnTo>
                  <a:pt x="2683" y="2405"/>
                </a:lnTo>
                <a:lnTo>
                  <a:pt x="2715" y="2381"/>
                </a:lnTo>
                <a:lnTo>
                  <a:pt x="2747" y="2357"/>
                </a:lnTo>
                <a:lnTo>
                  <a:pt x="2777" y="2331"/>
                </a:lnTo>
                <a:lnTo>
                  <a:pt x="2808" y="2305"/>
                </a:lnTo>
                <a:lnTo>
                  <a:pt x="2839" y="2278"/>
                </a:lnTo>
                <a:lnTo>
                  <a:pt x="2868" y="2250"/>
                </a:lnTo>
                <a:lnTo>
                  <a:pt x="2897" y="2221"/>
                </a:lnTo>
                <a:lnTo>
                  <a:pt x="2926" y="2190"/>
                </a:lnTo>
                <a:lnTo>
                  <a:pt x="2954" y="2159"/>
                </a:lnTo>
                <a:lnTo>
                  <a:pt x="2981" y="2126"/>
                </a:lnTo>
                <a:lnTo>
                  <a:pt x="3006" y="2093"/>
                </a:lnTo>
                <a:lnTo>
                  <a:pt x="3032" y="2057"/>
                </a:lnTo>
                <a:lnTo>
                  <a:pt x="3056" y="2020"/>
                </a:lnTo>
                <a:lnTo>
                  <a:pt x="3078" y="1982"/>
                </a:lnTo>
                <a:lnTo>
                  <a:pt x="3100" y="1943"/>
                </a:lnTo>
                <a:lnTo>
                  <a:pt x="3119" y="1902"/>
                </a:lnTo>
                <a:lnTo>
                  <a:pt x="3139" y="1859"/>
                </a:lnTo>
                <a:lnTo>
                  <a:pt x="3156" y="1814"/>
                </a:lnTo>
                <a:lnTo>
                  <a:pt x="3173" y="1769"/>
                </a:lnTo>
                <a:lnTo>
                  <a:pt x="3187" y="1721"/>
                </a:lnTo>
                <a:lnTo>
                  <a:pt x="3200" y="1671"/>
                </a:lnTo>
                <a:lnTo>
                  <a:pt x="3210" y="1620"/>
                </a:lnTo>
                <a:lnTo>
                  <a:pt x="3219" y="1567"/>
                </a:lnTo>
                <a:lnTo>
                  <a:pt x="3227" y="1512"/>
                </a:lnTo>
                <a:lnTo>
                  <a:pt x="3232" y="1455"/>
                </a:lnTo>
                <a:lnTo>
                  <a:pt x="3235" y="1396"/>
                </a:lnTo>
                <a:lnTo>
                  <a:pt x="3236" y="1334"/>
                </a:lnTo>
                <a:lnTo>
                  <a:pt x="3236" y="1334"/>
                </a:lnTo>
                <a:lnTo>
                  <a:pt x="3235" y="1295"/>
                </a:lnTo>
                <a:lnTo>
                  <a:pt x="3234" y="1255"/>
                </a:lnTo>
                <a:lnTo>
                  <a:pt x="3233" y="1217"/>
                </a:lnTo>
                <a:lnTo>
                  <a:pt x="3231" y="1178"/>
                </a:lnTo>
                <a:lnTo>
                  <a:pt x="3228" y="1141"/>
                </a:lnTo>
                <a:lnTo>
                  <a:pt x="3223" y="1105"/>
                </a:lnTo>
                <a:lnTo>
                  <a:pt x="3219" y="1068"/>
                </a:lnTo>
                <a:lnTo>
                  <a:pt x="3214" y="1032"/>
                </a:lnTo>
                <a:lnTo>
                  <a:pt x="3207" y="996"/>
                </a:lnTo>
                <a:lnTo>
                  <a:pt x="3201" y="961"/>
                </a:lnTo>
                <a:lnTo>
                  <a:pt x="3193" y="928"/>
                </a:lnTo>
                <a:lnTo>
                  <a:pt x="3186" y="894"/>
                </a:lnTo>
                <a:lnTo>
                  <a:pt x="3176" y="861"/>
                </a:lnTo>
                <a:lnTo>
                  <a:pt x="3166" y="828"/>
                </a:lnTo>
                <a:lnTo>
                  <a:pt x="3156" y="797"/>
                </a:lnTo>
                <a:lnTo>
                  <a:pt x="3145" y="765"/>
                </a:lnTo>
                <a:lnTo>
                  <a:pt x="3134" y="735"/>
                </a:lnTo>
                <a:lnTo>
                  <a:pt x="3121" y="705"/>
                </a:lnTo>
                <a:lnTo>
                  <a:pt x="3108" y="675"/>
                </a:lnTo>
                <a:lnTo>
                  <a:pt x="3093" y="646"/>
                </a:lnTo>
                <a:lnTo>
                  <a:pt x="3078" y="618"/>
                </a:lnTo>
                <a:lnTo>
                  <a:pt x="3063" y="590"/>
                </a:lnTo>
                <a:lnTo>
                  <a:pt x="3046" y="563"/>
                </a:lnTo>
                <a:lnTo>
                  <a:pt x="3030" y="537"/>
                </a:lnTo>
                <a:lnTo>
                  <a:pt x="3011" y="511"/>
                </a:lnTo>
                <a:lnTo>
                  <a:pt x="2993" y="486"/>
                </a:lnTo>
                <a:lnTo>
                  <a:pt x="2973" y="461"/>
                </a:lnTo>
                <a:lnTo>
                  <a:pt x="2954" y="437"/>
                </a:lnTo>
                <a:lnTo>
                  <a:pt x="2932" y="413"/>
                </a:lnTo>
                <a:lnTo>
                  <a:pt x="2910" y="390"/>
                </a:lnTo>
                <a:lnTo>
                  <a:pt x="2889" y="369"/>
                </a:lnTo>
                <a:lnTo>
                  <a:pt x="2865" y="347"/>
                </a:lnTo>
                <a:lnTo>
                  <a:pt x="2841" y="325"/>
                </a:lnTo>
                <a:lnTo>
                  <a:pt x="2816" y="306"/>
                </a:lnTo>
                <a:lnTo>
                  <a:pt x="2791" y="286"/>
                </a:lnTo>
                <a:lnTo>
                  <a:pt x="2765" y="267"/>
                </a:lnTo>
                <a:lnTo>
                  <a:pt x="2738" y="248"/>
                </a:lnTo>
                <a:lnTo>
                  <a:pt x="2710" y="231"/>
                </a:lnTo>
                <a:lnTo>
                  <a:pt x="2682" y="214"/>
                </a:lnTo>
                <a:lnTo>
                  <a:pt x="2651" y="198"/>
                </a:lnTo>
                <a:lnTo>
                  <a:pt x="2621" y="181"/>
                </a:lnTo>
                <a:lnTo>
                  <a:pt x="2591" y="166"/>
                </a:lnTo>
                <a:lnTo>
                  <a:pt x="2559" y="152"/>
                </a:lnTo>
                <a:lnTo>
                  <a:pt x="2526" y="138"/>
                </a:lnTo>
                <a:lnTo>
                  <a:pt x="2493" y="125"/>
                </a:lnTo>
                <a:lnTo>
                  <a:pt x="2458" y="112"/>
                </a:lnTo>
                <a:lnTo>
                  <a:pt x="2424" y="100"/>
                </a:lnTo>
                <a:lnTo>
                  <a:pt x="2388" y="89"/>
                </a:lnTo>
                <a:lnTo>
                  <a:pt x="2351" y="78"/>
                </a:lnTo>
                <a:lnTo>
                  <a:pt x="2313" y="69"/>
                </a:lnTo>
                <a:lnTo>
                  <a:pt x="2275" y="59"/>
                </a:lnTo>
                <a:lnTo>
                  <a:pt x="2236" y="50"/>
                </a:lnTo>
                <a:lnTo>
                  <a:pt x="2196" y="43"/>
                </a:lnTo>
                <a:lnTo>
                  <a:pt x="2156" y="35"/>
                </a:lnTo>
                <a:lnTo>
                  <a:pt x="2115" y="29"/>
                </a:lnTo>
                <a:lnTo>
                  <a:pt x="2072" y="23"/>
                </a:lnTo>
                <a:lnTo>
                  <a:pt x="2029" y="18"/>
                </a:lnTo>
                <a:lnTo>
                  <a:pt x="1985" y="13"/>
                </a:lnTo>
                <a:lnTo>
                  <a:pt x="1941" y="9"/>
                </a:lnTo>
                <a:lnTo>
                  <a:pt x="1895" y="6"/>
                </a:lnTo>
                <a:lnTo>
                  <a:pt x="1848" y="4"/>
                </a:lnTo>
                <a:lnTo>
                  <a:pt x="1801" y="1"/>
                </a:lnTo>
                <a:lnTo>
                  <a:pt x="1753" y="0"/>
                </a:lnTo>
                <a:lnTo>
                  <a:pt x="1703" y="0"/>
                </a:lnTo>
                <a:lnTo>
                  <a:pt x="179" y="0"/>
                </a:lnTo>
                <a:lnTo>
                  <a:pt x="179" y="0"/>
                </a:lnTo>
                <a:lnTo>
                  <a:pt x="154" y="1"/>
                </a:lnTo>
                <a:lnTo>
                  <a:pt x="131" y="3"/>
                </a:lnTo>
                <a:lnTo>
                  <a:pt x="112" y="6"/>
                </a:lnTo>
                <a:lnTo>
                  <a:pt x="93" y="10"/>
                </a:lnTo>
                <a:lnTo>
                  <a:pt x="77" y="16"/>
                </a:lnTo>
                <a:lnTo>
                  <a:pt x="62" y="23"/>
                </a:lnTo>
                <a:lnTo>
                  <a:pt x="49" y="32"/>
                </a:lnTo>
                <a:lnTo>
                  <a:pt x="38" y="42"/>
                </a:lnTo>
                <a:lnTo>
                  <a:pt x="28" y="53"/>
                </a:lnTo>
                <a:lnTo>
                  <a:pt x="21" y="66"/>
                </a:lnTo>
                <a:lnTo>
                  <a:pt x="14" y="82"/>
                </a:lnTo>
                <a:lnTo>
                  <a:pt x="9" y="99"/>
                </a:lnTo>
                <a:lnTo>
                  <a:pt x="5" y="117"/>
                </a:lnTo>
                <a:lnTo>
                  <a:pt x="2" y="138"/>
                </a:lnTo>
                <a:lnTo>
                  <a:pt x="1" y="161"/>
                </a:lnTo>
                <a:lnTo>
                  <a:pt x="0" y="186"/>
                </a:lnTo>
                <a:lnTo>
                  <a:pt x="0" y="4215"/>
                </a:lnTo>
                <a:lnTo>
                  <a:pt x="0" y="4215"/>
                </a:lnTo>
                <a:lnTo>
                  <a:pt x="1" y="4239"/>
                </a:lnTo>
                <a:lnTo>
                  <a:pt x="2" y="4262"/>
                </a:lnTo>
                <a:lnTo>
                  <a:pt x="5" y="4283"/>
                </a:lnTo>
                <a:lnTo>
                  <a:pt x="9" y="4302"/>
                </a:lnTo>
                <a:lnTo>
                  <a:pt x="14" y="4318"/>
                </a:lnTo>
                <a:lnTo>
                  <a:pt x="21" y="4334"/>
                </a:lnTo>
                <a:lnTo>
                  <a:pt x="28" y="4347"/>
                </a:lnTo>
                <a:lnTo>
                  <a:pt x="38" y="4358"/>
                </a:lnTo>
                <a:lnTo>
                  <a:pt x="49" y="4369"/>
                </a:lnTo>
                <a:lnTo>
                  <a:pt x="62" y="4377"/>
                </a:lnTo>
                <a:lnTo>
                  <a:pt x="77" y="4384"/>
                </a:lnTo>
                <a:lnTo>
                  <a:pt x="93" y="4390"/>
                </a:lnTo>
                <a:lnTo>
                  <a:pt x="112" y="4394"/>
                </a:lnTo>
                <a:lnTo>
                  <a:pt x="131" y="4397"/>
                </a:lnTo>
                <a:lnTo>
                  <a:pt x="154" y="4400"/>
                </a:lnTo>
                <a:lnTo>
                  <a:pt x="179" y="4400"/>
                </a:lnTo>
                <a:lnTo>
                  <a:pt x="807" y="4400"/>
                </a:lnTo>
                <a:lnTo>
                  <a:pt x="807" y="4400"/>
                </a:lnTo>
                <a:lnTo>
                  <a:pt x="832" y="4400"/>
                </a:lnTo>
                <a:lnTo>
                  <a:pt x="855" y="4397"/>
                </a:lnTo>
                <a:lnTo>
                  <a:pt x="874" y="4394"/>
                </a:lnTo>
                <a:lnTo>
                  <a:pt x="893" y="4390"/>
                </a:lnTo>
                <a:lnTo>
                  <a:pt x="909" y="4384"/>
                </a:lnTo>
                <a:lnTo>
                  <a:pt x="924" y="4377"/>
                </a:lnTo>
                <a:lnTo>
                  <a:pt x="937" y="4369"/>
                </a:lnTo>
                <a:lnTo>
                  <a:pt x="948" y="4358"/>
                </a:lnTo>
                <a:lnTo>
                  <a:pt x="958" y="4347"/>
                </a:lnTo>
                <a:lnTo>
                  <a:pt x="965" y="4334"/>
                </a:lnTo>
                <a:lnTo>
                  <a:pt x="972" y="4318"/>
                </a:lnTo>
                <a:lnTo>
                  <a:pt x="977" y="4302"/>
                </a:lnTo>
                <a:lnTo>
                  <a:pt x="981" y="4283"/>
                </a:lnTo>
                <a:lnTo>
                  <a:pt x="984" y="4262"/>
                </a:lnTo>
                <a:lnTo>
                  <a:pt x="985" y="4239"/>
                </a:lnTo>
                <a:lnTo>
                  <a:pt x="986" y="4215"/>
                </a:lnTo>
                <a:lnTo>
                  <a:pt x="986" y="814"/>
                </a:lnTo>
                <a:lnTo>
                  <a:pt x="1636" y="814"/>
                </a:lnTo>
                <a:lnTo>
                  <a:pt x="1636" y="814"/>
                </a:lnTo>
                <a:lnTo>
                  <a:pt x="1673" y="815"/>
                </a:lnTo>
                <a:lnTo>
                  <a:pt x="1710" y="816"/>
                </a:lnTo>
                <a:lnTo>
                  <a:pt x="1746" y="818"/>
                </a:lnTo>
                <a:lnTo>
                  <a:pt x="1779" y="822"/>
                </a:lnTo>
                <a:lnTo>
                  <a:pt x="1813" y="826"/>
                </a:lnTo>
                <a:lnTo>
                  <a:pt x="1844" y="831"/>
                </a:lnTo>
                <a:lnTo>
                  <a:pt x="1874" y="837"/>
                </a:lnTo>
                <a:lnTo>
                  <a:pt x="1904" y="844"/>
                </a:lnTo>
                <a:lnTo>
                  <a:pt x="1932" y="852"/>
                </a:lnTo>
                <a:lnTo>
                  <a:pt x="1959" y="862"/>
                </a:lnTo>
                <a:lnTo>
                  <a:pt x="1984" y="872"/>
                </a:lnTo>
                <a:lnTo>
                  <a:pt x="2009" y="882"/>
                </a:lnTo>
                <a:lnTo>
                  <a:pt x="2032" y="894"/>
                </a:lnTo>
                <a:lnTo>
                  <a:pt x="2053" y="908"/>
                </a:lnTo>
                <a:lnTo>
                  <a:pt x="2074" y="922"/>
                </a:lnTo>
                <a:lnTo>
                  <a:pt x="2093" y="938"/>
                </a:lnTo>
                <a:lnTo>
                  <a:pt x="2112" y="954"/>
                </a:lnTo>
                <a:lnTo>
                  <a:pt x="2129" y="972"/>
                </a:lnTo>
                <a:lnTo>
                  <a:pt x="2145" y="991"/>
                </a:lnTo>
                <a:lnTo>
                  <a:pt x="2159" y="1011"/>
                </a:lnTo>
                <a:lnTo>
                  <a:pt x="2174" y="1032"/>
                </a:lnTo>
                <a:lnTo>
                  <a:pt x="2185" y="1055"/>
                </a:lnTo>
                <a:lnTo>
                  <a:pt x="2197" y="1079"/>
                </a:lnTo>
                <a:lnTo>
                  <a:pt x="2207" y="1103"/>
                </a:lnTo>
                <a:lnTo>
                  <a:pt x="2216" y="1129"/>
                </a:lnTo>
                <a:lnTo>
                  <a:pt x="2223" y="1157"/>
                </a:lnTo>
                <a:lnTo>
                  <a:pt x="2230" y="1186"/>
                </a:lnTo>
                <a:lnTo>
                  <a:pt x="2235" y="1215"/>
                </a:lnTo>
                <a:lnTo>
                  <a:pt x="2239" y="1246"/>
                </a:lnTo>
                <a:lnTo>
                  <a:pt x="2242" y="1279"/>
                </a:lnTo>
                <a:lnTo>
                  <a:pt x="2244" y="1313"/>
                </a:lnTo>
                <a:lnTo>
                  <a:pt x="2244" y="1348"/>
                </a:lnTo>
                <a:lnTo>
                  <a:pt x="2244" y="1348"/>
                </a:lnTo>
                <a:lnTo>
                  <a:pt x="2244" y="1380"/>
                </a:lnTo>
                <a:lnTo>
                  <a:pt x="2243" y="1411"/>
                </a:lnTo>
                <a:lnTo>
                  <a:pt x="2241" y="1440"/>
                </a:lnTo>
                <a:lnTo>
                  <a:pt x="2237" y="1469"/>
                </a:lnTo>
                <a:lnTo>
                  <a:pt x="2233" y="1495"/>
                </a:lnTo>
                <a:lnTo>
                  <a:pt x="2229" y="1521"/>
                </a:lnTo>
                <a:lnTo>
                  <a:pt x="2223" y="1544"/>
                </a:lnTo>
                <a:lnTo>
                  <a:pt x="2217" y="1568"/>
                </a:lnTo>
                <a:lnTo>
                  <a:pt x="2210" y="1590"/>
                </a:lnTo>
                <a:lnTo>
                  <a:pt x="2203" y="1612"/>
                </a:lnTo>
                <a:lnTo>
                  <a:pt x="2195" y="1631"/>
                </a:lnTo>
                <a:lnTo>
                  <a:pt x="2187" y="1651"/>
                </a:lnTo>
                <a:lnTo>
                  <a:pt x="2177" y="1668"/>
                </a:lnTo>
                <a:lnTo>
                  <a:pt x="2167" y="1685"/>
                </a:lnTo>
                <a:lnTo>
                  <a:pt x="2156" y="1702"/>
                </a:lnTo>
                <a:lnTo>
                  <a:pt x="2146" y="1717"/>
                </a:lnTo>
                <a:lnTo>
                  <a:pt x="2135" y="1732"/>
                </a:lnTo>
                <a:lnTo>
                  <a:pt x="2123" y="1745"/>
                </a:lnTo>
                <a:lnTo>
                  <a:pt x="2111" y="1758"/>
                </a:lnTo>
                <a:lnTo>
                  <a:pt x="2099" y="1771"/>
                </a:lnTo>
                <a:lnTo>
                  <a:pt x="2086" y="1782"/>
                </a:lnTo>
                <a:lnTo>
                  <a:pt x="2073" y="1793"/>
                </a:lnTo>
                <a:lnTo>
                  <a:pt x="2045" y="1813"/>
                </a:lnTo>
                <a:lnTo>
                  <a:pt x="2017" y="1832"/>
                </a:lnTo>
                <a:lnTo>
                  <a:pt x="1988" y="1847"/>
                </a:lnTo>
                <a:lnTo>
                  <a:pt x="1959" y="1862"/>
                </a:lnTo>
                <a:lnTo>
                  <a:pt x="1930" y="1875"/>
                </a:lnTo>
                <a:lnTo>
                  <a:pt x="1930" y="1875"/>
                </a:lnTo>
                <a:lnTo>
                  <a:pt x="1894" y="1889"/>
                </a:lnTo>
                <a:lnTo>
                  <a:pt x="1861" y="1899"/>
                </a:lnTo>
                <a:lnTo>
                  <a:pt x="1831" y="1906"/>
                </a:lnTo>
                <a:lnTo>
                  <a:pt x="1803" y="1913"/>
                </a:lnTo>
                <a:lnTo>
                  <a:pt x="1754" y="1923"/>
                </a:lnTo>
                <a:lnTo>
                  <a:pt x="1734" y="1928"/>
                </a:lnTo>
                <a:lnTo>
                  <a:pt x="1714" y="1935"/>
                </a:lnTo>
                <a:lnTo>
                  <a:pt x="1705" y="1939"/>
                </a:lnTo>
                <a:lnTo>
                  <a:pt x="1696" y="1944"/>
                </a:lnTo>
                <a:lnTo>
                  <a:pt x="1688" y="1950"/>
                </a:lnTo>
                <a:lnTo>
                  <a:pt x="1679" y="1955"/>
                </a:lnTo>
                <a:lnTo>
                  <a:pt x="1672" y="1963"/>
                </a:lnTo>
                <a:lnTo>
                  <a:pt x="1664" y="1971"/>
                </a:lnTo>
                <a:lnTo>
                  <a:pt x="1658" y="1980"/>
                </a:lnTo>
                <a:lnTo>
                  <a:pt x="1650" y="1991"/>
                </a:lnTo>
                <a:lnTo>
                  <a:pt x="1644" y="2003"/>
                </a:lnTo>
                <a:lnTo>
                  <a:pt x="1637" y="2016"/>
                </a:lnTo>
                <a:lnTo>
                  <a:pt x="1631" y="2030"/>
                </a:lnTo>
                <a:lnTo>
                  <a:pt x="1625" y="2046"/>
                </a:lnTo>
                <a:lnTo>
                  <a:pt x="1613" y="2084"/>
                </a:lnTo>
                <a:lnTo>
                  <a:pt x="1601" y="2128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latin typeface="+mn-lt"/>
            </a:endParaRPr>
          </a:p>
        </p:txBody>
      </p:sp>
      <p:sp>
        <p:nvSpPr>
          <p:cNvPr id="6" name="Freeform 17"/>
          <p:cNvSpPr>
            <a:spLocks/>
          </p:cNvSpPr>
          <p:nvPr userDrawn="1"/>
        </p:nvSpPr>
        <p:spPr bwMode="auto">
          <a:xfrm>
            <a:off x="9886950" y="5726113"/>
            <a:ext cx="53975" cy="69850"/>
          </a:xfrm>
          <a:custGeom>
            <a:avLst/>
            <a:gdLst/>
            <a:ahLst/>
            <a:cxnLst>
              <a:cxn ang="0">
                <a:pos x="3543" y="1904"/>
              </a:cxn>
              <a:cxn ang="0">
                <a:pos x="3475" y="1821"/>
              </a:cxn>
              <a:cxn ang="0">
                <a:pos x="2251" y="1806"/>
              </a:cxn>
              <a:cxn ang="0">
                <a:pos x="2121" y="1836"/>
              </a:cxn>
              <a:cxn ang="0">
                <a:pos x="2075" y="1944"/>
              </a:cxn>
              <a:cxn ang="0">
                <a:pos x="2078" y="2531"/>
              </a:cxn>
              <a:cxn ang="0">
                <a:pos x="2134" y="2625"/>
              </a:cxn>
              <a:cxn ang="0">
                <a:pos x="2573" y="2647"/>
              </a:cxn>
              <a:cxn ang="0">
                <a:pos x="2237" y="3619"/>
              </a:cxn>
              <a:cxn ang="0">
                <a:pos x="1994" y="3604"/>
              </a:cxn>
              <a:cxn ang="0">
                <a:pos x="1752" y="3547"/>
              </a:cxn>
              <a:cxn ang="0">
                <a:pos x="1554" y="3454"/>
              </a:cxn>
              <a:cxn ang="0">
                <a:pos x="1395" y="3326"/>
              </a:cxn>
              <a:cxn ang="0">
                <a:pos x="1272" y="3166"/>
              </a:cxn>
              <a:cxn ang="0">
                <a:pos x="1181" y="2976"/>
              </a:cxn>
              <a:cxn ang="0">
                <a:pos x="1106" y="2696"/>
              </a:cxn>
              <a:cxn ang="0">
                <a:pos x="1067" y="2190"/>
              </a:cxn>
              <a:cxn ang="0">
                <a:pos x="1087" y="1832"/>
              </a:cxn>
              <a:cxn ang="0">
                <a:pos x="1134" y="1575"/>
              </a:cxn>
              <a:cxn ang="0">
                <a:pos x="1211" y="1365"/>
              </a:cxn>
              <a:cxn ang="0">
                <a:pos x="1319" y="1198"/>
              </a:cxn>
              <a:cxn ang="0">
                <a:pos x="1456" y="1071"/>
              </a:cxn>
              <a:cxn ang="0">
                <a:pos x="1626" y="979"/>
              </a:cxn>
              <a:cxn ang="0">
                <a:pos x="1827" y="919"/>
              </a:cxn>
              <a:cxn ang="0">
                <a:pos x="2247" y="876"/>
              </a:cxn>
              <a:cxn ang="0">
                <a:pos x="2859" y="893"/>
              </a:cxn>
              <a:cxn ang="0">
                <a:pos x="3245" y="912"/>
              </a:cxn>
              <a:cxn ang="0">
                <a:pos x="3342" y="872"/>
              </a:cxn>
              <a:cxn ang="0">
                <a:pos x="3469" y="260"/>
              </a:cxn>
              <a:cxn ang="0">
                <a:pos x="3468" y="136"/>
              </a:cxn>
              <a:cxn ang="0">
                <a:pos x="3387" y="60"/>
              </a:cxn>
              <a:cxn ang="0">
                <a:pos x="3148" y="29"/>
              </a:cxn>
              <a:cxn ang="0">
                <a:pos x="2504" y="2"/>
              </a:cxn>
              <a:cxn ang="0">
                <a:pos x="1968" y="9"/>
              </a:cxn>
              <a:cxn ang="0">
                <a:pos x="1512" y="71"/>
              </a:cxn>
              <a:cxn ang="0">
                <a:pos x="1121" y="189"/>
              </a:cxn>
              <a:cxn ang="0">
                <a:pos x="794" y="361"/>
              </a:cxn>
              <a:cxn ang="0">
                <a:pos x="526" y="584"/>
              </a:cxn>
              <a:cxn ang="0">
                <a:pos x="316" y="856"/>
              </a:cxn>
              <a:cxn ang="0">
                <a:pos x="161" y="1173"/>
              </a:cxn>
              <a:cxn ang="0">
                <a:pos x="59" y="1536"/>
              </a:cxn>
              <a:cxn ang="0">
                <a:pos x="7" y="1940"/>
              </a:cxn>
              <a:cxn ang="0">
                <a:pos x="2" y="2314"/>
              </a:cxn>
              <a:cxn ang="0">
                <a:pos x="33" y="2732"/>
              </a:cxn>
              <a:cxn ang="0">
                <a:pos x="109" y="3118"/>
              </a:cxn>
              <a:cxn ang="0">
                <a:pos x="235" y="3465"/>
              </a:cxn>
              <a:cxn ang="0">
                <a:pos x="414" y="3768"/>
              </a:cxn>
              <a:cxn ang="0">
                <a:pos x="650" y="4026"/>
              </a:cxn>
              <a:cxn ang="0">
                <a:pos x="950" y="4231"/>
              </a:cxn>
              <a:cxn ang="0">
                <a:pos x="1319" y="4381"/>
              </a:cxn>
              <a:cxn ang="0">
                <a:pos x="1758" y="4469"/>
              </a:cxn>
              <a:cxn ang="0">
                <a:pos x="2196" y="4494"/>
              </a:cxn>
              <a:cxn ang="0">
                <a:pos x="2935" y="4478"/>
              </a:cxn>
              <a:cxn ang="0">
                <a:pos x="3306" y="4439"/>
              </a:cxn>
              <a:cxn ang="0">
                <a:pos x="3455" y="4396"/>
              </a:cxn>
              <a:cxn ang="0">
                <a:pos x="3538" y="4303"/>
              </a:cxn>
            </a:cxnLst>
            <a:rect l="0" t="0" r="r" b="b"/>
            <a:pathLst>
              <a:path w="3551" h="4494">
                <a:moveTo>
                  <a:pt x="3551" y="4187"/>
                </a:moveTo>
                <a:lnTo>
                  <a:pt x="3551" y="1990"/>
                </a:lnTo>
                <a:lnTo>
                  <a:pt x="3551" y="1990"/>
                </a:lnTo>
                <a:lnTo>
                  <a:pt x="3551" y="1966"/>
                </a:lnTo>
                <a:lnTo>
                  <a:pt x="3550" y="1944"/>
                </a:lnTo>
                <a:lnTo>
                  <a:pt x="3546" y="1923"/>
                </a:lnTo>
                <a:lnTo>
                  <a:pt x="3543" y="1904"/>
                </a:lnTo>
                <a:lnTo>
                  <a:pt x="3538" y="1887"/>
                </a:lnTo>
                <a:lnTo>
                  <a:pt x="3531" y="1872"/>
                </a:lnTo>
                <a:lnTo>
                  <a:pt x="3522" y="1859"/>
                </a:lnTo>
                <a:lnTo>
                  <a:pt x="3514" y="1847"/>
                </a:lnTo>
                <a:lnTo>
                  <a:pt x="3502" y="1836"/>
                </a:lnTo>
                <a:lnTo>
                  <a:pt x="3490" y="1829"/>
                </a:lnTo>
                <a:lnTo>
                  <a:pt x="3475" y="1821"/>
                </a:lnTo>
                <a:lnTo>
                  <a:pt x="3459" y="1816"/>
                </a:lnTo>
                <a:lnTo>
                  <a:pt x="3440" y="1811"/>
                </a:lnTo>
                <a:lnTo>
                  <a:pt x="3421" y="1808"/>
                </a:lnTo>
                <a:lnTo>
                  <a:pt x="3398" y="1806"/>
                </a:lnTo>
                <a:lnTo>
                  <a:pt x="3373" y="1806"/>
                </a:lnTo>
                <a:lnTo>
                  <a:pt x="2251" y="1806"/>
                </a:lnTo>
                <a:lnTo>
                  <a:pt x="2251" y="1806"/>
                </a:lnTo>
                <a:lnTo>
                  <a:pt x="2227" y="1806"/>
                </a:lnTo>
                <a:lnTo>
                  <a:pt x="2204" y="1808"/>
                </a:lnTo>
                <a:lnTo>
                  <a:pt x="2184" y="1811"/>
                </a:lnTo>
                <a:lnTo>
                  <a:pt x="2166" y="1816"/>
                </a:lnTo>
                <a:lnTo>
                  <a:pt x="2150" y="1821"/>
                </a:lnTo>
                <a:lnTo>
                  <a:pt x="2134" y="1829"/>
                </a:lnTo>
                <a:lnTo>
                  <a:pt x="2121" y="1836"/>
                </a:lnTo>
                <a:lnTo>
                  <a:pt x="2111" y="1847"/>
                </a:lnTo>
                <a:lnTo>
                  <a:pt x="2101" y="1859"/>
                </a:lnTo>
                <a:lnTo>
                  <a:pt x="2093" y="1872"/>
                </a:lnTo>
                <a:lnTo>
                  <a:pt x="2087" y="1887"/>
                </a:lnTo>
                <a:lnTo>
                  <a:pt x="2081" y="1904"/>
                </a:lnTo>
                <a:lnTo>
                  <a:pt x="2078" y="1923"/>
                </a:lnTo>
                <a:lnTo>
                  <a:pt x="2075" y="1944"/>
                </a:lnTo>
                <a:lnTo>
                  <a:pt x="2074" y="1966"/>
                </a:lnTo>
                <a:lnTo>
                  <a:pt x="2073" y="1990"/>
                </a:lnTo>
                <a:lnTo>
                  <a:pt x="2073" y="2463"/>
                </a:lnTo>
                <a:lnTo>
                  <a:pt x="2073" y="2463"/>
                </a:lnTo>
                <a:lnTo>
                  <a:pt x="2074" y="2488"/>
                </a:lnTo>
                <a:lnTo>
                  <a:pt x="2075" y="2510"/>
                </a:lnTo>
                <a:lnTo>
                  <a:pt x="2078" y="2531"/>
                </a:lnTo>
                <a:lnTo>
                  <a:pt x="2081" y="2549"/>
                </a:lnTo>
                <a:lnTo>
                  <a:pt x="2087" y="2567"/>
                </a:lnTo>
                <a:lnTo>
                  <a:pt x="2093" y="2581"/>
                </a:lnTo>
                <a:lnTo>
                  <a:pt x="2101" y="2595"/>
                </a:lnTo>
                <a:lnTo>
                  <a:pt x="2111" y="2607"/>
                </a:lnTo>
                <a:lnTo>
                  <a:pt x="2121" y="2616"/>
                </a:lnTo>
                <a:lnTo>
                  <a:pt x="2134" y="2625"/>
                </a:lnTo>
                <a:lnTo>
                  <a:pt x="2150" y="2632"/>
                </a:lnTo>
                <a:lnTo>
                  <a:pt x="2166" y="2638"/>
                </a:lnTo>
                <a:lnTo>
                  <a:pt x="2184" y="2643"/>
                </a:lnTo>
                <a:lnTo>
                  <a:pt x="2204" y="2645"/>
                </a:lnTo>
                <a:lnTo>
                  <a:pt x="2227" y="2647"/>
                </a:lnTo>
                <a:lnTo>
                  <a:pt x="2251" y="2647"/>
                </a:lnTo>
                <a:lnTo>
                  <a:pt x="2573" y="2647"/>
                </a:lnTo>
                <a:lnTo>
                  <a:pt x="2573" y="3605"/>
                </a:lnTo>
                <a:lnTo>
                  <a:pt x="2573" y="3605"/>
                </a:lnTo>
                <a:lnTo>
                  <a:pt x="2553" y="3608"/>
                </a:lnTo>
                <a:lnTo>
                  <a:pt x="2526" y="3610"/>
                </a:lnTo>
                <a:lnTo>
                  <a:pt x="2449" y="3614"/>
                </a:lnTo>
                <a:lnTo>
                  <a:pt x="2350" y="3618"/>
                </a:lnTo>
                <a:lnTo>
                  <a:pt x="2237" y="3619"/>
                </a:lnTo>
                <a:lnTo>
                  <a:pt x="2237" y="3619"/>
                </a:lnTo>
                <a:lnTo>
                  <a:pt x="2194" y="3619"/>
                </a:lnTo>
                <a:lnTo>
                  <a:pt x="2152" y="3618"/>
                </a:lnTo>
                <a:lnTo>
                  <a:pt x="2111" y="3616"/>
                </a:lnTo>
                <a:lnTo>
                  <a:pt x="2071" y="3612"/>
                </a:lnTo>
                <a:lnTo>
                  <a:pt x="2032" y="3608"/>
                </a:lnTo>
                <a:lnTo>
                  <a:pt x="1994" y="3604"/>
                </a:lnTo>
                <a:lnTo>
                  <a:pt x="1957" y="3598"/>
                </a:lnTo>
                <a:lnTo>
                  <a:pt x="1920" y="3592"/>
                </a:lnTo>
                <a:lnTo>
                  <a:pt x="1885" y="3584"/>
                </a:lnTo>
                <a:lnTo>
                  <a:pt x="1851" y="3577"/>
                </a:lnTo>
                <a:lnTo>
                  <a:pt x="1817" y="3568"/>
                </a:lnTo>
                <a:lnTo>
                  <a:pt x="1784" y="3558"/>
                </a:lnTo>
                <a:lnTo>
                  <a:pt x="1752" y="3547"/>
                </a:lnTo>
                <a:lnTo>
                  <a:pt x="1722" y="3536"/>
                </a:lnTo>
                <a:lnTo>
                  <a:pt x="1691" y="3525"/>
                </a:lnTo>
                <a:lnTo>
                  <a:pt x="1662" y="3512"/>
                </a:lnTo>
                <a:lnTo>
                  <a:pt x="1634" y="3499"/>
                </a:lnTo>
                <a:lnTo>
                  <a:pt x="1607" y="3484"/>
                </a:lnTo>
                <a:lnTo>
                  <a:pt x="1580" y="3469"/>
                </a:lnTo>
                <a:lnTo>
                  <a:pt x="1554" y="3454"/>
                </a:lnTo>
                <a:lnTo>
                  <a:pt x="1529" y="3438"/>
                </a:lnTo>
                <a:lnTo>
                  <a:pt x="1505" y="3421"/>
                </a:lnTo>
                <a:lnTo>
                  <a:pt x="1481" y="3403"/>
                </a:lnTo>
                <a:lnTo>
                  <a:pt x="1458" y="3385"/>
                </a:lnTo>
                <a:lnTo>
                  <a:pt x="1437" y="3365"/>
                </a:lnTo>
                <a:lnTo>
                  <a:pt x="1415" y="3346"/>
                </a:lnTo>
                <a:lnTo>
                  <a:pt x="1395" y="3326"/>
                </a:lnTo>
                <a:lnTo>
                  <a:pt x="1375" y="3305"/>
                </a:lnTo>
                <a:lnTo>
                  <a:pt x="1356" y="3283"/>
                </a:lnTo>
                <a:lnTo>
                  <a:pt x="1338" y="3261"/>
                </a:lnTo>
                <a:lnTo>
                  <a:pt x="1321" y="3238"/>
                </a:lnTo>
                <a:lnTo>
                  <a:pt x="1303" y="3215"/>
                </a:lnTo>
                <a:lnTo>
                  <a:pt x="1287" y="3191"/>
                </a:lnTo>
                <a:lnTo>
                  <a:pt x="1272" y="3166"/>
                </a:lnTo>
                <a:lnTo>
                  <a:pt x="1257" y="3140"/>
                </a:lnTo>
                <a:lnTo>
                  <a:pt x="1243" y="3115"/>
                </a:lnTo>
                <a:lnTo>
                  <a:pt x="1230" y="3088"/>
                </a:lnTo>
                <a:lnTo>
                  <a:pt x="1217" y="3061"/>
                </a:lnTo>
                <a:lnTo>
                  <a:pt x="1204" y="3034"/>
                </a:lnTo>
                <a:lnTo>
                  <a:pt x="1193" y="3005"/>
                </a:lnTo>
                <a:lnTo>
                  <a:pt x="1181" y="2976"/>
                </a:lnTo>
                <a:lnTo>
                  <a:pt x="1171" y="2947"/>
                </a:lnTo>
                <a:lnTo>
                  <a:pt x="1161" y="2918"/>
                </a:lnTo>
                <a:lnTo>
                  <a:pt x="1152" y="2887"/>
                </a:lnTo>
                <a:lnTo>
                  <a:pt x="1143" y="2857"/>
                </a:lnTo>
                <a:lnTo>
                  <a:pt x="1134" y="2826"/>
                </a:lnTo>
                <a:lnTo>
                  <a:pt x="1119" y="2762"/>
                </a:lnTo>
                <a:lnTo>
                  <a:pt x="1106" y="2696"/>
                </a:lnTo>
                <a:lnTo>
                  <a:pt x="1095" y="2628"/>
                </a:lnTo>
                <a:lnTo>
                  <a:pt x="1087" y="2559"/>
                </a:lnTo>
                <a:lnTo>
                  <a:pt x="1080" y="2489"/>
                </a:lnTo>
                <a:lnTo>
                  <a:pt x="1075" y="2416"/>
                </a:lnTo>
                <a:lnTo>
                  <a:pt x="1070" y="2341"/>
                </a:lnTo>
                <a:lnTo>
                  <a:pt x="1068" y="2267"/>
                </a:lnTo>
                <a:lnTo>
                  <a:pt x="1067" y="2190"/>
                </a:lnTo>
                <a:lnTo>
                  <a:pt x="1067" y="2190"/>
                </a:lnTo>
                <a:lnTo>
                  <a:pt x="1068" y="2093"/>
                </a:lnTo>
                <a:lnTo>
                  <a:pt x="1073" y="2002"/>
                </a:lnTo>
                <a:lnTo>
                  <a:pt x="1075" y="1958"/>
                </a:lnTo>
                <a:lnTo>
                  <a:pt x="1078" y="1914"/>
                </a:lnTo>
                <a:lnTo>
                  <a:pt x="1082" y="1873"/>
                </a:lnTo>
                <a:lnTo>
                  <a:pt x="1087" y="1832"/>
                </a:lnTo>
                <a:lnTo>
                  <a:pt x="1091" y="1792"/>
                </a:lnTo>
                <a:lnTo>
                  <a:pt x="1096" y="1754"/>
                </a:lnTo>
                <a:lnTo>
                  <a:pt x="1103" y="1716"/>
                </a:lnTo>
                <a:lnTo>
                  <a:pt x="1109" y="1679"/>
                </a:lnTo>
                <a:lnTo>
                  <a:pt x="1117" y="1643"/>
                </a:lnTo>
                <a:lnTo>
                  <a:pt x="1126" y="1609"/>
                </a:lnTo>
                <a:lnTo>
                  <a:pt x="1134" y="1575"/>
                </a:lnTo>
                <a:lnTo>
                  <a:pt x="1143" y="1542"/>
                </a:lnTo>
                <a:lnTo>
                  <a:pt x="1153" y="1510"/>
                </a:lnTo>
                <a:lnTo>
                  <a:pt x="1164" y="1480"/>
                </a:lnTo>
                <a:lnTo>
                  <a:pt x="1174" y="1449"/>
                </a:lnTo>
                <a:lnTo>
                  <a:pt x="1186" y="1420"/>
                </a:lnTo>
                <a:lnTo>
                  <a:pt x="1198" y="1392"/>
                </a:lnTo>
                <a:lnTo>
                  <a:pt x="1211" y="1365"/>
                </a:lnTo>
                <a:lnTo>
                  <a:pt x="1224" y="1339"/>
                </a:lnTo>
                <a:lnTo>
                  <a:pt x="1238" y="1313"/>
                </a:lnTo>
                <a:lnTo>
                  <a:pt x="1254" y="1289"/>
                </a:lnTo>
                <a:lnTo>
                  <a:pt x="1269" y="1265"/>
                </a:lnTo>
                <a:lnTo>
                  <a:pt x="1285" y="1241"/>
                </a:lnTo>
                <a:lnTo>
                  <a:pt x="1301" y="1220"/>
                </a:lnTo>
                <a:lnTo>
                  <a:pt x="1319" y="1198"/>
                </a:lnTo>
                <a:lnTo>
                  <a:pt x="1336" y="1179"/>
                </a:lnTo>
                <a:lnTo>
                  <a:pt x="1354" y="1158"/>
                </a:lnTo>
                <a:lnTo>
                  <a:pt x="1374" y="1140"/>
                </a:lnTo>
                <a:lnTo>
                  <a:pt x="1393" y="1121"/>
                </a:lnTo>
                <a:lnTo>
                  <a:pt x="1414" y="1104"/>
                </a:lnTo>
                <a:lnTo>
                  <a:pt x="1434" y="1088"/>
                </a:lnTo>
                <a:lnTo>
                  <a:pt x="1456" y="1071"/>
                </a:lnTo>
                <a:lnTo>
                  <a:pt x="1479" y="1056"/>
                </a:lnTo>
                <a:lnTo>
                  <a:pt x="1502" y="1042"/>
                </a:lnTo>
                <a:lnTo>
                  <a:pt x="1525" y="1028"/>
                </a:lnTo>
                <a:lnTo>
                  <a:pt x="1549" y="1015"/>
                </a:lnTo>
                <a:lnTo>
                  <a:pt x="1574" y="1002"/>
                </a:lnTo>
                <a:lnTo>
                  <a:pt x="1599" y="991"/>
                </a:lnTo>
                <a:lnTo>
                  <a:pt x="1626" y="979"/>
                </a:lnTo>
                <a:lnTo>
                  <a:pt x="1652" y="969"/>
                </a:lnTo>
                <a:lnTo>
                  <a:pt x="1680" y="960"/>
                </a:lnTo>
                <a:lnTo>
                  <a:pt x="1708" y="950"/>
                </a:lnTo>
                <a:lnTo>
                  <a:pt x="1737" y="941"/>
                </a:lnTo>
                <a:lnTo>
                  <a:pt x="1766" y="934"/>
                </a:lnTo>
                <a:lnTo>
                  <a:pt x="1796" y="926"/>
                </a:lnTo>
                <a:lnTo>
                  <a:pt x="1827" y="919"/>
                </a:lnTo>
                <a:lnTo>
                  <a:pt x="1858" y="912"/>
                </a:lnTo>
                <a:lnTo>
                  <a:pt x="1891" y="907"/>
                </a:lnTo>
                <a:lnTo>
                  <a:pt x="1957" y="897"/>
                </a:lnTo>
                <a:lnTo>
                  <a:pt x="2025" y="888"/>
                </a:lnTo>
                <a:lnTo>
                  <a:pt x="2097" y="883"/>
                </a:lnTo>
                <a:lnTo>
                  <a:pt x="2170" y="878"/>
                </a:lnTo>
                <a:lnTo>
                  <a:pt x="2247" y="876"/>
                </a:lnTo>
                <a:lnTo>
                  <a:pt x="2326" y="875"/>
                </a:lnTo>
                <a:lnTo>
                  <a:pt x="2326" y="875"/>
                </a:lnTo>
                <a:lnTo>
                  <a:pt x="2428" y="876"/>
                </a:lnTo>
                <a:lnTo>
                  <a:pt x="2534" y="878"/>
                </a:lnTo>
                <a:lnTo>
                  <a:pt x="2644" y="883"/>
                </a:lnTo>
                <a:lnTo>
                  <a:pt x="2753" y="887"/>
                </a:lnTo>
                <a:lnTo>
                  <a:pt x="2859" y="893"/>
                </a:lnTo>
                <a:lnTo>
                  <a:pt x="2960" y="898"/>
                </a:lnTo>
                <a:lnTo>
                  <a:pt x="3133" y="910"/>
                </a:lnTo>
                <a:lnTo>
                  <a:pt x="3133" y="910"/>
                </a:lnTo>
                <a:lnTo>
                  <a:pt x="3166" y="912"/>
                </a:lnTo>
                <a:lnTo>
                  <a:pt x="3194" y="913"/>
                </a:lnTo>
                <a:lnTo>
                  <a:pt x="3221" y="913"/>
                </a:lnTo>
                <a:lnTo>
                  <a:pt x="3245" y="912"/>
                </a:lnTo>
                <a:lnTo>
                  <a:pt x="3266" y="909"/>
                </a:lnTo>
                <a:lnTo>
                  <a:pt x="3285" y="906"/>
                </a:lnTo>
                <a:lnTo>
                  <a:pt x="3301" y="900"/>
                </a:lnTo>
                <a:lnTo>
                  <a:pt x="3317" y="893"/>
                </a:lnTo>
                <a:lnTo>
                  <a:pt x="3323" y="888"/>
                </a:lnTo>
                <a:lnTo>
                  <a:pt x="3330" y="883"/>
                </a:lnTo>
                <a:lnTo>
                  <a:pt x="3342" y="872"/>
                </a:lnTo>
                <a:lnTo>
                  <a:pt x="3352" y="858"/>
                </a:lnTo>
                <a:lnTo>
                  <a:pt x="3361" y="842"/>
                </a:lnTo>
                <a:lnTo>
                  <a:pt x="3369" y="823"/>
                </a:lnTo>
                <a:lnTo>
                  <a:pt x="3375" y="803"/>
                </a:lnTo>
                <a:lnTo>
                  <a:pt x="3382" y="779"/>
                </a:lnTo>
                <a:lnTo>
                  <a:pt x="3387" y="752"/>
                </a:lnTo>
                <a:lnTo>
                  <a:pt x="3469" y="260"/>
                </a:lnTo>
                <a:lnTo>
                  <a:pt x="3469" y="260"/>
                </a:lnTo>
                <a:lnTo>
                  <a:pt x="3473" y="235"/>
                </a:lnTo>
                <a:lnTo>
                  <a:pt x="3475" y="212"/>
                </a:lnTo>
                <a:lnTo>
                  <a:pt x="3475" y="190"/>
                </a:lnTo>
                <a:lnTo>
                  <a:pt x="3475" y="171"/>
                </a:lnTo>
                <a:lnTo>
                  <a:pt x="3473" y="152"/>
                </a:lnTo>
                <a:lnTo>
                  <a:pt x="3468" y="136"/>
                </a:lnTo>
                <a:lnTo>
                  <a:pt x="3463" y="121"/>
                </a:lnTo>
                <a:lnTo>
                  <a:pt x="3455" y="107"/>
                </a:lnTo>
                <a:lnTo>
                  <a:pt x="3446" y="95"/>
                </a:lnTo>
                <a:lnTo>
                  <a:pt x="3435" y="84"/>
                </a:lnTo>
                <a:lnTo>
                  <a:pt x="3422" y="76"/>
                </a:lnTo>
                <a:lnTo>
                  <a:pt x="3405" y="67"/>
                </a:lnTo>
                <a:lnTo>
                  <a:pt x="3387" y="60"/>
                </a:lnTo>
                <a:lnTo>
                  <a:pt x="3366" y="55"/>
                </a:lnTo>
                <a:lnTo>
                  <a:pt x="3344" y="51"/>
                </a:lnTo>
                <a:lnTo>
                  <a:pt x="3319" y="47"/>
                </a:lnTo>
                <a:lnTo>
                  <a:pt x="3319" y="47"/>
                </a:lnTo>
                <a:lnTo>
                  <a:pt x="3288" y="43"/>
                </a:lnTo>
                <a:lnTo>
                  <a:pt x="3232" y="37"/>
                </a:lnTo>
                <a:lnTo>
                  <a:pt x="3148" y="29"/>
                </a:lnTo>
                <a:lnTo>
                  <a:pt x="3035" y="21"/>
                </a:lnTo>
                <a:lnTo>
                  <a:pt x="2967" y="17"/>
                </a:lnTo>
                <a:lnTo>
                  <a:pt x="2891" y="13"/>
                </a:lnTo>
                <a:lnTo>
                  <a:pt x="2806" y="9"/>
                </a:lnTo>
                <a:lnTo>
                  <a:pt x="2714" y="6"/>
                </a:lnTo>
                <a:lnTo>
                  <a:pt x="2613" y="3"/>
                </a:lnTo>
                <a:lnTo>
                  <a:pt x="2504" y="2"/>
                </a:lnTo>
                <a:lnTo>
                  <a:pt x="2386" y="0"/>
                </a:lnTo>
                <a:lnTo>
                  <a:pt x="2258" y="0"/>
                </a:lnTo>
                <a:lnTo>
                  <a:pt x="2258" y="0"/>
                </a:lnTo>
                <a:lnTo>
                  <a:pt x="2183" y="0"/>
                </a:lnTo>
                <a:lnTo>
                  <a:pt x="2111" y="2"/>
                </a:lnTo>
                <a:lnTo>
                  <a:pt x="2038" y="5"/>
                </a:lnTo>
                <a:lnTo>
                  <a:pt x="1968" y="9"/>
                </a:lnTo>
                <a:lnTo>
                  <a:pt x="1898" y="15"/>
                </a:lnTo>
                <a:lnTo>
                  <a:pt x="1831" y="21"/>
                </a:lnTo>
                <a:lnTo>
                  <a:pt x="1765" y="29"/>
                </a:lnTo>
                <a:lnTo>
                  <a:pt x="1700" y="38"/>
                </a:lnTo>
                <a:lnTo>
                  <a:pt x="1636" y="47"/>
                </a:lnTo>
                <a:lnTo>
                  <a:pt x="1573" y="59"/>
                </a:lnTo>
                <a:lnTo>
                  <a:pt x="1512" y="71"/>
                </a:lnTo>
                <a:lnTo>
                  <a:pt x="1453" y="85"/>
                </a:lnTo>
                <a:lnTo>
                  <a:pt x="1394" y="99"/>
                </a:lnTo>
                <a:lnTo>
                  <a:pt x="1337" y="116"/>
                </a:lnTo>
                <a:lnTo>
                  <a:pt x="1282" y="132"/>
                </a:lnTo>
                <a:lnTo>
                  <a:pt x="1226" y="150"/>
                </a:lnTo>
                <a:lnTo>
                  <a:pt x="1173" y="169"/>
                </a:lnTo>
                <a:lnTo>
                  <a:pt x="1121" y="189"/>
                </a:lnTo>
                <a:lnTo>
                  <a:pt x="1071" y="211"/>
                </a:lnTo>
                <a:lnTo>
                  <a:pt x="1022" y="233"/>
                </a:lnTo>
                <a:lnTo>
                  <a:pt x="974" y="256"/>
                </a:lnTo>
                <a:lnTo>
                  <a:pt x="927" y="281"/>
                </a:lnTo>
                <a:lnTo>
                  <a:pt x="882" y="306"/>
                </a:lnTo>
                <a:lnTo>
                  <a:pt x="837" y="333"/>
                </a:lnTo>
                <a:lnTo>
                  <a:pt x="794" y="361"/>
                </a:lnTo>
                <a:lnTo>
                  <a:pt x="752" y="390"/>
                </a:lnTo>
                <a:lnTo>
                  <a:pt x="712" y="419"/>
                </a:lnTo>
                <a:lnTo>
                  <a:pt x="672" y="450"/>
                </a:lnTo>
                <a:lnTo>
                  <a:pt x="634" y="482"/>
                </a:lnTo>
                <a:lnTo>
                  <a:pt x="597" y="515"/>
                </a:lnTo>
                <a:lnTo>
                  <a:pt x="561" y="549"/>
                </a:lnTo>
                <a:lnTo>
                  <a:pt x="526" y="584"/>
                </a:lnTo>
                <a:lnTo>
                  <a:pt x="493" y="619"/>
                </a:lnTo>
                <a:lnTo>
                  <a:pt x="460" y="656"/>
                </a:lnTo>
                <a:lnTo>
                  <a:pt x="429" y="694"/>
                </a:lnTo>
                <a:lnTo>
                  <a:pt x="400" y="733"/>
                </a:lnTo>
                <a:lnTo>
                  <a:pt x="370" y="772"/>
                </a:lnTo>
                <a:lnTo>
                  <a:pt x="342" y="813"/>
                </a:lnTo>
                <a:lnTo>
                  <a:pt x="316" y="856"/>
                </a:lnTo>
                <a:lnTo>
                  <a:pt x="290" y="898"/>
                </a:lnTo>
                <a:lnTo>
                  <a:pt x="266" y="941"/>
                </a:lnTo>
                <a:lnTo>
                  <a:pt x="243" y="986"/>
                </a:lnTo>
                <a:lnTo>
                  <a:pt x="221" y="1031"/>
                </a:lnTo>
                <a:lnTo>
                  <a:pt x="200" y="1078"/>
                </a:lnTo>
                <a:lnTo>
                  <a:pt x="180" y="1126"/>
                </a:lnTo>
                <a:lnTo>
                  <a:pt x="161" y="1173"/>
                </a:lnTo>
                <a:lnTo>
                  <a:pt x="144" y="1222"/>
                </a:lnTo>
                <a:lnTo>
                  <a:pt x="127" y="1273"/>
                </a:lnTo>
                <a:lnTo>
                  <a:pt x="111" y="1324"/>
                </a:lnTo>
                <a:lnTo>
                  <a:pt x="96" y="1375"/>
                </a:lnTo>
                <a:lnTo>
                  <a:pt x="83" y="1428"/>
                </a:lnTo>
                <a:lnTo>
                  <a:pt x="70" y="1481"/>
                </a:lnTo>
                <a:lnTo>
                  <a:pt x="59" y="1536"/>
                </a:lnTo>
                <a:lnTo>
                  <a:pt x="49" y="1591"/>
                </a:lnTo>
                <a:lnTo>
                  <a:pt x="40" y="1647"/>
                </a:lnTo>
                <a:lnTo>
                  <a:pt x="31" y="1704"/>
                </a:lnTo>
                <a:lnTo>
                  <a:pt x="24" y="1762"/>
                </a:lnTo>
                <a:lnTo>
                  <a:pt x="17" y="1820"/>
                </a:lnTo>
                <a:lnTo>
                  <a:pt x="12" y="1880"/>
                </a:lnTo>
                <a:lnTo>
                  <a:pt x="7" y="1940"/>
                </a:lnTo>
                <a:lnTo>
                  <a:pt x="4" y="2001"/>
                </a:lnTo>
                <a:lnTo>
                  <a:pt x="2" y="2063"/>
                </a:lnTo>
                <a:lnTo>
                  <a:pt x="1" y="2126"/>
                </a:lnTo>
                <a:lnTo>
                  <a:pt x="0" y="2190"/>
                </a:lnTo>
                <a:lnTo>
                  <a:pt x="0" y="2190"/>
                </a:lnTo>
                <a:lnTo>
                  <a:pt x="1" y="2252"/>
                </a:lnTo>
                <a:lnTo>
                  <a:pt x="2" y="2314"/>
                </a:lnTo>
                <a:lnTo>
                  <a:pt x="4" y="2376"/>
                </a:lnTo>
                <a:lnTo>
                  <a:pt x="6" y="2437"/>
                </a:lnTo>
                <a:lnTo>
                  <a:pt x="11" y="2497"/>
                </a:lnTo>
                <a:lnTo>
                  <a:pt x="15" y="2557"/>
                </a:lnTo>
                <a:lnTo>
                  <a:pt x="20" y="2616"/>
                </a:lnTo>
                <a:lnTo>
                  <a:pt x="26" y="2675"/>
                </a:lnTo>
                <a:lnTo>
                  <a:pt x="33" y="2732"/>
                </a:lnTo>
                <a:lnTo>
                  <a:pt x="41" y="2790"/>
                </a:lnTo>
                <a:lnTo>
                  <a:pt x="51" y="2846"/>
                </a:lnTo>
                <a:lnTo>
                  <a:pt x="61" y="2903"/>
                </a:lnTo>
                <a:lnTo>
                  <a:pt x="71" y="2957"/>
                </a:lnTo>
                <a:lnTo>
                  <a:pt x="83" y="3012"/>
                </a:lnTo>
                <a:lnTo>
                  <a:pt x="96" y="3065"/>
                </a:lnTo>
                <a:lnTo>
                  <a:pt x="109" y="3118"/>
                </a:lnTo>
                <a:lnTo>
                  <a:pt x="124" y="3170"/>
                </a:lnTo>
                <a:lnTo>
                  <a:pt x="140" y="3221"/>
                </a:lnTo>
                <a:lnTo>
                  <a:pt x="157" y="3271"/>
                </a:lnTo>
                <a:lnTo>
                  <a:pt x="174" y="3321"/>
                </a:lnTo>
                <a:lnTo>
                  <a:pt x="194" y="3370"/>
                </a:lnTo>
                <a:lnTo>
                  <a:pt x="213" y="3417"/>
                </a:lnTo>
                <a:lnTo>
                  <a:pt x="235" y="3465"/>
                </a:lnTo>
                <a:lnTo>
                  <a:pt x="257" y="3510"/>
                </a:lnTo>
                <a:lnTo>
                  <a:pt x="280" y="3556"/>
                </a:lnTo>
                <a:lnTo>
                  <a:pt x="304" y="3600"/>
                </a:lnTo>
                <a:lnTo>
                  <a:pt x="330" y="3644"/>
                </a:lnTo>
                <a:lnTo>
                  <a:pt x="356" y="3686"/>
                </a:lnTo>
                <a:lnTo>
                  <a:pt x="385" y="3728"/>
                </a:lnTo>
                <a:lnTo>
                  <a:pt x="414" y="3768"/>
                </a:lnTo>
                <a:lnTo>
                  <a:pt x="443" y="3808"/>
                </a:lnTo>
                <a:lnTo>
                  <a:pt x="474" y="3847"/>
                </a:lnTo>
                <a:lnTo>
                  <a:pt x="507" y="3885"/>
                </a:lnTo>
                <a:lnTo>
                  <a:pt x="542" y="3922"/>
                </a:lnTo>
                <a:lnTo>
                  <a:pt x="576" y="3958"/>
                </a:lnTo>
                <a:lnTo>
                  <a:pt x="613" y="3993"/>
                </a:lnTo>
                <a:lnTo>
                  <a:pt x="650" y="4026"/>
                </a:lnTo>
                <a:lnTo>
                  <a:pt x="689" y="4059"/>
                </a:lnTo>
                <a:lnTo>
                  <a:pt x="729" y="4090"/>
                </a:lnTo>
                <a:lnTo>
                  <a:pt x="771" y="4120"/>
                </a:lnTo>
                <a:lnTo>
                  <a:pt x="814" y="4150"/>
                </a:lnTo>
                <a:lnTo>
                  <a:pt x="858" y="4178"/>
                </a:lnTo>
                <a:lnTo>
                  <a:pt x="904" y="4205"/>
                </a:lnTo>
                <a:lnTo>
                  <a:pt x="950" y="4231"/>
                </a:lnTo>
                <a:lnTo>
                  <a:pt x="999" y="4256"/>
                </a:lnTo>
                <a:lnTo>
                  <a:pt x="1049" y="4280"/>
                </a:lnTo>
                <a:lnTo>
                  <a:pt x="1100" y="4303"/>
                </a:lnTo>
                <a:lnTo>
                  <a:pt x="1152" y="4324"/>
                </a:lnTo>
                <a:lnTo>
                  <a:pt x="1206" y="4344"/>
                </a:lnTo>
                <a:lnTo>
                  <a:pt x="1261" y="4363"/>
                </a:lnTo>
                <a:lnTo>
                  <a:pt x="1319" y="4381"/>
                </a:lnTo>
                <a:lnTo>
                  <a:pt x="1376" y="4397"/>
                </a:lnTo>
                <a:lnTo>
                  <a:pt x="1437" y="4413"/>
                </a:lnTo>
                <a:lnTo>
                  <a:pt x="1497" y="4427"/>
                </a:lnTo>
                <a:lnTo>
                  <a:pt x="1560" y="4439"/>
                </a:lnTo>
                <a:lnTo>
                  <a:pt x="1625" y="4451"/>
                </a:lnTo>
                <a:lnTo>
                  <a:pt x="1690" y="4461"/>
                </a:lnTo>
                <a:lnTo>
                  <a:pt x="1758" y="4469"/>
                </a:lnTo>
                <a:lnTo>
                  <a:pt x="1827" y="4477"/>
                </a:lnTo>
                <a:lnTo>
                  <a:pt x="1898" y="4483"/>
                </a:lnTo>
                <a:lnTo>
                  <a:pt x="1970" y="4488"/>
                </a:lnTo>
                <a:lnTo>
                  <a:pt x="2043" y="4492"/>
                </a:lnTo>
                <a:lnTo>
                  <a:pt x="2119" y="4494"/>
                </a:lnTo>
                <a:lnTo>
                  <a:pt x="2196" y="4494"/>
                </a:lnTo>
                <a:lnTo>
                  <a:pt x="2196" y="4494"/>
                </a:lnTo>
                <a:lnTo>
                  <a:pt x="2331" y="4494"/>
                </a:lnTo>
                <a:lnTo>
                  <a:pt x="2455" y="4493"/>
                </a:lnTo>
                <a:lnTo>
                  <a:pt x="2569" y="4491"/>
                </a:lnTo>
                <a:lnTo>
                  <a:pt x="2674" y="4489"/>
                </a:lnTo>
                <a:lnTo>
                  <a:pt x="2769" y="4486"/>
                </a:lnTo>
                <a:lnTo>
                  <a:pt x="2856" y="4482"/>
                </a:lnTo>
                <a:lnTo>
                  <a:pt x="2935" y="4478"/>
                </a:lnTo>
                <a:lnTo>
                  <a:pt x="3007" y="4474"/>
                </a:lnTo>
                <a:lnTo>
                  <a:pt x="3072" y="4468"/>
                </a:lnTo>
                <a:lnTo>
                  <a:pt x="3130" y="4463"/>
                </a:lnTo>
                <a:lnTo>
                  <a:pt x="3181" y="4457"/>
                </a:lnTo>
                <a:lnTo>
                  <a:pt x="3228" y="4451"/>
                </a:lnTo>
                <a:lnTo>
                  <a:pt x="3269" y="4446"/>
                </a:lnTo>
                <a:lnTo>
                  <a:pt x="3306" y="4439"/>
                </a:lnTo>
                <a:lnTo>
                  <a:pt x="3338" y="4433"/>
                </a:lnTo>
                <a:lnTo>
                  <a:pt x="3366" y="4426"/>
                </a:lnTo>
                <a:lnTo>
                  <a:pt x="3366" y="4426"/>
                </a:lnTo>
                <a:lnTo>
                  <a:pt x="3392" y="4420"/>
                </a:lnTo>
                <a:lnTo>
                  <a:pt x="3415" y="4412"/>
                </a:lnTo>
                <a:lnTo>
                  <a:pt x="3437" y="4404"/>
                </a:lnTo>
                <a:lnTo>
                  <a:pt x="3455" y="4396"/>
                </a:lnTo>
                <a:lnTo>
                  <a:pt x="3473" y="4386"/>
                </a:lnTo>
                <a:lnTo>
                  <a:pt x="3488" y="4375"/>
                </a:lnTo>
                <a:lnTo>
                  <a:pt x="3501" y="4363"/>
                </a:lnTo>
                <a:lnTo>
                  <a:pt x="3513" y="4350"/>
                </a:lnTo>
                <a:lnTo>
                  <a:pt x="3522" y="4336"/>
                </a:lnTo>
                <a:lnTo>
                  <a:pt x="3530" y="4320"/>
                </a:lnTo>
                <a:lnTo>
                  <a:pt x="3538" y="4303"/>
                </a:lnTo>
                <a:lnTo>
                  <a:pt x="3542" y="4283"/>
                </a:lnTo>
                <a:lnTo>
                  <a:pt x="3546" y="4262"/>
                </a:lnTo>
                <a:lnTo>
                  <a:pt x="3550" y="4239"/>
                </a:lnTo>
                <a:lnTo>
                  <a:pt x="3551" y="4214"/>
                </a:lnTo>
                <a:lnTo>
                  <a:pt x="3551" y="4187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latin typeface="+mn-lt"/>
            </a:endParaRPr>
          </a:p>
        </p:txBody>
      </p:sp>
      <p:sp>
        <p:nvSpPr>
          <p:cNvPr id="7" name="Freeform 19"/>
          <p:cNvSpPr>
            <a:spLocks/>
          </p:cNvSpPr>
          <p:nvPr userDrawn="1"/>
        </p:nvSpPr>
        <p:spPr bwMode="auto">
          <a:xfrm>
            <a:off x="9966325" y="5726113"/>
            <a:ext cx="49213" cy="69850"/>
          </a:xfrm>
          <a:custGeom>
            <a:avLst/>
            <a:gdLst/>
            <a:ahLst/>
            <a:cxnLst>
              <a:cxn ang="0">
                <a:pos x="3" y="4335"/>
              </a:cxn>
              <a:cxn ang="0">
                <a:pos x="55" y="4404"/>
              </a:cxn>
              <a:cxn ang="0">
                <a:pos x="167" y="4431"/>
              </a:cxn>
              <a:cxn ang="0">
                <a:pos x="1037" y="4485"/>
              </a:cxn>
              <a:cxn ang="0">
                <a:pos x="1607" y="4478"/>
              </a:cxn>
              <a:cxn ang="0">
                <a:pos x="2019" y="4425"/>
              </a:cxn>
              <a:cxn ang="0">
                <a:pos x="2306" y="4349"/>
              </a:cxn>
              <a:cxn ang="0">
                <a:pos x="2561" y="4241"/>
              </a:cxn>
              <a:cxn ang="0">
                <a:pos x="2776" y="4097"/>
              </a:cxn>
              <a:cxn ang="0">
                <a:pos x="2952" y="3915"/>
              </a:cxn>
              <a:cxn ang="0">
                <a:pos x="3082" y="3692"/>
              </a:cxn>
              <a:cxn ang="0">
                <a:pos x="3163" y="3428"/>
              </a:cxn>
              <a:cxn ang="0">
                <a:pos x="3190" y="3119"/>
              </a:cxn>
              <a:cxn ang="0">
                <a:pos x="3161" y="2801"/>
              </a:cxn>
              <a:cxn ang="0">
                <a:pos x="3049" y="2494"/>
              </a:cxn>
              <a:cxn ang="0">
                <a:pos x="2947" y="2347"/>
              </a:cxn>
              <a:cxn ang="0">
                <a:pos x="2814" y="2213"/>
              </a:cxn>
              <a:cxn ang="0">
                <a:pos x="2645" y="2092"/>
              </a:cxn>
              <a:cxn ang="0">
                <a:pos x="2189" y="1893"/>
              </a:cxn>
              <a:cxn ang="0">
                <a:pos x="1348" y="1664"/>
              </a:cxn>
              <a:cxn ang="0">
                <a:pos x="1176" y="1578"/>
              </a:cxn>
              <a:cxn ang="0">
                <a:pos x="1078" y="1481"/>
              </a:cxn>
              <a:cxn ang="0">
                <a:pos x="1030" y="1354"/>
              </a:cxn>
              <a:cxn ang="0">
                <a:pos x="1025" y="1202"/>
              </a:cxn>
              <a:cxn ang="0">
                <a:pos x="1092" y="1028"/>
              </a:cxn>
              <a:cxn ang="0">
                <a:pos x="1226" y="920"/>
              </a:cxn>
              <a:cxn ang="0">
                <a:pos x="1403" y="862"/>
              </a:cxn>
              <a:cxn ang="0">
                <a:pos x="1666" y="842"/>
              </a:cxn>
              <a:cxn ang="0">
                <a:pos x="2518" y="876"/>
              </a:cxn>
              <a:cxn ang="0">
                <a:pos x="2823" y="889"/>
              </a:cxn>
              <a:cxn ang="0">
                <a:pos x="2910" y="837"/>
              </a:cxn>
              <a:cxn ang="0">
                <a:pos x="3027" y="219"/>
              </a:cxn>
              <a:cxn ang="0">
                <a:pos x="3010" y="117"/>
              </a:cxn>
              <a:cxn ang="0">
                <a:pos x="2934" y="68"/>
              </a:cxn>
              <a:cxn ang="0">
                <a:pos x="2441" y="20"/>
              </a:cxn>
              <a:cxn ang="0">
                <a:pos x="1713" y="0"/>
              </a:cxn>
              <a:cxn ang="0">
                <a:pos x="1411" y="13"/>
              </a:cxn>
              <a:cxn ang="0">
                <a:pos x="1097" y="59"/>
              </a:cxn>
              <a:cxn ang="0">
                <a:pos x="824" y="137"/>
              </a:cxn>
              <a:cxn ang="0">
                <a:pos x="593" y="247"/>
              </a:cxn>
              <a:cxn ang="0">
                <a:pos x="401" y="385"/>
              </a:cxn>
              <a:cxn ang="0">
                <a:pos x="251" y="552"/>
              </a:cxn>
              <a:cxn ang="0">
                <a:pos x="140" y="744"/>
              </a:cxn>
              <a:cxn ang="0">
                <a:pos x="70" y="961"/>
              </a:cxn>
              <a:cxn ang="0">
                <a:pos x="39" y="1200"/>
              </a:cxn>
              <a:cxn ang="0">
                <a:pos x="55" y="1523"/>
              </a:cxn>
              <a:cxn ang="0">
                <a:pos x="169" y="1899"/>
              </a:cxn>
              <a:cxn ang="0">
                <a:pos x="383" y="2196"/>
              </a:cxn>
              <a:cxn ang="0">
                <a:pos x="689" y="2417"/>
              </a:cxn>
              <a:cxn ang="0">
                <a:pos x="1084" y="2566"/>
              </a:cxn>
              <a:cxn ang="0">
                <a:pos x="1859" y="2782"/>
              </a:cxn>
              <a:cxn ang="0">
                <a:pos x="2025" y="2871"/>
              </a:cxn>
              <a:cxn ang="0">
                <a:pos x="2130" y="2981"/>
              </a:cxn>
              <a:cxn ang="0">
                <a:pos x="2180" y="3118"/>
              </a:cxn>
              <a:cxn ang="0">
                <a:pos x="2178" y="3287"/>
              </a:cxn>
              <a:cxn ang="0">
                <a:pos x="2106" y="3463"/>
              </a:cxn>
              <a:cxn ang="0">
                <a:pos x="1948" y="3569"/>
              </a:cxn>
              <a:cxn ang="0">
                <a:pos x="1700" y="3623"/>
              </a:cxn>
              <a:cxn ang="0">
                <a:pos x="1296" y="3639"/>
              </a:cxn>
              <a:cxn ang="0">
                <a:pos x="519" y="3599"/>
              </a:cxn>
              <a:cxn ang="0">
                <a:pos x="206" y="3585"/>
              </a:cxn>
              <a:cxn ang="0">
                <a:pos x="121" y="3636"/>
              </a:cxn>
            </a:cxnLst>
            <a:rect l="0" t="0" r="r" b="b"/>
            <a:pathLst>
              <a:path w="3190" h="4488">
                <a:moveTo>
                  <a:pt x="85" y="3742"/>
                </a:moveTo>
                <a:lnTo>
                  <a:pt x="2" y="4269"/>
                </a:lnTo>
                <a:lnTo>
                  <a:pt x="2" y="4269"/>
                </a:lnTo>
                <a:lnTo>
                  <a:pt x="1" y="4287"/>
                </a:lnTo>
                <a:lnTo>
                  <a:pt x="0" y="4305"/>
                </a:lnTo>
                <a:lnTo>
                  <a:pt x="1" y="4320"/>
                </a:lnTo>
                <a:lnTo>
                  <a:pt x="3" y="4335"/>
                </a:lnTo>
                <a:lnTo>
                  <a:pt x="8" y="4348"/>
                </a:lnTo>
                <a:lnTo>
                  <a:pt x="12" y="4360"/>
                </a:lnTo>
                <a:lnTo>
                  <a:pt x="19" y="4371"/>
                </a:lnTo>
                <a:lnTo>
                  <a:pt x="26" y="4381"/>
                </a:lnTo>
                <a:lnTo>
                  <a:pt x="35" y="4389"/>
                </a:lnTo>
                <a:lnTo>
                  <a:pt x="45" y="4397"/>
                </a:lnTo>
                <a:lnTo>
                  <a:pt x="55" y="4404"/>
                </a:lnTo>
                <a:lnTo>
                  <a:pt x="67" y="4410"/>
                </a:lnTo>
                <a:lnTo>
                  <a:pt x="80" y="4415"/>
                </a:lnTo>
                <a:lnTo>
                  <a:pt x="95" y="4420"/>
                </a:lnTo>
                <a:lnTo>
                  <a:pt x="110" y="4423"/>
                </a:lnTo>
                <a:lnTo>
                  <a:pt x="126" y="4426"/>
                </a:lnTo>
                <a:lnTo>
                  <a:pt x="126" y="4426"/>
                </a:lnTo>
                <a:lnTo>
                  <a:pt x="167" y="4431"/>
                </a:lnTo>
                <a:lnTo>
                  <a:pt x="214" y="4437"/>
                </a:lnTo>
                <a:lnTo>
                  <a:pt x="326" y="4448"/>
                </a:lnTo>
                <a:lnTo>
                  <a:pt x="460" y="4457"/>
                </a:lnTo>
                <a:lnTo>
                  <a:pt x="610" y="4467"/>
                </a:lnTo>
                <a:lnTo>
                  <a:pt x="774" y="4476"/>
                </a:lnTo>
                <a:lnTo>
                  <a:pt x="947" y="4482"/>
                </a:lnTo>
                <a:lnTo>
                  <a:pt x="1037" y="4485"/>
                </a:lnTo>
                <a:lnTo>
                  <a:pt x="1127" y="4486"/>
                </a:lnTo>
                <a:lnTo>
                  <a:pt x="1218" y="4488"/>
                </a:lnTo>
                <a:lnTo>
                  <a:pt x="1309" y="4488"/>
                </a:lnTo>
                <a:lnTo>
                  <a:pt x="1309" y="4488"/>
                </a:lnTo>
                <a:lnTo>
                  <a:pt x="1411" y="4487"/>
                </a:lnTo>
                <a:lnTo>
                  <a:pt x="1510" y="4483"/>
                </a:lnTo>
                <a:lnTo>
                  <a:pt x="1607" y="4478"/>
                </a:lnTo>
                <a:lnTo>
                  <a:pt x="1702" y="4470"/>
                </a:lnTo>
                <a:lnTo>
                  <a:pt x="1796" y="4461"/>
                </a:lnTo>
                <a:lnTo>
                  <a:pt x="1841" y="4454"/>
                </a:lnTo>
                <a:lnTo>
                  <a:pt x="1887" y="4448"/>
                </a:lnTo>
                <a:lnTo>
                  <a:pt x="1931" y="4441"/>
                </a:lnTo>
                <a:lnTo>
                  <a:pt x="1976" y="4434"/>
                </a:lnTo>
                <a:lnTo>
                  <a:pt x="2019" y="4425"/>
                </a:lnTo>
                <a:lnTo>
                  <a:pt x="2062" y="4416"/>
                </a:lnTo>
                <a:lnTo>
                  <a:pt x="2104" y="4407"/>
                </a:lnTo>
                <a:lnTo>
                  <a:pt x="2146" y="4397"/>
                </a:lnTo>
                <a:lnTo>
                  <a:pt x="2187" y="4386"/>
                </a:lnTo>
                <a:lnTo>
                  <a:pt x="2228" y="4374"/>
                </a:lnTo>
                <a:lnTo>
                  <a:pt x="2267" y="4362"/>
                </a:lnTo>
                <a:lnTo>
                  <a:pt x="2306" y="4349"/>
                </a:lnTo>
                <a:lnTo>
                  <a:pt x="2345" y="4336"/>
                </a:lnTo>
                <a:lnTo>
                  <a:pt x="2383" y="4322"/>
                </a:lnTo>
                <a:lnTo>
                  <a:pt x="2420" y="4307"/>
                </a:lnTo>
                <a:lnTo>
                  <a:pt x="2456" y="4292"/>
                </a:lnTo>
                <a:lnTo>
                  <a:pt x="2491" y="4275"/>
                </a:lnTo>
                <a:lnTo>
                  <a:pt x="2526" y="4258"/>
                </a:lnTo>
                <a:lnTo>
                  <a:pt x="2561" y="4241"/>
                </a:lnTo>
                <a:lnTo>
                  <a:pt x="2593" y="4222"/>
                </a:lnTo>
                <a:lnTo>
                  <a:pt x="2626" y="4203"/>
                </a:lnTo>
                <a:lnTo>
                  <a:pt x="2658" y="4183"/>
                </a:lnTo>
                <a:lnTo>
                  <a:pt x="2689" y="4163"/>
                </a:lnTo>
                <a:lnTo>
                  <a:pt x="2719" y="4141"/>
                </a:lnTo>
                <a:lnTo>
                  <a:pt x="2748" y="4119"/>
                </a:lnTo>
                <a:lnTo>
                  <a:pt x="2776" y="4097"/>
                </a:lnTo>
                <a:lnTo>
                  <a:pt x="2804" y="4073"/>
                </a:lnTo>
                <a:lnTo>
                  <a:pt x="2832" y="4048"/>
                </a:lnTo>
                <a:lnTo>
                  <a:pt x="2858" y="4023"/>
                </a:lnTo>
                <a:lnTo>
                  <a:pt x="2882" y="3997"/>
                </a:lnTo>
                <a:lnTo>
                  <a:pt x="2906" y="3971"/>
                </a:lnTo>
                <a:lnTo>
                  <a:pt x="2930" y="3943"/>
                </a:lnTo>
                <a:lnTo>
                  <a:pt x="2952" y="3915"/>
                </a:lnTo>
                <a:lnTo>
                  <a:pt x="2973" y="3885"/>
                </a:lnTo>
                <a:lnTo>
                  <a:pt x="2994" y="3855"/>
                </a:lnTo>
                <a:lnTo>
                  <a:pt x="3014" y="3825"/>
                </a:lnTo>
                <a:lnTo>
                  <a:pt x="3032" y="3793"/>
                </a:lnTo>
                <a:lnTo>
                  <a:pt x="3049" y="3761"/>
                </a:lnTo>
                <a:lnTo>
                  <a:pt x="3067" y="3727"/>
                </a:lnTo>
                <a:lnTo>
                  <a:pt x="3082" y="3692"/>
                </a:lnTo>
                <a:lnTo>
                  <a:pt x="3097" y="3658"/>
                </a:lnTo>
                <a:lnTo>
                  <a:pt x="3110" y="3622"/>
                </a:lnTo>
                <a:lnTo>
                  <a:pt x="3123" y="3585"/>
                </a:lnTo>
                <a:lnTo>
                  <a:pt x="3135" y="3547"/>
                </a:lnTo>
                <a:lnTo>
                  <a:pt x="3145" y="3508"/>
                </a:lnTo>
                <a:lnTo>
                  <a:pt x="3154" y="3469"/>
                </a:lnTo>
                <a:lnTo>
                  <a:pt x="3163" y="3428"/>
                </a:lnTo>
                <a:lnTo>
                  <a:pt x="3171" y="3387"/>
                </a:lnTo>
                <a:lnTo>
                  <a:pt x="3176" y="3345"/>
                </a:lnTo>
                <a:lnTo>
                  <a:pt x="3182" y="3301"/>
                </a:lnTo>
                <a:lnTo>
                  <a:pt x="3186" y="3257"/>
                </a:lnTo>
                <a:lnTo>
                  <a:pt x="3188" y="3212"/>
                </a:lnTo>
                <a:lnTo>
                  <a:pt x="3190" y="3166"/>
                </a:lnTo>
                <a:lnTo>
                  <a:pt x="3190" y="3119"/>
                </a:lnTo>
                <a:lnTo>
                  <a:pt x="3190" y="3119"/>
                </a:lnTo>
                <a:lnTo>
                  <a:pt x="3190" y="3064"/>
                </a:lnTo>
                <a:lnTo>
                  <a:pt x="3188" y="3010"/>
                </a:lnTo>
                <a:lnTo>
                  <a:pt x="3184" y="2956"/>
                </a:lnTo>
                <a:lnTo>
                  <a:pt x="3178" y="2904"/>
                </a:lnTo>
                <a:lnTo>
                  <a:pt x="3171" y="2852"/>
                </a:lnTo>
                <a:lnTo>
                  <a:pt x="3161" y="2801"/>
                </a:lnTo>
                <a:lnTo>
                  <a:pt x="3149" y="2751"/>
                </a:lnTo>
                <a:lnTo>
                  <a:pt x="3136" y="2702"/>
                </a:lnTo>
                <a:lnTo>
                  <a:pt x="3121" y="2654"/>
                </a:lnTo>
                <a:lnTo>
                  <a:pt x="3102" y="2608"/>
                </a:lnTo>
                <a:lnTo>
                  <a:pt x="3083" y="2561"/>
                </a:lnTo>
                <a:lnTo>
                  <a:pt x="3061" y="2517"/>
                </a:lnTo>
                <a:lnTo>
                  <a:pt x="3049" y="2494"/>
                </a:lnTo>
                <a:lnTo>
                  <a:pt x="3036" y="2472"/>
                </a:lnTo>
                <a:lnTo>
                  <a:pt x="3023" y="2451"/>
                </a:lnTo>
                <a:lnTo>
                  <a:pt x="3009" y="2430"/>
                </a:lnTo>
                <a:lnTo>
                  <a:pt x="2995" y="2408"/>
                </a:lnTo>
                <a:lnTo>
                  <a:pt x="2980" y="2388"/>
                </a:lnTo>
                <a:lnTo>
                  <a:pt x="2964" y="2367"/>
                </a:lnTo>
                <a:lnTo>
                  <a:pt x="2947" y="2347"/>
                </a:lnTo>
                <a:lnTo>
                  <a:pt x="2931" y="2327"/>
                </a:lnTo>
                <a:lnTo>
                  <a:pt x="2913" y="2308"/>
                </a:lnTo>
                <a:lnTo>
                  <a:pt x="2894" y="2288"/>
                </a:lnTo>
                <a:lnTo>
                  <a:pt x="2876" y="2269"/>
                </a:lnTo>
                <a:lnTo>
                  <a:pt x="2856" y="2250"/>
                </a:lnTo>
                <a:lnTo>
                  <a:pt x="2836" y="2231"/>
                </a:lnTo>
                <a:lnTo>
                  <a:pt x="2814" y="2213"/>
                </a:lnTo>
                <a:lnTo>
                  <a:pt x="2793" y="2195"/>
                </a:lnTo>
                <a:lnTo>
                  <a:pt x="2770" y="2177"/>
                </a:lnTo>
                <a:lnTo>
                  <a:pt x="2746" y="2159"/>
                </a:lnTo>
                <a:lnTo>
                  <a:pt x="2722" y="2142"/>
                </a:lnTo>
                <a:lnTo>
                  <a:pt x="2697" y="2126"/>
                </a:lnTo>
                <a:lnTo>
                  <a:pt x="2672" y="2108"/>
                </a:lnTo>
                <a:lnTo>
                  <a:pt x="2645" y="2092"/>
                </a:lnTo>
                <a:lnTo>
                  <a:pt x="2590" y="2061"/>
                </a:lnTo>
                <a:lnTo>
                  <a:pt x="2531" y="2029"/>
                </a:lnTo>
                <a:lnTo>
                  <a:pt x="2471" y="2000"/>
                </a:lnTo>
                <a:lnTo>
                  <a:pt x="2406" y="1972"/>
                </a:lnTo>
                <a:lnTo>
                  <a:pt x="2336" y="1944"/>
                </a:lnTo>
                <a:lnTo>
                  <a:pt x="2265" y="1918"/>
                </a:lnTo>
                <a:lnTo>
                  <a:pt x="2189" y="1893"/>
                </a:lnTo>
                <a:lnTo>
                  <a:pt x="2110" y="1869"/>
                </a:lnTo>
                <a:lnTo>
                  <a:pt x="2028" y="1847"/>
                </a:lnTo>
                <a:lnTo>
                  <a:pt x="1522" y="1717"/>
                </a:lnTo>
                <a:lnTo>
                  <a:pt x="1522" y="1717"/>
                </a:lnTo>
                <a:lnTo>
                  <a:pt x="1460" y="1700"/>
                </a:lnTo>
                <a:lnTo>
                  <a:pt x="1401" y="1682"/>
                </a:lnTo>
                <a:lnTo>
                  <a:pt x="1348" y="1664"/>
                </a:lnTo>
                <a:lnTo>
                  <a:pt x="1299" y="1645"/>
                </a:lnTo>
                <a:lnTo>
                  <a:pt x="1276" y="1635"/>
                </a:lnTo>
                <a:lnTo>
                  <a:pt x="1254" y="1624"/>
                </a:lnTo>
                <a:lnTo>
                  <a:pt x="1233" y="1613"/>
                </a:lnTo>
                <a:lnTo>
                  <a:pt x="1213" y="1601"/>
                </a:lnTo>
                <a:lnTo>
                  <a:pt x="1194" y="1590"/>
                </a:lnTo>
                <a:lnTo>
                  <a:pt x="1176" y="1578"/>
                </a:lnTo>
                <a:lnTo>
                  <a:pt x="1160" y="1565"/>
                </a:lnTo>
                <a:lnTo>
                  <a:pt x="1143" y="1552"/>
                </a:lnTo>
                <a:lnTo>
                  <a:pt x="1128" y="1539"/>
                </a:lnTo>
                <a:lnTo>
                  <a:pt x="1114" y="1525"/>
                </a:lnTo>
                <a:lnTo>
                  <a:pt x="1101" y="1511"/>
                </a:lnTo>
                <a:lnTo>
                  <a:pt x="1089" y="1496"/>
                </a:lnTo>
                <a:lnTo>
                  <a:pt x="1078" y="1481"/>
                </a:lnTo>
                <a:lnTo>
                  <a:pt x="1069" y="1465"/>
                </a:lnTo>
                <a:lnTo>
                  <a:pt x="1060" y="1447"/>
                </a:lnTo>
                <a:lnTo>
                  <a:pt x="1052" y="1430"/>
                </a:lnTo>
                <a:lnTo>
                  <a:pt x="1045" y="1413"/>
                </a:lnTo>
                <a:lnTo>
                  <a:pt x="1038" y="1393"/>
                </a:lnTo>
                <a:lnTo>
                  <a:pt x="1034" y="1374"/>
                </a:lnTo>
                <a:lnTo>
                  <a:pt x="1030" y="1354"/>
                </a:lnTo>
                <a:lnTo>
                  <a:pt x="1026" y="1332"/>
                </a:lnTo>
                <a:lnTo>
                  <a:pt x="1024" y="1311"/>
                </a:lnTo>
                <a:lnTo>
                  <a:pt x="1022" y="1289"/>
                </a:lnTo>
                <a:lnTo>
                  <a:pt x="1022" y="1265"/>
                </a:lnTo>
                <a:lnTo>
                  <a:pt x="1022" y="1265"/>
                </a:lnTo>
                <a:lnTo>
                  <a:pt x="1023" y="1233"/>
                </a:lnTo>
                <a:lnTo>
                  <a:pt x="1025" y="1202"/>
                </a:lnTo>
                <a:lnTo>
                  <a:pt x="1031" y="1173"/>
                </a:lnTo>
                <a:lnTo>
                  <a:pt x="1037" y="1145"/>
                </a:lnTo>
                <a:lnTo>
                  <a:pt x="1045" y="1119"/>
                </a:lnTo>
                <a:lnTo>
                  <a:pt x="1055" y="1094"/>
                </a:lnTo>
                <a:lnTo>
                  <a:pt x="1065" y="1071"/>
                </a:lnTo>
                <a:lnTo>
                  <a:pt x="1078" y="1049"/>
                </a:lnTo>
                <a:lnTo>
                  <a:pt x="1092" y="1028"/>
                </a:lnTo>
                <a:lnTo>
                  <a:pt x="1108" y="1010"/>
                </a:lnTo>
                <a:lnTo>
                  <a:pt x="1125" y="991"/>
                </a:lnTo>
                <a:lnTo>
                  <a:pt x="1142" y="975"/>
                </a:lnTo>
                <a:lnTo>
                  <a:pt x="1162" y="960"/>
                </a:lnTo>
                <a:lnTo>
                  <a:pt x="1182" y="946"/>
                </a:lnTo>
                <a:lnTo>
                  <a:pt x="1203" y="932"/>
                </a:lnTo>
                <a:lnTo>
                  <a:pt x="1226" y="920"/>
                </a:lnTo>
                <a:lnTo>
                  <a:pt x="1248" y="909"/>
                </a:lnTo>
                <a:lnTo>
                  <a:pt x="1272" y="899"/>
                </a:lnTo>
                <a:lnTo>
                  <a:pt x="1297" y="889"/>
                </a:lnTo>
                <a:lnTo>
                  <a:pt x="1323" y="882"/>
                </a:lnTo>
                <a:lnTo>
                  <a:pt x="1349" y="874"/>
                </a:lnTo>
                <a:lnTo>
                  <a:pt x="1376" y="868"/>
                </a:lnTo>
                <a:lnTo>
                  <a:pt x="1403" y="862"/>
                </a:lnTo>
                <a:lnTo>
                  <a:pt x="1432" y="858"/>
                </a:lnTo>
                <a:lnTo>
                  <a:pt x="1460" y="854"/>
                </a:lnTo>
                <a:lnTo>
                  <a:pt x="1489" y="850"/>
                </a:lnTo>
                <a:lnTo>
                  <a:pt x="1548" y="845"/>
                </a:lnTo>
                <a:lnTo>
                  <a:pt x="1606" y="842"/>
                </a:lnTo>
                <a:lnTo>
                  <a:pt x="1666" y="842"/>
                </a:lnTo>
                <a:lnTo>
                  <a:pt x="1666" y="842"/>
                </a:lnTo>
                <a:lnTo>
                  <a:pt x="1745" y="842"/>
                </a:lnTo>
                <a:lnTo>
                  <a:pt x="1824" y="843"/>
                </a:lnTo>
                <a:lnTo>
                  <a:pt x="1980" y="847"/>
                </a:lnTo>
                <a:lnTo>
                  <a:pt x="2132" y="852"/>
                </a:lnTo>
                <a:lnTo>
                  <a:pt x="2274" y="860"/>
                </a:lnTo>
                <a:lnTo>
                  <a:pt x="2404" y="868"/>
                </a:lnTo>
                <a:lnTo>
                  <a:pt x="2518" y="876"/>
                </a:lnTo>
                <a:lnTo>
                  <a:pt x="2691" y="889"/>
                </a:lnTo>
                <a:lnTo>
                  <a:pt x="2691" y="889"/>
                </a:lnTo>
                <a:lnTo>
                  <a:pt x="2723" y="891"/>
                </a:lnTo>
                <a:lnTo>
                  <a:pt x="2752" y="893"/>
                </a:lnTo>
                <a:lnTo>
                  <a:pt x="2778" y="893"/>
                </a:lnTo>
                <a:lnTo>
                  <a:pt x="2802" y="891"/>
                </a:lnTo>
                <a:lnTo>
                  <a:pt x="2823" y="889"/>
                </a:lnTo>
                <a:lnTo>
                  <a:pt x="2842" y="885"/>
                </a:lnTo>
                <a:lnTo>
                  <a:pt x="2860" y="880"/>
                </a:lnTo>
                <a:lnTo>
                  <a:pt x="2874" y="872"/>
                </a:lnTo>
                <a:lnTo>
                  <a:pt x="2881" y="868"/>
                </a:lnTo>
                <a:lnTo>
                  <a:pt x="2888" y="862"/>
                </a:lnTo>
                <a:lnTo>
                  <a:pt x="2899" y="851"/>
                </a:lnTo>
                <a:lnTo>
                  <a:pt x="2910" y="837"/>
                </a:lnTo>
                <a:lnTo>
                  <a:pt x="2918" y="822"/>
                </a:lnTo>
                <a:lnTo>
                  <a:pt x="2926" y="804"/>
                </a:lnTo>
                <a:lnTo>
                  <a:pt x="2933" y="782"/>
                </a:lnTo>
                <a:lnTo>
                  <a:pt x="2939" y="758"/>
                </a:lnTo>
                <a:lnTo>
                  <a:pt x="2944" y="732"/>
                </a:lnTo>
                <a:lnTo>
                  <a:pt x="3027" y="219"/>
                </a:lnTo>
                <a:lnTo>
                  <a:pt x="3027" y="219"/>
                </a:lnTo>
                <a:lnTo>
                  <a:pt x="3029" y="200"/>
                </a:lnTo>
                <a:lnTo>
                  <a:pt x="3029" y="183"/>
                </a:lnTo>
                <a:lnTo>
                  <a:pt x="3028" y="168"/>
                </a:lnTo>
                <a:lnTo>
                  <a:pt x="3026" y="152"/>
                </a:lnTo>
                <a:lnTo>
                  <a:pt x="3022" y="139"/>
                </a:lnTo>
                <a:lnTo>
                  <a:pt x="3017" y="128"/>
                </a:lnTo>
                <a:lnTo>
                  <a:pt x="3010" y="117"/>
                </a:lnTo>
                <a:lnTo>
                  <a:pt x="3004" y="107"/>
                </a:lnTo>
                <a:lnTo>
                  <a:pt x="2995" y="98"/>
                </a:lnTo>
                <a:lnTo>
                  <a:pt x="2985" y="90"/>
                </a:lnTo>
                <a:lnTo>
                  <a:pt x="2975" y="83"/>
                </a:lnTo>
                <a:lnTo>
                  <a:pt x="2962" y="78"/>
                </a:lnTo>
                <a:lnTo>
                  <a:pt x="2949" y="72"/>
                </a:lnTo>
                <a:lnTo>
                  <a:pt x="2934" y="68"/>
                </a:lnTo>
                <a:lnTo>
                  <a:pt x="2919" y="64"/>
                </a:lnTo>
                <a:lnTo>
                  <a:pt x="2903" y="61"/>
                </a:lnTo>
                <a:lnTo>
                  <a:pt x="2903" y="61"/>
                </a:lnTo>
                <a:lnTo>
                  <a:pt x="2817" y="51"/>
                </a:lnTo>
                <a:lnTo>
                  <a:pt x="2711" y="40"/>
                </a:lnTo>
                <a:lnTo>
                  <a:pt x="2586" y="30"/>
                </a:lnTo>
                <a:lnTo>
                  <a:pt x="2441" y="20"/>
                </a:lnTo>
                <a:lnTo>
                  <a:pt x="2281" y="12"/>
                </a:lnTo>
                <a:lnTo>
                  <a:pt x="2194" y="8"/>
                </a:lnTo>
                <a:lnTo>
                  <a:pt x="2104" y="5"/>
                </a:lnTo>
                <a:lnTo>
                  <a:pt x="2011" y="3"/>
                </a:lnTo>
                <a:lnTo>
                  <a:pt x="1915" y="1"/>
                </a:lnTo>
                <a:lnTo>
                  <a:pt x="1815" y="0"/>
                </a:lnTo>
                <a:lnTo>
                  <a:pt x="1713" y="0"/>
                </a:lnTo>
                <a:lnTo>
                  <a:pt x="1713" y="0"/>
                </a:lnTo>
                <a:lnTo>
                  <a:pt x="1660" y="0"/>
                </a:lnTo>
                <a:lnTo>
                  <a:pt x="1608" y="1"/>
                </a:lnTo>
                <a:lnTo>
                  <a:pt x="1558" y="3"/>
                </a:lnTo>
                <a:lnTo>
                  <a:pt x="1509" y="5"/>
                </a:lnTo>
                <a:lnTo>
                  <a:pt x="1459" y="8"/>
                </a:lnTo>
                <a:lnTo>
                  <a:pt x="1411" y="13"/>
                </a:lnTo>
                <a:lnTo>
                  <a:pt x="1363" y="17"/>
                </a:lnTo>
                <a:lnTo>
                  <a:pt x="1317" y="22"/>
                </a:lnTo>
                <a:lnTo>
                  <a:pt x="1271" y="28"/>
                </a:lnTo>
                <a:lnTo>
                  <a:pt x="1227" y="35"/>
                </a:lnTo>
                <a:lnTo>
                  <a:pt x="1182" y="42"/>
                </a:lnTo>
                <a:lnTo>
                  <a:pt x="1139" y="51"/>
                </a:lnTo>
                <a:lnTo>
                  <a:pt x="1097" y="59"/>
                </a:lnTo>
                <a:lnTo>
                  <a:pt x="1056" y="68"/>
                </a:lnTo>
                <a:lnTo>
                  <a:pt x="1014" y="78"/>
                </a:lnTo>
                <a:lnTo>
                  <a:pt x="975" y="89"/>
                </a:lnTo>
                <a:lnTo>
                  <a:pt x="936" y="100"/>
                </a:lnTo>
                <a:lnTo>
                  <a:pt x="897" y="112"/>
                </a:lnTo>
                <a:lnTo>
                  <a:pt x="861" y="124"/>
                </a:lnTo>
                <a:lnTo>
                  <a:pt x="824" y="137"/>
                </a:lnTo>
                <a:lnTo>
                  <a:pt x="789" y="151"/>
                </a:lnTo>
                <a:lnTo>
                  <a:pt x="753" y="165"/>
                </a:lnTo>
                <a:lnTo>
                  <a:pt x="720" y="181"/>
                </a:lnTo>
                <a:lnTo>
                  <a:pt x="687" y="197"/>
                </a:lnTo>
                <a:lnTo>
                  <a:pt x="655" y="213"/>
                </a:lnTo>
                <a:lnTo>
                  <a:pt x="623" y="229"/>
                </a:lnTo>
                <a:lnTo>
                  <a:pt x="593" y="247"/>
                </a:lnTo>
                <a:lnTo>
                  <a:pt x="563" y="265"/>
                </a:lnTo>
                <a:lnTo>
                  <a:pt x="533" y="284"/>
                </a:lnTo>
                <a:lnTo>
                  <a:pt x="505" y="303"/>
                </a:lnTo>
                <a:lnTo>
                  <a:pt x="478" y="323"/>
                </a:lnTo>
                <a:lnTo>
                  <a:pt x="452" y="343"/>
                </a:lnTo>
                <a:lnTo>
                  <a:pt x="426" y="365"/>
                </a:lnTo>
                <a:lnTo>
                  <a:pt x="401" y="385"/>
                </a:lnTo>
                <a:lnTo>
                  <a:pt x="377" y="408"/>
                </a:lnTo>
                <a:lnTo>
                  <a:pt x="355" y="431"/>
                </a:lnTo>
                <a:lnTo>
                  <a:pt x="332" y="454"/>
                </a:lnTo>
                <a:lnTo>
                  <a:pt x="310" y="478"/>
                </a:lnTo>
                <a:lnTo>
                  <a:pt x="290" y="501"/>
                </a:lnTo>
                <a:lnTo>
                  <a:pt x="270" y="526"/>
                </a:lnTo>
                <a:lnTo>
                  <a:pt x="251" y="552"/>
                </a:lnTo>
                <a:lnTo>
                  <a:pt x="232" y="578"/>
                </a:lnTo>
                <a:lnTo>
                  <a:pt x="215" y="604"/>
                </a:lnTo>
                <a:lnTo>
                  <a:pt x="199" y="631"/>
                </a:lnTo>
                <a:lnTo>
                  <a:pt x="183" y="658"/>
                </a:lnTo>
                <a:lnTo>
                  <a:pt x="168" y="687"/>
                </a:lnTo>
                <a:lnTo>
                  <a:pt x="154" y="715"/>
                </a:lnTo>
                <a:lnTo>
                  <a:pt x="140" y="744"/>
                </a:lnTo>
                <a:lnTo>
                  <a:pt x="128" y="773"/>
                </a:lnTo>
                <a:lnTo>
                  <a:pt x="116" y="804"/>
                </a:lnTo>
                <a:lnTo>
                  <a:pt x="105" y="834"/>
                </a:lnTo>
                <a:lnTo>
                  <a:pt x="96" y="865"/>
                </a:lnTo>
                <a:lnTo>
                  <a:pt x="86" y="897"/>
                </a:lnTo>
                <a:lnTo>
                  <a:pt x="77" y="928"/>
                </a:lnTo>
                <a:lnTo>
                  <a:pt x="70" y="961"/>
                </a:lnTo>
                <a:lnTo>
                  <a:pt x="63" y="993"/>
                </a:lnTo>
                <a:lnTo>
                  <a:pt x="57" y="1027"/>
                </a:lnTo>
                <a:lnTo>
                  <a:pt x="52" y="1060"/>
                </a:lnTo>
                <a:lnTo>
                  <a:pt x="47" y="1095"/>
                </a:lnTo>
                <a:lnTo>
                  <a:pt x="44" y="1129"/>
                </a:lnTo>
                <a:lnTo>
                  <a:pt x="41" y="1165"/>
                </a:lnTo>
                <a:lnTo>
                  <a:pt x="39" y="1200"/>
                </a:lnTo>
                <a:lnTo>
                  <a:pt x="38" y="1236"/>
                </a:lnTo>
                <a:lnTo>
                  <a:pt x="37" y="1272"/>
                </a:lnTo>
                <a:lnTo>
                  <a:pt x="37" y="1272"/>
                </a:lnTo>
                <a:lnTo>
                  <a:pt x="38" y="1337"/>
                </a:lnTo>
                <a:lnTo>
                  <a:pt x="41" y="1401"/>
                </a:lnTo>
                <a:lnTo>
                  <a:pt x="47" y="1462"/>
                </a:lnTo>
                <a:lnTo>
                  <a:pt x="55" y="1523"/>
                </a:lnTo>
                <a:lnTo>
                  <a:pt x="65" y="1582"/>
                </a:lnTo>
                <a:lnTo>
                  <a:pt x="77" y="1638"/>
                </a:lnTo>
                <a:lnTo>
                  <a:pt x="91" y="1693"/>
                </a:lnTo>
                <a:lnTo>
                  <a:pt x="108" y="1747"/>
                </a:lnTo>
                <a:lnTo>
                  <a:pt x="126" y="1799"/>
                </a:lnTo>
                <a:lnTo>
                  <a:pt x="147" y="1850"/>
                </a:lnTo>
                <a:lnTo>
                  <a:pt x="169" y="1899"/>
                </a:lnTo>
                <a:lnTo>
                  <a:pt x="193" y="1946"/>
                </a:lnTo>
                <a:lnTo>
                  <a:pt x="220" y="1991"/>
                </a:lnTo>
                <a:lnTo>
                  <a:pt x="248" y="2036"/>
                </a:lnTo>
                <a:lnTo>
                  <a:pt x="279" y="2078"/>
                </a:lnTo>
                <a:lnTo>
                  <a:pt x="311" y="2119"/>
                </a:lnTo>
                <a:lnTo>
                  <a:pt x="346" y="2158"/>
                </a:lnTo>
                <a:lnTo>
                  <a:pt x="383" y="2196"/>
                </a:lnTo>
                <a:lnTo>
                  <a:pt x="421" y="2232"/>
                </a:lnTo>
                <a:lnTo>
                  <a:pt x="461" y="2267"/>
                </a:lnTo>
                <a:lnTo>
                  <a:pt x="503" y="2300"/>
                </a:lnTo>
                <a:lnTo>
                  <a:pt x="547" y="2332"/>
                </a:lnTo>
                <a:lnTo>
                  <a:pt x="593" y="2362"/>
                </a:lnTo>
                <a:lnTo>
                  <a:pt x="641" y="2390"/>
                </a:lnTo>
                <a:lnTo>
                  <a:pt x="689" y="2417"/>
                </a:lnTo>
                <a:lnTo>
                  <a:pt x="740" y="2443"/>
                </a:lnTo>
                <a:lnTo>
                  <a:pt x="793" y="2467"/>
                </a:lnTo>
                <a:lnTo>
                  <a:pt x="849" y="2490"/>
                </a:lnTo>
                <a:lnTo>
                  <a:pt x="905" y="2510"/>
                </a:lnTo>
                <a:lnTo>
                  <a:pt x="962" y="2530"/>
                </a:lnTo>
                <a:lnTo>
                  <a:pt x="1022" y="2548"/>
                </a:lnTo>
                <a:lnTo>
                  <a:pt x="1084" y="2566"/>
                </a:lnTo>
                <a:lnTo>
                  <a:pt x="1590" y="2696"/>
                </a:lnTo>
                <a:lnTo>
                  <a:pt x="1590" y="2696"/>
                </a:lnTo>
                <a:lnTo>
                  <a:pt x="1666" y="2716"/>
                </a:lnTo>
                <a:lnTo>
                  <a:pt x="1735" y="2737"/>
                </a:lnTo>
                <a:lnTo>
                  <a:pt x="1800" y="2760"/>
                </a:lnTo>
                <a:lnTo>
                  <a:pt x="1830" y="2770"/>
                </a:lnTo>
                <a:lnTo>
                  <a:pt x="1859" y="2782"/>
                </a:lnTo>
                <a:lnTo>
                  <a:pt x="1887" y="2793"/>
                </a:lnTo>
                <a:lnTo>
                  <a:pt x="1913" y="2806"/>
                </a:lnTo>
                <a:lnTo>
                  <a:pt x="1938" y="2818"/>
                </a:lnTo>
                <a:lnTo>
                  <a:pt x="1961" y="2831"/>
                </a:lnTo>
                <a:lnTo>
                  <a:pt x="1984" y="2844"/>
                </a:lnTo>
                <a:lnTo>
                  <a:pt x="2005" y="2857"/>
                </a:lnTo>
                <a:lnTo>
                  <a:pt x="2025" y="2871"/>
                </a:lnTo>
                <a:lnTo>
                  <a:pt x="2044" y="2885"/>
                </a:lnTo>
                <a:lnTo>
                  <a:pt x="2061" y="2899"/>
                </a:lnTo>
                <a:lnTo>
                  <a:pt x="2077" y="2914"/>
                </a:lnTo>
                <a:lnTo>
                  <a:pt x="2093" y="2931"/>
                </a:lnTo>
                <a:lnTo>
                  <a:pt x="2107" y="2947"/>
                </a:lnTo>
                <a:lnTo>
                  <a:pt x="2120" y="2963"/>
                </a:lnTo>
                <a:lnTo>
                  <a:pt x="2130" y="2981"/>
                </a:lnTo>
                <a:lnTo>
                  <a:pt x="2141" y="2998"/>
                </a:lnTo>
                <a:lnTo>
                  <a:pt x="2151" y="3016"/>
                </a:lnTo>
                <a:lnTo>
                  <a:pt x="2159" y="3036"/>
                </a:lnTo>
                <a:lnTo>
                  <a:pt x="2166" y="3055"/>
                </a:lnTo>
                <a:lnTo>
                  <a:pt x="2172" y="3076"/>
                </a:lnTo>
                <a:lnTo>
                  <a:pt x="2176" y="3097"/>
                </a:lnTo>
                <a:lnTo>
                  <a:pt x="2180" y="3118"/>
                </a:lnTo>
                <a:lnTo>
                  <a:pt x="2183" y="3141"/>
                </a:lnTo>
                <a:lnTo>
                  <a:pt x="2185" y="3164"/>
                </a:lnTo>
                <a:lnTo>
                  <a:pt x="2185" y="3188"/>
                </a:lnTo>
                <a:lnTo>
                  <a:pt x="2185" y="3188"/>
                </a:lnTo>
                <a:lnTo>
                  <a:pt x="2184" y="3223"/>
                </a:lnTo>
                <a:lnTo>
                  <a:pt x="2181" y="3256"/>
                </a:lnTo>
                <a:lnTo>
                  <a:pt x="2178" y="3287"/>
                </a:lnTo>
                <a:lnTo>
                  <a:pt x="2173" y="3318"/>
                </a:lnTo>
                <a:lnTo>
                  <a:pt x="2165" y="3346"/>
                </a:lnTo>
                <a:lnTo>
                  <a:pt x="2157" y="3372"/>
                </a:lnTo>
                <a:lnTo>
                  <a:pt x="2147" y="3397"/>
                </a:lnTo>
                <a:lnTo>
                  <a:pt x="2135" y="3421"/>
                </a:lnTo>
                <a:lnTo>
                  <a:pt x="2121" y="3442"/>
                </a:lnTo>
                <a:lnTo>
                  <a:pt x="2106" y="3463"/>
                </a:lnTo>
                <a:lnTo>
                  <a:pt x="2088" y="3481"/>
                </a:lnTo>
                <a:lnTo>
                  <a:pt x="2070" y="3500"/>
                </a:lnTo>
                <a:lnTo>
                  <a:pt x="2049" y="3516"/>
                </a:lnTo>
                <a:lnTo>
                  <a:pt x="2026" y="3531"/>
                </a:lnTo>
                <a:lnTo>
                  <a:pt x="2003" y="3545"/>
                </a:lnTo>
                <a:lnTo>
                  <a:pt x="1977" y="3557"/>
                </a:lnTo>
                <a:lnTo>
                  <a:pt x="1948" y="3569"/>
                </a:lnTo>
                <a:lnTo>
                  <a:pt x="1919" y="3580"/>
                </a:lnTo>
                <a:lnTo>
                  <a:pt x="1887" y="3590"/>
                </a:lnTo>
                <a:lnTo>
                  <a:pt x="1853" y="3597"/>
                </a:lnTo>
                <a:lnTo>
                  <a:pt x="1818" y="3605"/>
                </a:lnTo>
                <a:lnTo>
                  <a:pt x="1781" y="3612"/>
                </a:lnTo>
                <a:lnTo>
                  <a:pt x="1742" y="3618"/>
                </a:lnTo>
                <a:lnTo>
                  <a:pt x="1700" y="3623"/>
                </a:lnTo>
                <a:lnTo>
                  <a:pt x="1657" y="3627"/>
                </a:lnTo>
                <a:lnTo>
                  <a:pt x="1611" y="3631"/>
                </a:lnTo>
                <a:lnTo>
                  <a:pt x="1564" y="3634"/>
                </a:lnTo>
                <a:lnTo>
                  <a:pt x="1515" y="3636"/>
                </a:lnTo>
                <a:lnTo>
                  <a:pt x="1409" y="3638"/>
                </a:lnTo>
                <a:lnTo>
                  <a:pt x="1296" y="3639"/>
                </a:lnTo>
                <a:lnTo>
                  <a:pt x="1296" y="3639"/>
                </a:lnTo>
                <a:lnTo>
                  <a:pt x="1240" y="3639"/>
                </a:lnTo>
                <a:lnTo>
                  <a:pt x="1179" y="3637"/>
                </a:lnTo>
                <a:lnTo>
                  <a:pt x="1049" y="3633"/>
                </a:lnTo>
                <a:lnTo>
                  <a:pt x="912" y="3625"/>
                </a:lnTo>
                <a:lnTo>
                  <a:pt x="773" y="3618"/>
                </a:lnTo>
                <a:lnTo>
                  <a:pt x="641" y="3608"/>
                </a:lnTo>
                <a:lnTo>
                  <a:pt x="519" y="3599"/>
                </a:lnTo>
                <a:lnTo>
                  <a:pt x="338" y="3584"/>
                </a:lnTo>
                <a:lnTo>
                  <a:pt x="338" y="3584"/>
                </a:lnTo>
                <a:lnTo>
                  <a:pt x="307" y="3582"/>
                </a:lnTo>
                <a:lnTo>
                  <a:pt x="278" y="3581"/>
                </a:lnTo>
                <a:lnTo>
                  <a:pt x="252" y="3581"/>
                </a:lnTo>
                <a:lnTo>
                  <a:pt x="228" y="3582"/>
                </a:lnTo>
                <a:lnTo>
                  <a:pt x="206" y="3585"/>
                </a:lnTo>
                <a:lnTo>
                  <a:pt x="188" y="3588"/>
                </a:lnTo>
                <a:lnTo>
                  <a:pt x="170" y="3594"/>
                </a:lnTo>
                <a:lnTo>
                  <a:pt x="155" y="3601"/>
                </a:lnTo>
                <a:lnTo>
                  <a:pt x="149" y="3606"/>
                </a:lnTo>
                <a:lnTo>
                  <a:pt x="142" y="3611"/>
                </a:lnTo>
                <a:lnTo>
                  <a:pt x="130" y="3622"/>
                </a:lnTo>
                <a:lnTo>
                  <a:pt x="121" y="3636"/>
                </a:lnTo>
                <a:lnTo>
                  <a:pt x="111" y="3652"/>
                </a:lnTo>
                <a:lnTo>
                  <a:pt x="103" y="3671"/>
                </a:lnTo>
                <a:lnTo>
                  <a:pt x="97" y="3691"/>
                </a:lnTo>
                <a:lnTo>
                  <a:pt x="90" y="3715"/>
                </a:lnTo>
                <a:lnTo>
                  <a:pt x="85" y="374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latin typeface="+mn-lt"/>
            </a:endParaRPr>
          </a:p>
        </p:txBody>
      </p:sp>
      <p:sp>
        <p:nvSpPr>
          <p:cNvPr id="8" name="Freeform 21"/>
          <p:cNvSpPr>
            <a:spLocks/>
          </p:cNvSpPr>
          <p:nvPr userDrawn="1"/>
        </p:nvSpPr>
        <p:spPr bwMode="auto">
          <a:xfrm>
            <a:off x="10021888" y="5726113"/>
            <a:ext cx="49212" cy="69850"/>
          </a:xfrm>
          <a:custGeom>
            <a:avLst/>
            <a:gdLst/>
            <a:ahLst/>
            <a:cxnLst>
              <a:cxn ang="0">
                <a:pos x="3" y="4335"/>
              </a:cxn>
              <a:cxn ang="0">
                <a:pos x="55" y="4404"/>
              </a:cxn>
              <a:cxn ang="0">
                <a:pos x="167" y="4431"/>
              </a:cxn>
              <a:cxn ang="0">
                <a:pos x="1037" y="4485"/>
              </a:cxn>
              <a:cxn ang="0">
                <a:pos x="1607" y="4478"/>
              </a:cxn>
              <a:cxn ang="0">
                <a:pos x="2020" y="4425"/>
              </a:cxn>
              <a:cxn ang="0">
                <a:pos x="2307" y="4349"/>
              </a:cxn>
              <a:cxn ang="0">
                <a:pos x="2560" y="4241"/>
              </a:cxn>
              <a:cxn ang="0">
                <a:pos x="2777" y="4097"/>
              </a:cxn>
              <a:cxn ang="0">
                <a:pos x="2952" y="3915"/>
              </a:cxn>
              <a:cxn ang="0">
                <a:pos x="3082" y="3692"/>
              </a:cxn>
              <a:cxn ang="0">
                <a:pos x="3163" y="3428"/>
              </a:cxn>
              <a:cxn ang="0">
                <a:pos x="3191" y="3119"/>
              </a:cxn>
              <a:cxn ang="0">
                <a:pos x="3161" y="2801"/>
              </a:cxn>
              <a:cxn ang="0">
                <a:pos x="3049" y="2494"/>
              </a:cxn>
              <a:cxn ang="0">
                <a:pos x="2948" y="2347"/>
              </a:cxn>
              <a:cxn ang="0">
                <a:pos x="2814" y="2213"/>
              </a:cxn>
              <a:cxn ang="0">
                <a:pos x="2646" y="2092"/>
              </a:cxn>
              <a:cxn ang="0">
                <a:pos x="2190" y="1893"/>
              </a:cxn>
              <a:cxn ang="0">
                <a:pos x="1348" y="1664"/>
              </a:cxn>
              <a:cxn ang="0">
                <a:pos x="1177" y="1578"/>
              </a:cxn>
              <a:cxn ang="0">
                <a:pos x="1079" y="1481"/>
              </a:cxn>
              <a:cxn ang="0">
                <a:pos x="1029" y="1354"/>
              </a:cxn>
              <a:cxn ang="0">
                <a:pos x="1026" y="1202"/>
              </a:cxn>
              <a:cxn ang="0">
                <a:pos x="1092" y="1028"/>
              </a:cxn>
              <a:cxn ang="0">
                <a:pos x="1225" y="920"/>
              </a:cxn>
              <a:cxn ang="0">
                <a:pos x="1404" y="862"/>
              </a:cxn>
              <a:cxn ang="0">
                <a:pos x="1665" y="842"/>
              </a:cxn>
              <a:cxn ang="0">
                <a:pos x="2518" y="876"/>
              </a:cxn>
              <a:cxn ang="0">
                <a:pos x="2824" y="889"/>
              </a:cxn>
              <a:cxn ang="0">
                <a:pos x="2909" y="837"/>
              </a:cxn>
              <a:cxn ang="0">
                <a:pos x="3026" y="219"/>
              </a:cxn>
              <a:cxn ang="0">
                <a:pos x="3011" y="117"/>
              </a:cxn>
              <a:cxn ang="0">
                <a:pos x="2934" y="68"/>
              </a:cxn>
              <a:cxn ang="0">
                <a:pos x="2441" y="20"/>
              </a:cxn>
              <a:cxn ang="0">
                <a:pos x="1713" y="0"/>
              </a:cxn>
              <a:cxn ang="0">
                <a:pos x="1411" y="13"/>
              </a:cxn>
              <a:cxn ang="0">
                <a:pos x="1096" y="59"/>
              </a:cxn>
              <a:cxn ang="0">
                <a:pos x="825" y="137"/>
              </a:cxn>
              <a:cxn ang="0">
                <a:pos x="593" y="247"/>
              </a:cxn>
              <a:cxn ang="0">
                <a:pos x="401" y="385"/>
              </a:cxn>
              <a:cxn ang="0">
                <a:pos x="250" y="552"/>
              </a:cxn>
              <a:cxn ang="0">
                <a:pos x="140" y="744"/>
              </a:cxn>
              <a:cxn ang="0">
                <a:pos x="69" y="961"/>
              </a:cxn>
              <a:cxn ang="0">
                <a:pos x="39" y="1200"/>
              </a:cxn>
              <a:cxn ang="0">
                <a:pos x="54" y="1523"/>
              </a:cxn>
              <a:cxn ang="0">
                <a:pos x="169" y="1899"/>
              </a:cxn>
              <a:cxn ang="0">
                <a:pos x="382" y="2196"/>
              </a:cxn>
              <a:cxn ang="0">
                <a:pos x="689" y="2417"/>
              </a:cxn>
              <a:cxn ang="0">
                <a:pos x="1083" y="2566"/>
              </a:cxn>
              <a:cxn ang="0">
                <a:pos x="1859" y="2782"/>
              </a:cxn>
              <a:cxn ang="0">
                <a:pos x="2025" y="2871"/>
              </a:cxn>
              <a:cxn ang="0">
                <a:pos x="2131" y="2981"/>
              </a:cxn>
              <a:cxn ang="0">
                <a:pos x="2180" y="3118"/>
              </a:cxn>
              <a:cxn ang="0">
                <a:pos x="2178" y="3287"/>
              </a:cxn>
              <a:cxn ang="0">
                <a:pos x="2105" y="3463"/>
              </a:cxn>
              <a:cxn ang="0">
                <a:pos x="1948" y="3569"/>
              </a:cxn>
              <a:cxn ang="0">
                <a:pos x="1700" y="3623"/>
              </a:cxn>
              <a:cxn ang="0">
                <a:pos x="1296" y="3639"/>
              </a:cxn>
              <a:cxn ang="0">
                <a:pos x="519" y="3599"/>
              </a:cxn>
              <a:cxn ang="0">
                <a:pos x="206" y="3585"/>
              </a:cxn>
              <a:cxn ang="0">
                <a:pos x="120" y="3636"/>
              </a:cxn>
            </a:cxnLst>
            <a:rect l="0" t="0" r="r" b="b"/>
            <a:pathLst>
              <a:path w="3191" h="4488">
                <a:moveTo>
                  <a:pt x="84" y="3742"/>
                </a:moveTo>
                <a:lnTo>
                  <a:pt x="2" y="4269"/>
                </a:lnTo>
                <a:lnTo>
                  <a:pt x="2" y="4269"/>
                </a:lnTo>
                <a:lnTo>
                  <a:pt x="1" y="4287"/>
                </a:lnTo>
                <a:lnTo>
                  <a:pt x="0" y="4305"/>
                </a:lnTo>
                <a:lnTo>
                  <a:pt x="1" y="4320"/>
                </a:lnTo>
                <a:lnTo>
                  <a:pt x="3" y="4335"/>
                </a:lnTo>
                <a:lnTo>
                  <a:pt x="8" y="4348"/>
                </a:lnTo>
                <a:lnTo>
                  <a:pt x="12" y="4360"/>
                </a:lnTo>
                <a:lnTo>
                  <a:pt x="18" y="4371"/>
                </a:lnTo>
                <a:lnTo>
                  <a:pt x="26" y="4381"/>
                </a:lnTo>
                <a:lnTo>
                  <a:pt x="35" y="4389"/>
                </a:lnTo>
                <a:lnTo>
                  <a:pt x="44" y="4397"/>
                </a:lnTo>
                <a:lnTo>
                  <a:pt x="55" y="4404"/>
                </a:lnTo>
                <a:lnTo>
                  <a:pt x="67" y="4410"/>
                </a:lnTo>
                <a:lnTo>
                  <a:pt x="80" y="4415"/>
                </a:lnTo>
                <a:lnTo>
                  <a:pt x="94" y="4420"/>
                </a:lnTo>
                <a:lnTo>
                  <a:pt x="109" y="4423"/>
                </a:lnTo>
                <a:lnTo>
                  <a:pt x="126" y="4426"/>
                </a:lnTo>
                <a:lnTo>
                  <a:pt x="126" y="4426"/>
                </a:lnTo>
                <a:lnTo>
                  <a:pt x="167" y="4431"/>
                </a:lnTo>
                <a:lnTo>
                  <a:pt x="213" y="4437"/>
                </a:lnTo>
                <a:lnTo>
                  <a:pt x="326" y="4448"/>
                </a:lnTo>
                <a:lnTo>
                  <a:pt x="459" y="4457"/>
                </a:lnTo>
                <a:lnTo>
                  <a:pt x="610" y="4467"/>
                </a:lnTo>
                <a:lnTo>
                  <a:pt x="774" y="4476"/>
                </a:lnTo>
                <a:lnTo>
                  <a:pt x="947" y="4482"/>
                </a:lnTo>
                <a:lnTo>
                  <a:pt x="1037" y="4485"/>
                </a:lnTo>
                <a:lnTo>
                  <a:pt x="1127" y="4486"/>
                </a:lnTo>
                <a:lnTo>
                  <a:pt x="1218" y="4488"/>
                </a:lnTo>
                <a:lnTo>
                  <a:pt x="1309" y="4488"/>
                </a:lnTo>
                <a:lnTo>
                  <a:pt x="1309" y="4488"/>
                </a:lnTo>
                <a:lnTo>
                  <a:pt x="1411" y="4487"/>
                </a:lnTo>
                <a:lnTo>
                  <a:pt x="1509" y="4483"/>
                </a:lnTo>
                <a:lnTo>
                  <a:pt x="1607" y="4478"/>
                </a:lnTo>
                <a:lnTo>
                  <a:pt x="1702" y="4470"/>
                </a:lnTo>
                <a:lnTo>
                  <a:pt x="1795" y="4461"/>
                </a:lnTo>
                <a:lnTo>
                  <a:pt x="1842" y="4454"/>
                </a:lnTo>
                <a:lnTo>
                  <a:pt x="1887" y="4448"/>
                </a:lnTo>
                <a:lnTo>
                  <a:pt x="1932" y="4441"/>
                </a:lnTo>
                <a:lnTo>
                  <a:pt x="1976" y="4434"/>
                </a:lnTo>
                <a:lnTo>
                  <a:pt x="2020" y="4425"/>
                </a:lnTo>
                <a:lnTo>
                  <a:pt x="2062" y="4416"/>
                </a:lnTo>
                <a:lnTo>
                  <a:pt x="2104" y="4407"/>
                </a:lnTo>
                <a:lnTo>
                  <a:pt x="2146" y="4397"/>
                </a:lnTo>
                <a:lnTo>
                  <a:pt x="2188" y="4386"/>
                </a:lnTo>
                <a:lnTo>
                  <a:pt x="2228" y="4374"/>
                </a:lnTo>
                <a:lnTo>
                  <a:pt x="2268" y="4362"/>
                </a:lnTo>
                <a:lnTo>
                  <a:pt x="2307" y="4349"/>
                </a:lnTo>
                <a:lnTo>
                  <a:pt x="2345" y="4336"/>
                </a:lnTo>
                <a:lnTo>
                  <a:pt x="2383" y="4322"/>
                </a:lnTo>
                <a:lnTo>
                  <a:pt x="2420" y="4307"/>
                </a:lnTo>
                <a:lnTo>
                  <a:pt x="2456" y="4292"/>
                </a:lnTo>
                <a:lnTo>
                  <a:pt x="2491" y="4275"/>
                </a:lnTo>
                <a:lnTo>
                  <a:pt x="2527" y="4258"/>
                </a:lnTo>
                <a:lnTo>
                  <a:pt x="2560" y="4241"/>
                </a:lnTo>
                <a:lnTo>
                  <a:pt x="2594" y="4222"/>
                </a:lnTo>
                <a:lnTo>
                  <a:pt x="2626" y="4203"/>
                </a:lnTo>
                <a:lnTo>
                  <a:pt x="2658" y="4183"/>
                </a:lnTo>
                <a:lnTo>
                  <a:pt x="2689" y="4163"/>
                </a:lnTo>
                <a:lnTo>
                  <a:pt x="2719" y="4141"/>
                </a:lnTo>
                <a:lnTo>
                  <a:pt x="2749" y="4119"/>
                </a:lnTo>
                <a:lnTo>
                  <a:pt x="2777" y="4097"/>
                </a:lnTo>
                <a:lnTo>
                  <a:pt x="2804" y="4073"/>
                </a:lnTo>
                <a:lnTo>
                  <a:pt x="2831" y="4048"/>
                </a:lnTo>
                <a:lnTo>
                  <a:pt x="2857" y="4023"/>
                </a:lnTo>
                <a:lnTo>
                  <a:pt x="2882" y="3997"/>
                </a:lnTo>
                <a:lnTo>
                  <a:pt x="2906" y="3971"/>
                </a:lnTo>
                <a:lnTo>
                  <a:pt x="2930" y="3943"/>
                </a:lnTo>
                <a:lnTo>
                  <a:pt x="2952" y="3915"/>
                </a:lnTo>
                <a:lnTo>
                  <a:pt x="2973" y="3885"/>
                </a:lnTo>
                <a:lnTo>
                  <a:pt x="2994" y="3855"/>
                </a:lnTo>
                <a:lnTo>
                  <a:pt x="3013" y="3825"/>
                </a:lnTo>
                <a:lnTo>
                  <a:pt x="3032" y="3793"/>
                </a:lnTo>
                <a:lnTo>
                  <a:pt x="3050" y="3761"/>
                </a:lnTo>
                <a:lnTo>
                  <a:pt x="3066" y="3727"/>
                </a:lnTo>
                <a:lnTo>
                  <a:pt x="3082" y="3692"/>
                </a:lnTo>
                <a:lnTo>
                  <a:pt x="3097" y="3658"/>
                </a:lnTo>
                <a:lnTo>
                  <a:pt x="3111" y="3622"/>
                </a:lnTo>
                <a:lnTo>
                  <a:pt x="3123" y="3585"/>
                </a:lnTo>
                <a:lnTo>
                  <a:pt x="3135" y="3547"/>
                </a:lnTo>
                <a:lnTo>
                  <a:pt x="3145" y="3508"/>
                </a:lnTo>
                <a:lnTo>
                  <a:pt x="3154" y="3469"/>
                </a:lnTo>
                <a:lnTo>
                  <a:pt x="3163" y="3428"/>
                </a:lnTo>
                <a:lnTo>
                  <a:pt x="3170" y="3387"/>
                </a:lnTo>
                <a:lnTo>
                  <a:pt x="3177" y="3345"/>
                </a:lnTo>
                <a:lnTo>
                  <a:pt x="3181" y="3301"/>
                </a:lnTo>
                <a:lnTo>
                  <a:pt x="3186" y="3257"/>
                </a:lnTo>
                <a:lnTo>
                  <a:pt x="3189" y="3212"/>
                </a:lnTo>
                <a:lnTo>
                  <a:pt x="3190" y="3166"/>
                </a:lnTo>
                <a:lnTo>
                  <a:pt x="3191" y="3119"/>
                </a:lnTo>
                <a:lnTo>
                  <a:pt x="3191" y="3119"/>
                </a:lnTo>
                <a:lnTo>
                  <a:pt x="3190" y="3064"/>
                </a:lnTo>
                <a:lnTo>
                  <a:pt x="3188" y="3010"/>
                </a:lnTo>
                <a:lnTo>
                  <a:pt x="3183" y="2956"/>
                </a:lnTo>
                <a:lnTo>
                  <a:pt x="3178" y="2904"/>
                </a:lnTo>
                <a:lnTo>
                  <a:pt x="3170" y="2852"/>
                </a:lnTo>
                <a:lnTo>
                  <a:pt x="3161" y="2801"/>
                </a:lnTo>
                <a:lnTo>
                  <a:pt x="3150" y="2751"/>
                </a:lnTo>
                <a:lnTo>
                  <a:pt x="3136" y="2702"/>
                </a:lnTo>
                <a:lnTo>
                  <a:pt x="3121" y="2654"/>
                </a:lnTo>
                <a:lnTo>
                  <a:pt x="3103" y="2608"/>
                </a:lnTo>
                <a:lnTo>
                  <a:pt x="3083" y="2561"/>
                </a:lnTo>
                <a:lnTo>
                  <a:pt x="3061" y="2517"/>
                </a:lnTo>
                <a:lnTo>
                  <a:pt x="3049" y="2494"/>
                </a:lnTo>
                <a:lnTo>
                  <a:pt x="3036" y="2472"/>
                </a:lnTo>
                <a:lnTo>
                  <a:pt x="3023" y="2451"/>
                </a:lnTo>
                <a:lnTo>
                  <a:pt x="3009" y="2430"/>
                </a:lnTo>
                <a:lnTo>
                  <a:pt x="2995" y="2408"/>
                </a:lnTo>
                <a:lnTo>
                  <a:pt x="2980" y="2388"/>
                </a:lnTo>
                <a:lnTo>
                  <a:pt x="2965" y="2367"/>
                </a:lnTo>
                <a:lnTo>
                  <a:pt x="2948" y="2347"/>
                </a:lnTo>
                <a:lnTo>
                  <a:pt x="2931" y="2327"/>
                </a:lnTo>
                <a:lnTo>
                  <a:pt x="2914" y="2308"/>
                </a:lnTo>
                <a:lnTo>
                  <a:pt x="2895" y="2288"/>
                </a:lnTo>
                <a:lnTo>
                  <a:pt x="2876" y="2269"/>
                </a:lnTo>
                <a:lnTo>
                  <a:pt x="2856" y="2250"/>
                </a:lnTo>
                <a:lnTo>
                  <a:pt x="2836" y="2231"/>
                </a:lnTo>
                <a:lnTo>
                  <a:pt x="2814" y="2213"/>
                </a:lnTo>
                <a:lnTo>
                  <a:pt x="2792" y="2195"/>
                </a:lnTo>
                <a:lnTo>
                  <a:pt x="2770" y="2177"/>
                </a:lnTo>
                <a:lnTo>
                  <a:pt x="2747" y="2159"/>
                </a:lnTo>
                <a:lnTo>
                  <a:pt x="2723" y="2142"/>
                </a:lnTo>
                <a:lnTo>
                  <a:pt x="2698" y="2126"/>
                </a:lnTo>
                <a:lnTo>
                  <a:pt x="2672" y="2108"/>
                </a:lnTo>
                <a:lnTo>
                  <a:pt x="2646" y="2092"/>
                </a:lnTo>
                <a:lnTo>
                  <a:pt x="2591" y="2061"/>
                </a:lnTo>
                <a:lnTo>
                  <a:pt x="2532" y="2029"/>
                </a:lnTo>
                <a:lnTo>
                  <a:pt x="2470" y="2000"/>
                </a:lnTo>
                <a:lnTo>
                  <a:pt x="2405" y="1972"/>
                </a:lnTo>
                <a:lnTo>
                  <a:pt x="2337" y="1944"/>
                </a:lnTo>
                <a:lnTo>
                  <a:pt x="2265" y="1918"/>
                </a:lnTo>
                <a:lnTo>
                  <a:pt x="2190" y="1893"/>
                </a:lnTo>
                <a:lnTo>
                  <a:pt x="2111" y="1869"/>
                </a:lnTo>
                <a:lnTo>
                  <a:pt x="2027" y="1847"/>
                </a:lnTo>
                <a:lnTo>
                  <a:pt x="1521" y="1717"/>
                </a:lnTo>
                <a:lnTo>
                  <a:pt x="1521" y="1717"/>
                </a:lnTo>
                <a:lnTo>
                  <a:pt x="1459" y="1700"/>
                </a:lnTo>
                <a:lnTo>
                  <a:pt x="1402" y="1682"/>
                </a:lnTo>
                <a:lnTo>
                  <a:pt x="1348" y="1664"/>
                </a:lnTo>
                <a:lnTo>
                  <a:pt x="1299" y="1645"/>
                </a:lnTo>
                <a:lnTo>
                  <a:pt x="1276" y="1635"/>
                </a:lnTo>
                <a:lnTo>
                  <a:pt x="1254" y="1624"/>
                </a:lnTo>
                <a:lnTo>
                  <a:pt x="1233" y="1613"/>
                </a:lnTo>
                <a:lnTo>
                  <a:pt x="1214" y="1601"/>
                </a:lnTo>
                <a:lnTo>
                  <a:pt x="1194" y="1590"/>
                </a:lnTo>
                <a:lnTo>
                  <a:pt x="1177" y="1578"/>
                </a:lnTo>
                <a:lnTo>
                  <a:pt x="1159" y="1565"/>
                </a:lnTo>
                <a:lnTo>
                  <a:pt x="1143" y="1552"/>
                </a:lnTo>
                <a:lnTo>
                  <a:pt x="1129" y="1539"/>
                </a:lnTo>
                <a:lnTo>
                  <a:pt x="1115" y="1525"/>
                </a:lnTo>
                <a:lnTo>
                  <a:pt x="1102" y="1511"/>
                </a:lnTo>
                <a:lnTo>
                  <a:pt x="1090" y="1496"/>
                </a:lnTo>
                <a:lnTo>
                  <a:pt x="1079" y="1481"/>
                </a:lnTo>
                <a:lnTo>
                  <a:pt x="1069" y="1465"/>
                </a:lnTo>
                <a:lnTo>
                  <a:pt x="1060" y="1447"/>
                </a:lnTo>
                <a:lnTo>
                  <a:pt x="1052" y="1430"/>
                </a:lnTo>
                <a:lnTo>
                  <a:pt x="1044" y="1413"/>
                </a:lnTo>
                <a:lnTo>
                  <a:pt x="1039" y="1393"/>
                </a:lnTo>
                <a:lnTo>
                  <a:pt x="1034" y="1374"/>
                </a:lnTo>
                <a:lnTo>
                  <a:pt x="1029" y="1354"/>
                </a:lnTo>
                <a:lnTo>
                  <a:pt x="1026" y="1332"/>
                </a:lnTo>
                <a:lnTo>
                  <a:pt x="1024" y="1311"/>
                </a:lnTo>
                <a:lnTo>
                  <a:pt x="1023" y="1289"/>
                </a:lnTo>
                <a:lnTo>
                  <a:pt x="1022" y="1265"/>
                </a:lnTo>
                <a:lnTo>
                  <a:pt x="1022" y="1265"/>
                </a:lnTo>
                <a:lnTo>
                  <a:pt x="1023" y="1233"/>
                </a:lnTo>
                <a:lnTo>
                  <a:pt x="1026" y="1202"/>
                </a:lnTo>
                <a:lnTo>
                  <a:pt x="1030" y="1173"/>
                </a:lnTo>
                <a:lnTo>
                  <a:pt x="1037" y="1145"/>
                </a:lnTo>
                <a:lnTo>
                  <a:pt x="1044" y="1119"/>
                </a:lnTo>
                <a:lnTo>
                  <a:pt x="1054" y="1094"/>
                </a:lnTo>
                <a:lnTo>
                  <a:pt x="1066" y="1071"/>
                </a:lnTo>
                <a:lnTo>
                  <a:pt x="1078" y="1049"/>
                </a:lnTo>
                <a:lnTo>
                  <a:pt x="1092" y="1028"/>
                </a:lnTo>
                <a:lnTo>
                  <a:pt x="1107" y="1010"/>
                </a:lnTo>
                <a:lnTo>
                  <a:pt x="1125" y="991"/>
                </a:lnTo>
                <a:lnTo>
                  <a:pt x="1143" y="975"/>
                </a:lnTo>
                <a:lnTo>
                  <a:pt x="1162" y="960"/>
                </a:lnTo>
                <a:lnTo>
                  <a:pt x="1182" y="946"/>
                </a:lnTo>
                <a:lnTo>
                  <a:pt x="1204" y="932"/>
                </a:lnTo>
                <a:lnTo>
                  <a:pt x="1225" y="920"/>
                </a:lnTo>
                <a:lnTo>
                  <a:pt x="1249" y="909"/>
                </a:lnTo>
                <a:lnTo>
                  <a:pt x="1273" y="899"/>
                </a:lnTo>
                <a:lnTo>
                  <a:pt x="1298" y="889"/>
                </a:lnTo>
                <a:lnTo>
                  <a:pt x="1323" y="882"/>
                </a:lnTo>
                <a:lnTo>
                  <a:pt x="1350" y="874"/>
                </a:lnTo>
                <a:lnTo>
                  <a:pt x="1376" y="868"/>
                </a:lnTo>
                <a:lnTo>
                  <a:pt x="1404" y="862"/>
                </a:lnTo>
                <a:lnTo>
                  <a:pt x="1431" y="858"/>
                </a:lnTo>
                <a:lnTo>
                  <a:pt x="1461" y="854"/>
                </a:lnTo>
                <a:lnTo>
                  <a:pt x="1489" y="850"/>
                </a:lnTo>
                <a:lnTo>
                  <a:pt x="1547" y="845"/>
                </a:lnTo>
                <a:lnTo>
                  <a:pt x="1606" y="842"/>
                </a:lnTo>
                <a:lnTo>
                  <a:pt x="1665" y="842"/>
                </a:lnTo>
                <a:lnTo>
                  <a:pt x="1665" y="842"/>
                </a:lnTo>
                <a:lnTo>
                  <a:pt x="1744" y="842"/>
                </a:lnTo>
                <a:lnTo>
                  <a:pt x="1824" y="843"/>
                </a:lnTo>
                <a:lnTo>
                  <a:pt x="1981" y="847"/>
                </a:lnTo>
                <a:lnTo>
                  <a:pt x="2131" y="852"/>
                </a:lnTo>
                <a:lnTo>
                  <a:pt x="2273" y="860"/>
                </a:lnTo>
                <a:lnTo>
                  <a:pt x="2403" y="868"/>
                </a:lnTo>
                <a:lnTo>
                  <a:pt x="2518" y="876"/>
                </a:lnTo>
                <a:lnTo>
                  <a:pt x="2691" y="889"/>
                </a:lnTo>
                <a:lnTo>
                  <a:pt x="2691" y="889"/>
                </a:lnTo>
                <a:lnTo>
                  <a:pt x="2723" y="891"/>
                </a:lnTo>
                <a:lnTo>
                  <a:pt x="2752" y="893"/>
                </a:lnTo>
                <a:lnTo>
                  <a:pt x="2778" y="893"/>
                </a:lnTo>
                <a:lnTo>
                  <a:pt x="2802" y="891"/>
                </a:lnTo>
                <a:lnTo>
                  <a:pt x="2824" y="889"/>
                </a:lnTo>
                <a:lnTo>
                  <a:pt x="2842" y="885"/>
                </a:lnTo>
                <a:lnTo>
                  <a:pt x="2859" y="880"/>
                </a:lnTo>
                <a:lnTo>
                  <a:pt x="2875" y="872"/>
                </a:lnTo>
                <a:lnTo>
                  <a:pt x="2881" y="868"/>
                </a:lnTo>
                <a:lnTo>
                  <a:pt x="2888" y="862"/>
                </a:lnTo>
                <a:lnTo>
                  <a:pt x="2900" y="851"/>
                </a:lnTo>
                <a:lnTo>
                  <a:pt x="2909" y="837"/>
                </a:lnTo>
                <a:lnTo>
                  <a:pt x="2918" y="822"/>
                </a:lnTo>
                <a:lnTo>
                  <a:pt x="2926" y="804"/>
                </a:lnTo>
                <a:lnTo>
                  <a:pt x="2933" y="782"/>
                </a:lnTo>
                <a:lnTo>
                  <a:pt x="2939" y="758"/>
                </a:lnTo>
                <a:lnTo>
                  <a:pt x="2944" y="732"/>
                </a:lnTo>
                <a:lnTo>
                  <a:pt x="3026" y="219"/>
                </a:lnTo>
                <a:lnTo>
                  <a:pt x="3026" y="219"/>
                </a:lnTo>
                <a:lnTo>
                  <a:pt x="3028" y="200"/>
                </a:lnTo>
                <a:lnTo>
                  <a:pt x="3028" y="183"/>
                </a:lnTo>
                <a:lnTo>
                  <a:pt x="3027" y="168"/>
                </a:lnTo>
                <a:lnTo>
                  <a:pt x="3025" y="152"/>
                </a:lnTo>
                <a:lnTo>
                  <a:pt x="3022" y="139"/>
                </a:lnTo>
                <a:lnTo>
                  <a:pt x="3017" y="128"/>
                </a:lnTo>
                <a:lnTo>
                  <a:pt x="3011" y="117"/>
                </a:lnTo>
                <a:lnTo>
                  <a:pt x="3004" y="107"/>
                </a:lnTo>
                <a:lnTo>
                  <a:pt x="2995" y="98"/>
                </a:lnTo>
                <a:lnTo>
                  <a:pt x="2985" y="90"/>
                </a:lnTo>
                <a:lnTo>
                  <a:pt x="2974" y="83"/>
                </a:lnTo>
                <a:lnTo>
                  <a:pt x="2962" y="78"/>
                </a:lnTo>
                <a:lnTo>
                  <a:pt x="2949" y="72"/>
                </a:lnTo>
                <a:lnTo>
                  <a:pt x="2934" y="68"/>
                </a:lnTo>
                <a:lnTo>
                  <a:pt x="2919" y="64"/>
                </a:lnTo>
                <a:lnTo>
                  <a:pt x="2903" y="61"/>
                </a:lnTo>
                <a:lnTo>
                  <a:pt x="2903" y="61"/>
                </a:lnTo>
                <a:lnTo>
                  <a:pt x="2818" y="51"/>
                </a:lnTo>
                <a:lnTo>
                  <a:pt x="2712" y="40"/>
                </a:lnTo>
                <a:lnTo>
                  <a:pt x="2585" y="30"/>
                </a:lnTo>
                <a:lnTo>
                  <a:pt x="2441" y="20"/>
                </a:lnTo>
                <a:lnTo>
                  <a:pt x="2281" y="12"/>
                </a:lnTo>
                <a:lnTo>
                  <a:pt x="2194" y="8"/>
                </a:lnTo>
                <a:lnTo>
                  <a:pt x="2105" y="5"/>
                </a:lnTo>
                <a:lnTo>
                  <a:pt x="2012" y="3"/>
                </a:lnTo>
                <a:lnTo>
                  <a:pt x="1915" y="1"/>
                </a:lnTo>
                <a:lnTo>
                  <a:pt x="1816" y="0"/>
                </a:lnTo>
                <a:lnTo>
                  <a:pt x="1713" y="0"/>
                </a:lnTo>
                <a:lnTo>
                  <a:pt x="1713" y="0"/>
                </a:lnTo>
                <a:lnTo>
                  <a:pt x="1660" y="0"/>
                </a:lnTo>
                <a:lnTo>
                  <a:pt x="1609" y="1"/>
                </a:lnTo>
                <a:lnTo>
                  <a:pt x="1558" y="3"/>
                </a:lnTo>
                <a:lnTo>
                  <a:pt x="1508" y="5"/>
                </a:lnTo>
                <a:lnTo>
                  <a:pt x="1459" y="8"/>
                </a:lnTo>
                <a:lnTo>
                  <a:pt x="1411" y="13"/>
                </a:lnTo>
                <a:lnTo>
                  <a:pt x="1363" y="17"/>
                </a:lnTo>
                <a:lnTo>
                  <a:pt x="1316" y="22"/>
                </a:lnTo>
                <a:lnTo>
                  <a:pt x="1271" y="28"/>
                </a:lnTo>
                <a:lnTo>
                  <a:pt x="1227" y="35"/>
                </a:lnTo>
                <a:lnTo>
                  <a:pt x="1182" y="42"/>
                </a:lnTo>
                <a:lnTo>
                  <a:pt x="1139" y="51"/>
                </a:lnTo>
                <a:lnTo>
                  <a:pt x="1096" y="59"/>
                </a:lnTo>
                <a:lnTo>
                  <a:pt x="1055" y="68"/>
                </a:lnTo>
                <a:lnTo>
                  <a:pt x="1014" y="78"/>
                </a:lnTo>
                <a:lnTo>
                  <a:pt x="975" y="89"/>
                </a:lnTo>
                <a:lnTo>
                  <a:pt x="936" y="100"/>
                </a:lnTo>
                <a:lnTo>
                  <a:pt x="898" y="112"/>
                </a:lnTo>
                <a:lnTo>
                  <a:pt x="860" y="124"/>
                </a:lnTo>
                <a:lnTo>
                  <a:pt x="825" y="137"/>
                </a:lnTo>
                <a:lnTo>
                  <a:pt x="789" y="151"/>
                </a:lnTo>
                <a:lnTo>
                  <a:pt x="754" y="165"/>
                </a:lnTo>
                <a:lnTo>
                  <a:pt x="719" y="181"/>
                </a:lnTo>
                <a:lnTo>
                  <a:pt x="687" y="197"/>
                </a:lnTo>
                <a:lnTo>
                  <a:pt x="654" y="213"/>
                </a:lnTo>
                <a:lnTo>
                  <a:pt x="623" y="229"/>
                </a:lnTo>
                <a:lnTo>
                  <a:pt x="593" y="247"/>
                </a:lnTo>
                <a:lnTo>
                  <a:pt x="562" y="265"/>
                </a:lnTo>
                <a:lnTo>
                  <a:pt x="533" y="284"/>
                </a:lnTo>
                <a:lnTo>
                  <a:pt x="505" y="303"/>
                </a:lnTo>
                <a:lnTo>
                  <a:pt x="478" y="323"/>
                </a:lnTo>
                <a:lnTo>
                  <a:pt x="452" y="343"/>
                </a:lnTo>
                <a:lnTo>
                  <a:pt x="426" y="365"/>
                </a:lnTo>
                <a:lnTo>
                  <a:pt x="401" y="385"/>
                </a:lnTo>
                <a:lnTo>
                  <a:pt x="377" y="408"/>
                </a:lnTo>
                <a:lnTo>
                  <a:pt x="354" y="431"/>
                </a:lnTo>
                <a:lnTo>
                  <a:pt x="332" y="454"/>
                </a:lnTo>
                <a:lnTo>
                  <a:pt x="310" y="478"/>
                </a:lnTo>
                <a:lnTo>
                  <a:pt x="289" y="501"/>
                </a:lnTo>
                <a:lnTo>
                  <a:pt x="270" y="526"/>
                </a:lnTo>
                <a:lnTo>
                  <a:pt x="250" y="552"/>
                </a:lnTo>
                <a:lnTo>
                  <a:pt x="232" y="578"/>
                </a:lnTo>
                <a:lnTo>
                  <a:pt x="214" y="604"/>
                </a:lnTo>
                <a:lnTo>
                  <a:pt x="198" y="631"/>
                </a:lnTo>
                <a:lnTo>
                  <a:pt x="182" y="658"/>
                </a:lnTo>
                <a:lnTo>
                  <a:pt x="168" y="687"/>
                </a:lnTo>
                <a:lnTo>
                  <a:pt x="154" y="715"/>
                </a:lnTo>
                <a:lnTo>
                  <a:pt x="140" y="744"/>
                </a:lnTo>
                <a:lnTo>
                  <a:pt x="128" y="773"/>
                </a:lnTo>
                <a:lnTo>
                  <a:pt x="116" y="804"/>
                </a:lnTo>
                <a:lnTo>
                  <a:pt x="105" y="834"/>
                </a:lnTo>
                <a:lnTo>
                  <a:pt x="95" y="865"/>
                </a:lnTo>
                <a:lnTo>
                  <a:pt x="86" y="897"/>
                </a:lnTo>
                <a:lnTo>
                  <a:pt x="77" y="928"/>
                </a:lnTo>
                <a:lnTo>
                  <a:pt x="69" y="961"/>
                </a:lnTo>
                <a:lnTo>
                  <a:pt x="63" y="993"/>
                </a:lnTo>
                <a:lnTo>
                  <a:pt x="56" y="1027"/>
                </a:lnTo>
                <a:lnTo>
                  <a:pt x="51" y="1060"/>
                </a:lnTo>
                <a:lnTo>
                  <a:pt x="47" y="1095"/>
                </a:lnTo>
                <a:lnTo>
                  <a:pt x="43" y="1129"/>
                </a:lnTo>
                <a:lnTo>
                  <a:pt x="40" y="1165"/>
                </a:lnTo>
                <a:lnTo>
                  <a:pt x="39" y="1200"/>
                </a:lnTo>
                <a:lnTo>
                  <a:pt x="37" y="1236"/>
                </a:lnTo>
                <a:lnTo>
                  <a:pt x="37" y="1272"/>
                </a:lnTo>
                <a:lnTo>
                  <a:pt x="37" y="1272"/>
                </a:lnTo>
                <a:lnTo>
                  <a:pt x="38" y="1337"/>
                </a:lnTo>
                <a:lnTo>
                  <a:pt x="41" y="1401"/>
                </a:lnTo>
                <a:lnTo>
                  <a:pt x="47" y="1462"/>
                </a:lnTo>
                <a:lnTo>
                  <a:pt x="54" y="1523"/>
                </a:lnTo>
                <a:lnTo>
                  <a:pt x="65" y="1582"/>
                </a:lnTo>
                <a:lnTo>
                  <a:pt x="77" y="1638"/>
                </a:lnTo>
                <a:lnTo>
                  <a:pt x="91" y="1693"/>
                </a:lnTo>
                <a:lnTo>
                  <a:pt x="107" y="1747"/>
                </a:lnTo>
                <a:lnTo>
                  <a:pt x="126" y="1799"/>
                </a:lnTo>
                <a:lnTo>
                  <a:pt x="146" y="1850"/>
                </a:lnTo>
                <a:lnTo>
                  <a:pt x="169" y="1899"/>
                </a:lnTo>
                <a:lnTo>
                  <a:pt x="193" y="1946"/>
                </a:lnTo>
                <a:lnTo>
                  <a:pt x="220" y="1991"/>
                </a:lnTo>
                <a:lnTo>
                  <a:pt x="248" y="2036"/>
                </a:lnTo>
                <a:lnTo>
                  <a:pt x="278" y="2078"/>
                </a:lnTo>
                <a:lnTo>
                  <a:pt x="311" y="2119"/>
                </a:lnTo>
                <a:lnTo>
                  <a:pt x="346" y="2158"/>
                </a:lnTo>
                <a:lnTo>
                  <a:pt x="382" y="2196"/>
                </a:lnTo>
                <a:lnTo>
                  <a:pt x="420" y="2232"/>
                </a:lnTo>
                <a:lnTo>
                  <a:pt x="460" y="2267"/>
                </a:lnTo>
                <a:lnTo>
                  <a:pt x="503" y="2300"/>
                </a:lnTo>
                <a:lnTo>
                  <a:pt x="547" y="2332"/>
                </a:lnTo>
                <a:lnTo>
                  <a:pt x="593" y="2362"/>
                </a:lnTo>
                <a:lnTo>
                  <a:pt x="640" y="2390"/>
                </a:lnTo>
                <a:lnTo>
                  <a:pt x="689" y="2417"/>
                </a:lnTo>
                <a:lnTo>
                  <a:pt x="740" y="2443"/>
                </a:lnTo>
                <a:lnTo>
                  <a:pt x="793" y="2467"/>
                </a:lnTo>
                <a:lnTo>
                  <a:pt x="848" y="2490"/>
                </a:lnTo>
                <a:lnTo>
                  <a:pt x="905" y="2510"/>
                </a:lnTo>
                <a:lnTo>
                  <a:pt x="962" y="2530"/>
                </a:lnTo>
                <a:lnTo>
                  <a:pt x="1022" y="2548"/>
                </a:lnTo>
                <a:lnTo>
                  <a:pt x="1083" y="2566"/>
                </a:lnTo>
                <a:lnTo>
                  <a:pt x="1590" y="2696"/>
                </a:lnTo>
                <a:lnTo>
                  <a:pt x="1590" y="2696"/>
                </a:lnTo>
                <a:lnTo>
                  <a:pt x="1665" y="2716"/>
                </a:lnTo>
                <a:lnTo>
                  <a:pt x="1735" y="2737"/>
                </a:lnTo>
                <a:lnTo>
                  <a:pt x="1800" y="2760"/>
                </a:lnTo>
                <a:lnTo>
                  <a:pt x="1830" y="2770"/>
                </a:lnTo>
                <a:lnTo>
                  <a:pt x="1859" y="2782"/>
                </a:lnTo>
                <a:lnTo>
                  <a:pt x="1886" y="2793"/>
                </a:lnTo>
                <a:lnTo>
                  <a:pt x="1912" y="2806"/>
                </a:lnTo>
                <a:lnTo>
                  <a:pt x="1937" y="2818"/>
                </a:lnTo>
                <a:lnTo>
                  <a:pt x="1961" y="2831"/>
                </a:lnTo>
                <a:lnTo>
                  <a:pt x="1984" y="2844"/>
                </a:lnTo>
                <a:lnTo>
                  <a:pt x="2006" y="2857"/>
                </a:lnTo>
                <a:lnTo>
                  <a:pt x="2025" y="2871"/>
                </a:lnTo>
                <a:lnTo>
                  <a:pt x="2044" y="2885"/>
                </a:lnTo>
                <a:lnTo>
                  <a:pt x="2062" y="2899"/>
                </a:lnTo>
                <a:lnTo>
                  <a:pt x="2078" y="2914"/>
                </a:lnTo>
                <a:lnTo>
                  <a:pt x="2093" y="2931"/>
                </a:lnTo>
                <a:lnTo>
                  <a:pt x="2106" y="2947"/>
                </a:lnTo>
                <a:lnTo>
                  <a:pt x="2119" y="2963"/>
                </a:lnTo>
                <a:lnTo>
                  <a:pt x="2131" y="2981"/>
                </a:lnTo>
                <a:lnTo>
                  <a:pt x="2141" y="2998"/>
                </a:lnTo>
                <a:lnTo>
                  <a:pt x="2151" y="3016"/>
                </a:lnTo>
                <a:lnTo>
                  <a:pt x="2159" y="3036"/>
                </a:lnTo>
                <a:lnTo>
                  <a:pt x="2166" y="3055"/>
                </a:lnTo>
                <a:lnTo>
                  <a:pt x="2171" y="3076"/>
                </a:lnTo>
                <a:lnTo>
                  <a:pt x="2177" y="3097"/>
                </a:lnTo>
                <a:lnTo>
                  <a:pt x="2180" y="3118"/>
                </a:lnTo>
                <a:lnTo>
                  <a:pt x="2183" y="3141"/>
                </a:lnTo>
                <a:lnTo>
                  <a:pt x="2184" y="3164"/>
                </a:lnTo>
                <a:lnTo>
                  <a:pt x="2185" y="3188"/>
                </a:lnTo>
                <a:lnTo>
                  <a:pt x="2185" y="3188"/>
                </a:lnTo>
                <a:lnTo>
                  <a:pt x="2184" y="3223"/>
                </a:lnTo>
                <a:lnTo>
                  <a:pt x="2182" y="3256"/>
                </a:lnTo>
                <a:lnTo>
                  <a:pt x="2178" y="3287"/>
                </a:lnTo>
                <a:lnTo>
                  <a:pt x="2172" y="3318"/>
                </a:lnTo>
                <a:lnTo>
                  <a:pt x="2166" y="3346"/>
                </a:lnTo>
                <a:lnTo>
                  <a:pt x="2157" y="3372"/>
                </a:lnTo>
                <a:lnTo>
                  <a:pt x="2146" y="3397"/>
                </a:lnTo>
                <a:lnTo>
                  <a:pt x="2135" y="3421"/>
                </a:lnTo>
                <a:lnTo>
                  <a:pt x="2122" y="3442"/>
                </a:lnTo>
                <a:lnTo>
                  <a:pt x="2105" y="3463"/>
                </a:lnTo>
                <a:lnTo>
                  <a:pt x="2089" y="3481"/>
                </a:lnTo>
                <a:lnTo>
                  <a:pt x="2070" y="3500"/>
                </a:lnTo>
                <a:lnTo>
                  <a:pt x="2049" y="3516"/>
                </a:lnTo>
                <a:lnTo>
                  <a:pt x="2026" y="3531"/>
                </a:lnTo>
                <a:lnTo>
                  <a:pt x="2002" y="3545"/>
                </a:lnTo>
                <a:lnTo>
                  <a:pt x="1976" y="3557"/>
                </a:lnTo>
                <a:lnTo>
                  <a:pt x="1948" y="3569"/>
                </a:lnTo>
                <a:lnTo>
                  <a:pt x="1919" y="3580"/>
                </a:lnTo>
                <a:lnTo>
                  <a:pt x="1887" y="3590"/>
                </a:lnTo>
                <a:lnTo>
                  <a:pt x="1854" y="3597"/>
                </a:lnTo>
                <a:lnTo>
                  <a:pt x="1818" y="3605"/>
                </a:lnTo>
                <a:lnTo>
                  <a:pt x="1781" y="3612"/>
                </a:lnTo>
                <a:lnTo>
                  <a:pt x="1741" y="3618"/>
                </a:lnTo>
                <a:lnTo>
                  <a:pt x="1700" y="3623"/>
                </a:lnTo>
                <a:lnTo>
                  <a:pt x="1657" y="3627"/>
                </a:lnTo>
                <a:lnTo>
                  <a:pt x="1611" y="3631"/>
                </a:lnTo>
                <a:lnTo>
                  <a:pt x="1564" y="3634"/>
                </a:lnTo>
                <a:lnTo>
                  <a:pt x="1515" y="3636"/>
                </a:lnTo>
                <a:lnTo>
                  <a:pt x="1410" y="3638"/>
                </a:lnTo>
                <a:lnTo>
                  <a:pt x="1296" y="3639"/>
                </a:lnTo>
                <a:lnTo>
                  <a:pt x="1296" y="3639"/>
                </a:lnTo>
                <a:lnTo>
                  <a:pt x="1240" y="3639"/>
                </a:lnTo>
                <a:lnTo>
                  <a:pt x="1179" y="3637"/>
                </a:lnTo>
                <a:lnTo>
                  <a:pt x="1049" y="3633"/>
                </a:lnTo>
                <a:lnTo>
                  <a:pt x="911" y="3625"/>
                </a:lnTo>
                <a:lnTo>
                  <a:pt x="774" y="3618"/>
                </a:lnTo>
                <a:lnTo>
                  <a:pt x="640" y="3608"/>
                </a:lnTo>
                <a:lnTo>
                  <a:pt x="519" y="3599"/>
                </a:lnTo>
                <a:lnTo>
                  <a:pt x="338" y="3584"/>
                </a:lnTo>
                <a:lnTo>
                  <a:pt x="338" y="3584"/>
                </a:lnTo>
                <a:lnTo>
                  <a:pt x="307" y="3582"/>
                </a:lnTo>
                <a:lnTo>
                  <a:pt x="277" y="3581"/>
                </a:lnTo>
                <a:lnTo>
                  <a:pt x="250" y="3581"/>
                </a:lnTo>
                <a:lnTo>
                  <a:pt x="227" y="3582"/>
                </a:lnTo>
                <a:lnTo>
                  <a:pt x="206" y="3585"/>
                </a:lnTo>
                <a:lnTo>
                  <a:pt x="186" y="3588"/>
                </a:lnTo>
                <a:lnTo>
                  <a:pt x="170" y="3594"/>
                </a:lnTo>
                <a:lnTo>
                  <a:pt x="155" y="3601"/>
                </a:lnTo>
                <a:lnTo>
                  <a:pt x="148" y="3606"/>
                </a:lnTo>
                <a:lnTo>
                  <a:pt x="142" y="3611"/>
                </a:lnTo>
                <a:lnTo>
                  <a:pt x="130" y="3622"/>
                </a:lnTo>
                <a:lnTo>
                  <a:pt x="120" y="3636"/>
                </a:lnTo>
                <a:lnTo>
                  <a:pt x="110" y="3652"/>
                </a:lnTo>
                <a:lnTo>
                  <a:pt x="103" y="3671"/>
                </a:lnTo>
                <a:lnTo>
                  <a:pt x="96" y="3691"/>
                </a:lnTo>
                <a:lnTo>
                  <a:pt x="90" y="3715"/>
                </a:lnTo>
                <a:lnTo>
                  <a:pt x="84" y="374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latin typeface="+mn-lt"/>
            </a:endParaRPr>
          </a:p>
        </p:txBody>
      </p:sp>
      <p:sp>
        <p:nvSpPr>
          <p:cNvPr id="10" name="Freeform 23"/>
          <p:cNvSpPr>
            <a:spLocks/>
          </p:cNvSpPr>
          <p:nvPr userDrawn="1"/>
        </p:nvSpPr>
        <p:spPr bwMode="auto">
          <a:xfrm>
            <a:off x="10080625" y="5727700"/>
            <a:ext cx="55563" cy="68263"/>
          </a:xfrm>
          <a:custGeom>
            <a:avLst/>
            <a:gdLst/>
            <a:ahLst/>
            <a:cxnLst>
              <a:cxn ang="0">
                <a:pos x="1511" y="2511"/>
              </a:cxn>
              <a:cxn ang="0">
                <a:pos x="1507" y="2591"/>
              </a:cxn>
              <a:cxn ang="0">
                <a:pos x="1542" y="2715"/>
              </a:cxn>
              <a:cxn ang="0">
                <a:pos x="2400" y="4257"/>
              </a:cxn>
              <a:cxn ang="0">
                <a:pos x="2465" y="4339"/>
              </a:cxn>
              <a:cxn ang="0">
                <a:pos x="2549" y="4386"/>
              </a:cxn>
              <a:cxn ang="0">
                <a:pos x="2676" y="4400"/>
              </a:cxn>
              <a:cxn ang="0">
                <a:pos x="3475" y="4393"/>
              </a:cxn>
              <a:cxn ang="0">
                <a:pos x="3538" y="4361"/>
              </a:cxn>
              <a:cxn ang="0">
                <a:pos x="3562" y="4325"/>
              </a:cxn>
              <a:cxn ang="0">
                <a:pos x="3567" y="4276"/>
              </a:cxn>
              <a:cxn ang="0">
                <a:pos x="3549" y="4212"/>
              </a:cxn>
              <a:cxn ang="0">
                <a:pos x="2525" y="2511"/>
              </a:cxn>
              <a:cxn ang="0">
                <a:pos x="2746" y="2357"/>
              </a:cxn>
              <a:cxn ang="0">
                <a:pos x="2897" y="2221"/>
              </a:cxn>
              <a:cxn ang="0">
                <a:pos x="3031" y="2057"/>
              </a:cxn>
              <a:cxn ang="0">
                <a:pos x="3138" y="1859"/>
              </a:cxn>
              <a:cxn ang="0">
                <a:pos x="3210" y="1620"/>
              </a:cxn>
              <a:cxn ang="0">
                <a:pos x="3236" y="1334"/>
              </a:cxn>
              <a:cxn ang="0">
                <a:pos x="3230" y="1178"/>
              </a:cxn>
              <a:cxn ang="0">
                <a:pos x="3208" y="996"/>
              </a:cxn>
              <a:cxn ang="0">
                <a:pos x="3167" y="828"/>
              </a:cxn>
              <a:cxn ang="0">
                <a:pos x="3107" y="675"/>
              </a:cxn>
              <a:cxn ang="0">
                <a:pos x="3029" y="537"/>
              </a:cxn>
              <a:cxn ang="0">
                <a:pos x="2932" y="413"/>
              </a:cxn>
              <a:cxn ang="0">
                <a:pos x="2817" y="306"/>
              </a:cxn>
              <a:cxn ang="0">
                <a:pos x="2681" y="214"/>
              </a:cxn>
              <a:cxn ang="0">
                <a:pos x="2526" y="138"/>
              </a:cxn>
              <a:cxn ang="0">
                <a:pos x="2351" y="78"/>
              </a:cxn>
              <a:cxn ang="0">
                <a:pos x="2156" y="35"/>
              </a:cxn>
              <a:cxn ang="0">
                <a:pos x="1940" y="9"/>
              </a:cxn>
              <a:cxn ang="0">
                <a:pos x="1704" y="0"/>
              </a:cxn>
              <a:cxn ang="0">
                <a:pos x="111" y="6"/>
              </a:cxn>
              <a:cxn ang="0">
                <a:pos x="37" y="42"/>
              </a:cxn>
              <a:cxn ang="0">
                <a:pos x="5" y="117"/>
              </a:cxn>
              <a:cxn ang="0">
                <a:pos x="0" y="4215"/>
              </a:cxn>
              <a:cxn ang="0">
                <a:pos x="13" y="4318"/>
              </a:cxn>
              <a:cxn ang="0">
                <a:pos x="61" y="4377"/>
              </a:cxn>
              <a:cxn ang="0">
                <a:pos x="153" y="4400"/>
              </a:cxn>
              <a:cxn ang="0">
                <a:pos x="854" y="4397"/>
              </a:cxn>
              <a:cxn ang="0">
                <a:pos x="937" y="4369"/>
              </a:cxn>
              <a:cxn ang="0">
                <a:pos x="977" y="4302"/>
              </a:cxn>
              <a:cxn ang="0">
                <a:pos x="985" y="814"/>
              </a:cxn>
              <a:cxn ang="0">
                <a:pos x="1745" y="818"/>
              </a:cxn>
              <a:cxn ang="0">
                <a:pos x="1903" y="844"/>
              </a:cxn>
              <a:cxn ang="0">
                <a:pos x="2031" y="894"/>
              </a:cxn>
              <a:cxn ang="0">
                <a:pos x="2128" y="972"/>
              </a:cxn>
              <a:cxn ang="0">
                <a:pos x="2197" y="1079"/>
              </a:cxn>
              <a:cxn ang="0">
                <a:pos x="2235" y="1215"/>
              </a:cxn>
              <a:cxn ang="0">
                <a:pos x="2243" y="1348"/>
              </a:cxn>
              <a:cxn ang="0">
                <a:pos x="2232" y="1495"/>
              </a:cxn>
              <a:cxn ang="0">
                <a:pos x="2202" y="1612"/>
              </a:cxn>
              <a:cxn ang="0">
                <a:pos x="2157" y="1702"/>
              </a:cxn>
              <a:cxn ang="0">
                <a:pos x="2098" y="1771"/>
              </a:cxn>
              <a:cxn ang="0">
                <a:pos x="1988" y="1847"/>
              </a:cxn>
              <a:cxn ang="0">
                <a:pos x="1861" y="1899"/>
              </a:cxn>
              <a:cxn ang="0">
                <a:pos x="1713" y="1935"/>
              </a:cxn>
              <a:cxn ang="0">
                <a:pos x="1672" y="1963"/>
              </a:cxn>
              <a:cxn ang="0">
                <a:pos x="1637" y="2016"/>
              </a:cxn>
            </a:cxnLst>
            <a:rect l="0" t="0" r="r" b="b"/>
            <a:pathLst>
              <a:path w="3567" h="4400">
                <a:moveTo>
                  <a:pt x="1601" y="2128"/>
                </a:moveTo>
                <a:lnTo>
                  <a:pt x="1533" y="2416"/>
                </a:lnTo>
                <a:lnTo>
                  <a:pt x="1533" y="2416"/>
                </a:lnTo>
                <a:lnTo>
                  <a:pt x="1520" y="2470"/>
                </a:lnTo>
                <a:lnTo>
                  <a:pt x="1511" y="2511"/>
                </a:lnTo>
                <a:lnTo>
                  <a:pt x="1507" y="2542"/>
                </a:lnTo>
                <a:lnTo>
                  <a:pt x="1505" y="2555"/>
                </a:lnTo>
                <a:lnTo>
                  <a:pt x="1505" y="2566"/>
                </a:lnTo>
                <a:lnTo>
                  <a:pt x="1505" y="2566"/>
                </a:lnTo>
                <a:lnTo>
                  <a:pt x="1507" y="2591"/>
                </a:lnTo>
                <a:lnTo>
                  <a:pt x="1509" y="2616"/>
                </a:lnTo>
                <a:lnTo>
                  <a:pt x="1514" y="2640"/>
                </a:lnTo>
                <a:lnTo>
                  <a:pt x="1522" y="2664"/>
                </a:lnTo>
                <a:lnTo>
                  <a:pt x="1531" y="2689"/>
                </a:lnTo>
                <a:lnTo>
                  <a:pt x="1542" y="2715"/>
                </a:lnTo>
                <a:lnTo>
                  <a:pt x="1557" y="2742"/>
                </a:lnTo>
                <a:lnTo>
                  <a:pt x="1574" y="2771"/>
                </a:lnTo>
                <a:lnTo>
                  <a:pt x="2387" y="4236"/>
                </a:lnTo>
                <a:lnTo>
                  <a:pt x="2387" y="4236"/>
                </a:lnTo>
                <a:lnTo>
                  <a:pt x="2400" y="4257"/>
                </a:lnTo>
                <a:lnTo>
                  <a:pt x="2413" y="4276"/>
                </a:lnTo>
                <a:lnTo>
                  <a:pt x="2425" y="4293"/>
                </a:lnTo>
                <a:lnTo>
                  <a:pt x="2438" y="4311"/>
                </a:lnTo>
                <a:lnTo>
                  <a:pt x="2451" y="4325"/>
                </a:lnTo>
                <a:lnTo>
                  <a:pt x="2465" y="4339"/>
                </a:lnTo>
                <a:lnTo>
                  <a:pt x="2480" y="4351"/>
                </a:lnTo>
                <a:lnTo>
                  <a:pt x="2496" y="4362"/>
                </a:lnTo>
                <a:lnTo>
                  <a:pt x="2512" y="4370"/>
                </a:lnTo>
                <a:lnTo>
                  <a:pt x="2530" y="4378"/>
                </a:lnTo>
                <a:lnTo>
                  <a:pt x="2549" y="4386"/>
                </a:lnTo>
                <a:lnTo>
                  <a:pt x="2571" y="4391"/>
                </a:lnTo>
                <a:lnTo>
                  <a:pt x="2593" y="4394"/>
                </a:lnTo>
                <a:lnTo>
                  <a:pt x="2618" y="4397"/>
                </a:lnTo>
                <a:lnTo>
                  <a:pt x="2645" y="4400"/>
                </a:lnTo>
                <a:lnTo>
                  <a:pt x="2676" y="4400"/>
                </a:lnTo>
                <a:lnTo>
                  <a:pt x="3421" y="4400"/>
                </a:lnTo>
                <a:lnTo>
                  <a:pt x="3421" y="4400"/>
                </a:lnTo>
                <a:lnTo>
                  <a:pt x="3438" y="4399"/>
                </a:lnTo>
                <a:lnTo>
                  <a:pt x="3457" y="4396"/>
                </a:lnTo>
                <a:lnTo>
                  <a:pt x="3475" y="4393"/>
                </a:lnTo>
                <a:lnTo>
                  <a:pt x="3493" y="4388"/>
                </a:lnTo>
                <a:lnTo>
                  <a:pt x="3509" y="4380"/>
                </a:lnTo>
                <a:lnTo>
                  <a:pt x="3524" y="4371"/>
                </a:lnTo>
                <a:lnTo>
                  <a:pt x="3532" y="4366"/>
                </a:lnTo>
                <a:lnTo>
                  <a:pt x="3538" y="4361"/>
                </a:lnTo>
                <a:lnTo>
                  <a:pt x="3544" y="4354"/>
                </a:lnTo>
                <a:lnTo>
                  <a:pt x="3549" y="4348"/>
                </a:lnTo>
                <a:lnTo>
                  <a:pt x="3554" y="4340"/>
                </a:lnTo>
                <a:lnTo>
                  <a:pt x="3558" y="4332"/>
                </a:lnTo>
                <a:lnTo>
                  <a:pt x="3562" y="4325"/>
                </a:lnTo>
                <a:lnTo>
                  <a:pt x="3564" y="4316"/>
                </a:lnTo>
                <a:lnTo>
                  <a:pt x="3566" y="4306"/>
                </a:lnTo>
                <a:lnTo>
                  <a:pt x="3567" y="4297"/>
                </a:lnTo>
                <a:lnTo>
                  <a:pt x="3567" y="4287"/>
                </a:lnTo>
                <a:lnTo>
                  <a:pt x="3567" y="4276"/>
                </a:lnTo>
                <a:lnTo>
                  <a:pt x="3565" y="4264"/>
                </a:lnTo>
                <a:lnTo>
                  <a:pt x="3563" y="4252"/>
                </a:lnTo>
                <a:lnTo>
                  <a:pt x="3559" y="4239"/>
                </a:lnTo>
                <a:lnTo>
                  <a:pt x="3554" y="4226"/>
                </a:lnTo>
                <a:lnTo>
                  <a:pt x="3549" y="4212"/>
                </a:lnTo>
                <a:lnTo>
                  <a:pt x="3541" y="4198"/>
                </a:lnTo>
                <a:lnTo>
                  <a:pt x="3533" y="4183"/>
                </a:lnTo>
                <a:lnTo>
                  <a:pt x="3524" y="4167"/>
                </a:lnTo>
                <a:lnTo>
                  <a:pt x="2525" y="2511"/>
                </a:lnTo>
                <a:lnTo>
                  <a:pt x="2525" y="2511"/>
                </a:lnTo>
                <a:lnTo>
                  <a:pt x="2588" y="2471"/>
                </a:lnTo>
                <a:lnTo>
                  <a:pt x="2652" y="2428"/>
                </a:lnTo>
                <a:lnTo>
                  <a:pt x="2683" y="2405"/>
                </a:lnTo>
                <a:lnTo>
                  <a:pt x="2715" y="2381"/>
                </a:lnTo>
                <a:lnTo>
                  <a:pt x="2746" y="2357"/>
                </a:lnTo>
                <a:lnTo>
                  <a:pt x="2778" y="2331"/>
                </a:lnTo>
                <a:lnTo>
                  <a:pt x="2808" y="2305"/>
                </a:lnTo>
                <a:lnTo>
                  <a:pt x="2838" y="2278"/>
                </a:lnTo>
                <a:lnTo>
                  <a:pt x="2867" y="2250"/>
                </a:lnTo>
                <a:lnTo>
                  <a:pt x="2897" y="2221"/>
                </a:lnTo>
                <a:lnTo>
                  <a:pt x="2926" y="2190"/>
                </a:lnTo>
                <a:lnTo>
                  <a:pt x="2953" y="2159"/>
                </a:lnTo>
                <a:lnTo>
                  <a:pt x="2980" y="2126"/>
                </a:lnTo>
                <a:lnTo>
                  <a:pt x="3006" y="2093"/>
                </a:lnTo>
                <a:lnTo>
                  <a:pt x="3031" y="2057"/>
                </a:lnTo>
                <a:lnTo>
                  <a:pt x="3055" y="2020"/>
                </a:lnTo>
                <a:lnTo>
                  <a:pt x="3078" y="1982"/>
                </a:lnTo>
                <a:lnTo>
                  <a:pt x="3099" y="1943"/>
                </a:lnTo>
                <a:lnTo>
                  <a:pt x="3120" y="1902"/>
                </a:lnTo>
                <a:lnTo>
                  <a:pt x="3138" y="1859"/>
                </a:lnTo>
                <a:lnTo>
                  <a:pt x="3156" y="1814"/>
                </a:lnTo>
                <a:lnTo>
                  <a:pt x="3172" y="1769"/>
                </a:lnTo>
                <a:lnTo>
                  <a:pt x="3186" y="1721"/>
                </a:lnTo>
                <a:lnTo>
                  <a:pt x="3199" y="1671"/>
                </a:lnTo>
                <a:lnTo>
                  <a:pt x="3210" y="1620"/>
                </a:lnTo>
                <a:lnTo>
                  <a:pt x="3220" y="1567"/>
                </a:lnTo>
                <a:lnTo>
                  <a:pt x="3226" y="1512"/>
                </a:lnTo>
                <a:lnTo>
                  <a:pt x="3232" y="1455"/>
                </a:lnTo>
                <a:lnTo>
                  <a:pt x="3235" y="1396"/>
                </a:lnTo>
                <a:lnTo>
                  <a:pt x="3236" y="1334"/>
                </a:lnTo>
                <a:lnTo>
                  <a:pt x="3236" y="1334"/>
                </a:lnTo>
                <a:lnTo>
                  <a:pt x="3236" y="1295"/>
                </a:lnTo>
                <a:lnTo>
                  <a:pt x="3235" y="1255"/>
                </a:lnTo>
                <a:lnTo>
                  <a:pt x="3233" y="1217"/>
                </a:lnTo>
                <a:lnTo>
                  <a:pt x="3230" y="1178"/>
                </a:lnTo>
                <a:lnTo>
                  <a:pt x="3227" y="1141"/>
                </a:lnTo>
                <a:lnTo>
                  <a:pt x="3224" y="1105"/>
                </a:lnTo>
                <a:lnTo>
                  <a:pt x="3219" y="1068"/>
                </a:lnTo>
                <a:lnTo>
                  <a:pt x="3213" y="1032"/>
                </a:lnTo>
                <a:lnTo>
                  <a:pt x="3208" y="996"/>
                </a:lnTo>
                <a:lnTo>
                  <a:pt x="3201" y="961"/>
                </a:lnTo>
                <a:lnTo>
                  <a:pt x="3194" y="928"/>
                </a:lnTo>
                <a:lnTo>
                  <a:pt x="3185" y="894"/>
                </a:lnTo>
                <a:lnTo>
                  <a:pt x="3176" y="861"/>
                </a:lnTo>
                <a:lnTo>
                  <a:pt x="3167" y="828"/>
                </a:lnTo>
                <a:lnTo>
                  <a:pt x="3156" y="797"/>
                </a:lnTo>
                <a:lnTo>
                  <a:pt x="3145" y="765"/>
                </a:lnTo>
                <a:lnTo>
                  <a:pt x="3133" y="735"/>
                </a:lnTo>
                <a:lnTo>
                  <a:pt x="3120" y="705"/>
                </a:lnTo>
                <a:lnTo>
                  <a:pt x="3107" y="675"/>
                </a:lnTo>
                <a:lnTo>
                  <a:pt x="3093" y="646"/>
                </a:lnTo>
                <a:lnTo>
                  <a:pt x="3078" y="618"/>
                </a:lnTo>
                <a:lnTo>
                  <a:pt x="3062" y="590"/>
                </a:lnTo>
                <a:lnTo>
                  <a:pt x="3046" y="563"/>
                </a:lnTo>
                <a:lnTo>
                  <a:pt x="3029" y="537"/>
                </a:lnTo>
                <a:lnTo>
                  <a:pt x="3012" y="511"/>
                </a:lnTo>
                <a:lnTo>
                  <a:pt x="2993" y="486"/>
                </a:lnTo>
                <a:lnTo>
                  <a:pt x="2974" y="461"/>
                </a:lnTo>
                <a:lnTo>
                  <a:pt x="2953" y="437"/>
                </a:lnTo>
                <a:lnTo>
                  <a:pt x="2932" y="413"/>
                </a:lnTo>
                <a:lnTo>
                  <a:pt x="2911" y="390"/>
                </a:lnTo>
                <a:lnTo>
                  <a:pt x="2888" y="369"/>
                </a:lnTo>
                <a:lnTo>
                  <a:pt x="2865" y="347"/>
                </a:lnTo>
                <a:lnTo>
                  <a:pt x="2841" y="325"/>
                </a:lnTo>
                <a:lnTo>
                  <a:pt x="2817" y="306"/>
                </a:lnTo>
                <a:lnTo>
                  <a:pt x="2791" y="286"/>
                </a:lnTo>
                <a:lnTo>
                  <a:pt x="2765" y="267"/>
                </a:lnTo>
                <a:lnTo>
                  <a:pt x="2737" y="248"/>
                </a:lnTo>
                <a:lnTo>
                  <a:pt x="2709" y="231"/>
                </a:lnTo>
                <a:lnTo>
                  <a:pt x="2681" y="214"/>
                </a:lnTo>
                <a:lnTo>
                  <a:pt x="2652" y="198"/>
                </a:lnTo>
                <a:lnTo>
                  <a:pt x="2621" y="181"/>
                </a:lnTo>
                <a:lnTo>
                  <a:pt x="2590" y="166"/>
                </a:lnTo>
                <a:lnTo>
                  <a:pt x="2559" y="152"/>
                </a:lnTo>
                <a:lnTo>
                  <a:pt x="2526" y="138"/>
                </a:lnTo>
                <a:lnTo>
                  <a:pt x="2493" y="125"/>
                </a:lnTo>
                <a:lnTo>
                  <a:pt x="2458" y="112"/>
                </a:lnTo>
                <a:lnTo>
                  <a:pt x="2423" y="100"/>
                </a:lnTo>
                <a:lnTo>
                  <a:pt x="2387" y="89"/>
                </a:lnTo>
                <a:lnTo>
                  <a:pt x="2351" y="78"/>
                </a:lnTo>
                <a:lnTo>
                  <a:pt x="2314" y="69"/>
                </a:lnTo>
                <a:lnTo>
                  <a:pt x="2275" y="59"/>
                </a:lnTo>
                <a:lnTo>
                  <a:pt x="2236" y="50"/>
                </a:lnTo>
                <a:lnTo>
                  <a:pt x="2197" y="43"/>
                </a:lnTo>
                <a:lnTo>
                  <a:pt x="2156" y="35"/>
                </a:lnTo>
                <a:lnTo>
                  <a:pt x="2114" y="29"/>
                </a:lnTo>
                <a:lnTo>
                  <a:pt x="2072" y="23"/>
                </a:lnTo>
                <a:lnTo>
                  <a:pt x="2029" y="18"/>
                </a:lnTo>
                <a:lnTo>
                  <a:pt x="1984" y="13"/>
                </a:lnTo>
                <a:lnTo>
                  <a:pt x="1940" y="9"/>
                </a:lnTo>
                <a:lnTo>
                  <a:pt x="1894" y="6"/>
                </a:lnTo>
                <a:lnTo>
                  <a:pt x="1848" y="4"/>
                </a:lnTo>
                <a:lnTo>
                  <a:pt x="1800" y="1"/>
                </a:lnTo>
                <a:lnTo>
                  <a:pt x="1752" y="0"/>
                </a:lnTo>
                <a:lnTo>
                  <a:pt x="1704" y="0"/>
                </a:lnTo>
                <a:lnTo>
                  <a:pt x="178" y="0"/>
                </a:lnTo>
                <a:lnTo>
                  <a:pt x="178" y="0"/>
                </a:lnTo>
                <a:lnTo>
                  <a:pt x="153" y="1"/>
                </a:lnTo>
                <a:lnTo>
                  <a:pt x="130" y="3"/>
                </a:lnTo>
                <a:lnTo>
                  <a:pt x="111" y="6"/>
                </a:lnTo>
                <a:lnTo>
                  <a:pt x="92" y="10"/>
                </a:lnTo>
                <a:lnTo>
                  <a:pt x="76" y="16"/>
                </a:lnTo>
                <a:lnTo>
                  <a:pt x="61" y="23"/>
                </a:lnTo>
                <a:lnTo>
                  <a:pt x="49" y="32"/>
                </a:lnTo>
                <a:lnTo>
                  <a:pt x="37" y="42"/>
                </a:lnTo>
                <a:lnTo>
                  <a:pt x="29" y="53"/>
                </a:lnTo>
                <a:lnTo>
                  <a:pt x="20" y="66"/>
                </a:lnTo>
                <a:lnTo>
                  <a:pt x="13" y="82"/>
                </a:lnTo>
                <a:lnTo>
                  <a:pt x="9" y="99"/>
                </a:lnTo>
                <a:lnTo>
                  <a:pt x="5" y="117"/>
                </a:lnTo>
                <a:lnTo>
                  <a:pt x="3" y="138"/>
                </a:lnTo>
                <a:lnTo>
                  <a:pt x="0" y="161"/>
                </a:lnTo>
                <a:lnTo>
                  <a:pt x="0" y="186"/>
                </a:lnTo>
                <a:lnTo>
                  <a:pt x="0" y="4215"/>
                </a:lnTo>
                <a:lnTo>
                  <a:pt x="0" y="4215"/>
                </a:lnTo>
                <a:lnTo>
                  <a:pt x="0" y="4239"/>
                </a:lnTo>
                <a:lnTo>
                  <a:pt x="3" y="4262"/>
                </a:lnTo>
                <a:lnTo>
                  <a:pt x="5" y="4283"/>
                </a:lnTo>
                <a:lnTo>
                  <a:pt x="9" y="4302"/>
                </a:lnTo>
                <a:lnTo>
                  <a:pt x="13" y="4318"/>
                </a:lnTo>
                <a:lnTo>
                  <a:pt x="20" y="4334"/>
                </a:lnTo>
                <a:lnTo>
                  <a:pt x="29" y="4347"/>
                </a:lnTo>
                <a:lnTo>
                  <a:pt x="37" y="4358"/>
                </a:lnTo>
                <a:lnTo>
                  <a:pt x="49" y="4369"/>
                </a:lnTo>
                <a:lnTo>
                  <a:pt x="61" y="4377"/>
                </a:lnTo>
                <a:lnTo>
                  <a:pt x="76" y="4384"/>
                </a:lnTo>
                <a:lnTo>
                  <a:pt x="92" y="4390"/>
                </a:lnTo>
                <a:lnTo>
                  <a:pt x="111" y="4394"/>
                </a:lnTo>
                <a:lnTo>
                  <a:pt x="130" y="4397"/>
                </a:lnTo>
                <a:lnTo>
                  <a:pt x="153" y="4400"/>
                </a:lnTo>
                <a:lnTo>
                  <a:pt x="178" y="4400"/>
                </a:lnTo>
                <a:lnTo>
                  <a:pt x="808" y="4400"/>
                </a:lnTo>
                <a:lnTo>
                  <a:pt x="808" y="4400"/>
                </a:lnTo>
                <a:lnTo>
                  <a:pt x="831" y="4400"/>
                </a:lnTo>
                <a:lnTo>
                  <a:pt x="854" y="4397"/>
                </a:lnTo>
                <a:lnTo>
                  <a:pt x="875" y="4394"/>
                </a:lnTo>
                <a:lnTo>
                  <a:pt x="893" y="4390"/>
                </a:lnTo>
                <a:lnTo>
                  <a:pt x="909" y="4384"/>
                </a:lnTo>
                <a:lnTo>
                  <a:pt x="924" y="4377"/>
                </a:lnTo>
                <a:lnTo>
                  <a:pt x="937" y="4369"/>
                </a:lnTo>
                <a:lnTo>
                  <a:pt x="947" y="4358"/>
                </a:lnTo>
                <a:lnTo>
                  <a:pt x="957" y="4347"/>
                </a:lnTo>
                <a:lnTo>
                  <a:pt x="965" y="4334"/>
                </a:lnTo>
                <a:lnTo>
                  <a:pt x="971" y="4318"/>
                </a:lnTo>
                <a:lnTo>
                  <a:pt x="977" y="4302"/>
                </a:lnTo>
                <a:lnTo>
                  <a:pt x="981" y="4283"/>
                </a:lnTo>
                <a:lnTo>
                  <a:pt x="983" y="4262"/>
                </a:lnTo>
                <a:lnTo>
                  <a:pt x="985" y="4239"/>
                </a:lnTo>
                <a:lnTo>
                  <a:pt x="985" y="4215"/>
                </a:lnTo>
                <a:lnTo>
                  <a:pt x="985" y="814"/>
                </a:lnTo>
                <a:lnTo>
                  <a:pt x="1635" y="814"/>
                </a:lnTo>
                <a:lnTo>
                  <a:pt x="1635" y="814"/>
                </a:lnTo>
                <a:lnTo>
                  <a:pt x="1673" y="815"/>
                </a:lnTo>
                <a:lnTo>
                  <a:pt x="1709" y="816"/>
                </a:lnTo>
                <a:lnTo>
                  <a:pt x="1745" y="818"/>
                </a:lnTo>
                <a:lnTo>
                  <a:pt x="1780" y="822"/>
                </a:lnTo>
                <a:lnTo>
                  <a:pt x="1812" y="826"/>
                </a:lnTo>
                <a:lnTo>
                  <a:pt x="1843" y="831"/>
                </a:lnTo>
                <a:lnTo>
                  <a:pt x="1874" y="837"/>
                </a:lnTo>
                <a:lnTo>
                  <a:pt x="1903" y="844"/>
                </a:lnTo>
                <a:lnTo>
                  <a:pt x="1931" y="852"/>
                </a:lnTo>
                <a:lnTo>
                  <a:pt x="1958" y="862"/>
                </a:lnTo>
                <a:lnTo>
                  <a:pt x="1983" y="872"/>
                </a:lnTo>
                <a:lnTo>
                  <a:pt x="2008" y="882"/>
                </a:lnTo>
                <a:lnTo>
                  <a:pt x="2031" y="894"/>
                </a:lnTo>
                <a:lnTo>
                  <a:pt x="2053" y="908"/>
                </a:lnTo>
                <a:lnTo>
                  <a:pt x="2074" y="922"/>
                </a:lnTo>
                <a:lnTo>
                  <a:pt x="2094" y="938"/>
                </a:lnTo>
                <a:lnTo>
                  <a:pt x="2112" y="954"/>
                </a:lnTo>
                <a:lnTo>
                  <a:pt x="2128" y="972"/>
                </a:lnTo>
                <a:lnTo>
                  <a:pt x="2145" y="991"/>
                </a:lnTo>
                <a:lnTo>
                  <a:pt x="2160" y="1011"/>
                </a:lnTo>
                <a:lnTo>
                  <a:pt x="2173" y="1032"/>
                </a:lnTo>
                <a:lnTo>
                  <a:pt x="2185" y="1055"/>
                </a:lnTo>
                <a:lnTo>
                  <a:pt x="2197" y="1079"/>
                </a:lnTo>
                <a:lnTo>
                  <a:pt x="2206" y="1103"/>
                </a:lnTo>
                <a:lnTo>
                  <a:pt x="2215" y="1129"/>
                </a:lnTo>
                <a:lnTo>
                  <a:pt x="2223" y="1157"/>
                </a:lnTo>
                <a:lnTo>
                  <a:pt x="2229" y="1186"/>
                </a:lnTo>
                <a:lnTo>
                  <a:pt x="2235" y="1215"/>
                </a:lnTo>
                <a:lnTo>
                  <a:pt x="2239" y="1246"/>
                </a:lnTo>
                <a:lnTo>
                  <a:pt x="2241" y="1279"/>
                </a:lnTo>
                <a:lnTo>
                  <a:pt x="2243" y="1313"/>
                </a:lnTo>
                <a:lnTo>
                  <a:pt x="2243" y="1348"/>
                </a:lnTo>
                <a:lnTo>
                  <a:pt x="2243" y="1348"/>
                </a:lnTo>
                <a:lnTo>
                  <a:pt x="2243" y="1380"/>
                </a:lnTo>
                <a:lnTo>
                  <a:pt x="2242" y="1411"/>
                </a:lnTo>
                <a:lnTo>
                  <a:pt x="2240" y="1440"/>
                </a:lnTo>
                <a:lnTo>
                  <a:pt x="2237" y="1469"/>
                </a:lnTo>
                <a:lnTo>
                  <a:pt x="2232" y="1495"/>
                </a:lnTo>
                <a:lnTo>
                  <a:pt x="2228" y="1521"/>
                </a:lnTo>
                <a:lnTo>
                  <a:pt x="2223" y="1544"/>
                </a:lnTo>
                <a:lnTo>
                  <a:pt x="2217" y="1568"/>
                </a:lnTo>
                <a:lnTo>
                  <a:pt x="2210" y="1590"/>
                </a:lnTo>
                <a:lnTo>
                  <a:pt x="2202" y="1612"/>
                </a:lnTo>
                <a:lnTo>
                  <a:pt x="2195" y="1631"/>
                </a:lnTo>
                <a:lnTo>
                  <a:pt x="2186" y="1651"/>
                </a:lnTo>
                <a:lnTo>
                  <a:pt x="2176" y="1668"/>
                </a:lnTo>
                <a:lnTo>
                  <a:pt x="2166" y="1685"/>
                </a:lnTo>
                <a:lnTo>
                  <a:pt x="2157" y="1702"/>
                </a:lnTo>
                <a:lnTo>
                  <a:pt x="2146" y="1717"/>
                </a:lnTo>
                <a:lnTo>
                  <a:pt x="2134" y="1732"/>
                </a:lnTo>
                <a:lnTo>
                  <a:pt x="2123" y="1745"/>
                </a:lnTo>
                <a:lnTo>
                  <a:pt x="2110" y="1758"/>
                </a:lnTo>
                <a:lnTo>
                  <a:pt x="2098" y="1771"/>
                </a:lnTo>
                <a:lnTo>
                  <a:pt x="2085" y="1782"/>
                </a:lnTo>
                <a:lnTo>
                  <a:pt x="2072" y="1793"/>
                </a:lnTo>
                <a:lnTo>
                  <a:pt x="2045" y="1813"/>
                </a:lnTo>
                <a:lnTo>
                  <a:pt x="2017" y="1832"/>
                </a:lnTo>
                <a:lnTo>
                  <a:pt x="1988" y="1847"/>
                </a:lnTo>
                <a:lnTo>
                  <a:pt x="1958" y="1862"/>
                </a:lnTo>
                <a:lnTo>
                  <a:pt x="1929" y="1875"/>
                </a:lnTo>
                <a:lnTo>
                  <a:pt x="1929" y="1875"/>
                </a:lnTo>
                <a:lnTo>
                  <a:pt x="1893" y="1889"/>
                </a:lnTo>
                <a:lnTo>
                  <a:pt x="1861" y="1899"/>
                </a:lnTo>
                <a:lnTo>
                  <a:pt x="1830" y="1906"/>
                </a:lnTo>
                <a:lnTo>
                  <a:pt x="1803" y="1913"/>
                </a:lnTo>
                <a:lnTo>
                  <a:pt x="1755" y="1923"/>
                </a:lnTo>
                <a:lnTo>
                  <a:pt x="1733" y="1928"/>
                </a:lnTo>
                <a:lnTo>
                  <a:pt x="1713" y="1935"/>
                </a:lnTo>
                <a:lnTo>
                  <a:pt x="1705" y="1939"/>
                </a:lnTo>
                <a:lnTo>
                  <a:pt x="1696" y="1944"/>
                </a:lnTo>
                <a:lnTo>
                  <a:pt x="1687" y="1950"/>
                </a:lnTo>
                <a:lnTo>
                  <a:pt x="1680" y="1955"/>
                </a:lnTo>
                <a:lnTo>
                  <a:pt x="1672" y="1963"/>
                </a:lnTo>
                <a:lnTo>
                  <a:pt x="1665" y="1971"/>
                </a:lnTo>
                <a:lnTo>
                  <a:pt x="1657" y="1980"/>
                </a:lnTo>
                <a:lnTo>
                  <a:pt x="1651" y="1991"/>
                </a:lnTo>
                <a:lnTo>
                  <a:pt x="1643" y="2003"/>
                </a:lnTo>
                <a:lnTo>
                  <a:pt x="1637" y="2016"/>
                </a:lnTo>
                <a:lnTo>
                  <a:pt x="1631" y="2030"/>
                </a:lnTo>
                <a:lnTo>
                  <a:pt x="1625" y="2046"/>
                </a:lnTo>
                <a:lnTo>
                  <a:pt x="1613" y="2084"/>
                </a:lnTo>
                <a:lnTo>
                  <a:pt x="1601" y="2128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latin typeface="+mn-lt"/>
            </a:endParaRPr>
          </a:p>
        </p:txBody>
      </p:sp>
      <p:sp>
        <p:nvSpPr>
          <p:cNvPr id="11" name="Rectangle 5"/>
          <p:cNvSpPr>
            <a:spLocks noChangeArrowheads="1"/>
          </p:cNvSpPr>
          <p:nvPr userDrawn="1"/>
        </p:nvSpPr>
        <p:spPr bwMode="auto">
          <a:xfrm>
            <a:off x="519113" y="5268913"/>
            <a:ext cx="869950" cy="565150"/>
          </a:xfrm>
          <a:prstGeom prst="rect">
            <a:avLst/>
          </a:prstGeom>
          <a:solidFill>
            <a:srgbClr val="AF001E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12" name="Freeform 6"/>
          <p:cNvSpPr>
            <a:spLocks/>
          </p:cNvSpPr>
          <p:nvPr userDrawn="1"/>
        </p:nvSpPr>
        <p:spPr bwMode="auto">
          <a:xfrm>
            <a:off x="617538" y="5416550"/>
            <a:ext cx="217487" cy="268288"/>
          </a:xfrm>
          <a:custGeom>
            <a:avLst/>
            <a:gdLst/>
            <a:ahLst/>
            <a:cxnLst>
              <a:cxn ang="0">
                <a:pos x="2394" y="4010"/>
              </a:cxn>
              <a:cxn ang="0">
                <a:pos x="2392" y="4130"/>
              </a:cxn>
              <a:cxn ang="0">
                <a:pos x="2430" y="4265"/>
              </a:cxn>
              <a:cxn ang="0">
                <a:pos x="3810" y="6753"/>
              </a:cxn>
              <a:cxn ang="0">
                <a:pos x="3936" y="6901"/>
              </a:cxn>
              <a:cxn ang="0">
                <a:pos x="4031" y="6951"/>
              </a:cxn>
              <a:cxn ang="0">
                <a:pos x="4246" y="6979"/>
              </a:cxn>
              <a:cxn ang="0">
                <a:pos x="5515" y="6969"/>
              </a:cxn>
              <a:cxn ang="0">
                <a:pos x="5604" y="6926"/>
              </a:cxn>
              <a:cxn ang="0">
                <a:pos x="5658" y="6846"/>
              </a:cxn>
              <a:cxn ang="0">
                <a:pos x="5649" y="6725"/>
              </a:cxn>
              <a:cxn ang="0">
                <a:pos x="4006" y="3983"/>
              </a:cxn>
              <a:cxn ang="0">
                <a:pos x="4358" y="3738"/>
              </a:cxn>
              <a:cxn ang="0">
                <a:pos x="4687" y="3425"/>
              </a:cxn>
              <a:cxn ang="0">
                <a:pos x="4848" y="3204"/>
              </a:cxn>
              <a:cxn ang="0">
                <a:pos x="4967" y="2982"/>
              </a:cxn>
              <a:cxn ang="0">
                <a:pos x="5057" y="2730"/>
              </a:cxn>
              <a:cxn ang="0">
                <a:pos x="5115" y="2442"/>
              </a:cxn>
              <a:cxn ang="0">
                <a:pos x="5136" y="2116"/>
              </a:cxn>
              <a:cxn ang="0">
                <a:pos x="5116" y="1751"/>
              </a:cxn>
              <a:cxn ang="0">
                <a:pos x="5041" y="1365"/>
              </a:cxn>
              <a:cxn ang="0">
                <a:pos x="4909" y="1025"/>
              </a:cxn>
              <a:cxn ang="0">
                <a:pos x="4718" y="730"/>
              </a:cxn>
              <a:cxn ang="0">
                <a:pos x="4470" y="484"/>
              </a:cxn>
              <a:cxn ang="0">
                <a:pos x="4160" y="286"/>
              </a:cxn>
              <a:cxn ang="0">
                <a:pos x="3790" y="140"/>
              </a:cxn>
              <a:cxn ang="0">
                <a:pos x="3356" y="44"/>
              </a:cxn>
              <a:cxn ang="0">
                <a:pos x="2858" y="2"/>
              </a:cxn>
              <a:cxn ang="0">
                <a:pos x="192" y="5"/>
              </a:cxn>
              <a:cxn ang="0">
                <a:pos x="97" y="35"/>
              </a:cxn>
              <a:cxn ang="0">
                <a:pos x="38" y="94"/>
              </a:cxn>
              <a:cxn ang="0">
                <a:pos x="7" y="185"/>
              </a:cxn>
              <a:cxn ang="0">
                <a:pos x="3" y="6761"/>
              </a:cxn>
              <a:cxn ang="0">
                <a:pos x="32" y="6875"/>
              </a:cxn>
              <a:cxn ang="0">
                <a:pos x="87" y="6937"/>
              </a:cxn>
              <a:cxn ang="0">
                <a:pos x="176" y="6971"/>
              </a:cxn>
              <a:cxn ang="0">
                <a:pos x="1320" y="6979"/>
              </a:cxn>
              <a:cxn ang="0">
                <a:pos x="1444" y="6955"/>
              </a:cxn>
              <a:cxn ang="0">
                <a:pos x="1512" y="6905"/>
              </a:cxn>
              <a:cxn ang="0">
                <a:pos x="1550" y="6824"/>
              </a:cxn>
              <a:cxn ang="0">
                <a:pos x="2596" y="1292"/>
              </a:cxn>
              <a:cxn ang="0">
                <a:pos x="2926" y="1317"/>
              </a:cxn>
              <a:cxn ang="0">
                <a:pos x="3224" y="1419"/>
              </a:cxn>
              <a:cxn ang="0">
                <a:pos x="3337" y="1500"/>
              </a:cxn>
              <a:cxn ang="0">
                <a:pos x="3427" y="1604"/>
              </a:cxn>
              <a:cxn ang="0">
                <a:pos x="3495" y="1729"/>
              </a:cxn>
              <a:cxn ang="0">
                <a:pos x="3558" y="2029"/>
              </a:cxn>
              <a:cxn ang="0">
                <a:pos x="3550" y="2329"/>
              </a:cxn>
              <a:cxn ang="0">
                <a:pos x="3484" y="2587"/>
              </a:cxn>
              <a:cxn ang="0">
                <a:pos x="3369" y="2767"/>
              </a:cxn>
              <a:cxn ang="0">
                <a:pos x="3224" y="2890"/>
              </a:cxn>
              <a:cxn ang="0">
                <a:pos x="3034" y="2985"/>
              </a:cxn>
              <a:cxn ang="0">
                <a:pos x="2785" y="3050"/>
              </a:cxn>
              <a:cxn ang="0">
                <a:pos x="2666" y="3102"/>
              </a:cxn>
              <a:cxn ang="0">
                <a:pos x="2588" y="3219"/>
              </a:cxn>
            </a:cxnLst>
            <a:rect l="0" t="0" r="r" b="b"/>
            <a:pathLst>
              <a:path w="5663" h="6979">
                <a:moveTo>
                  <a:pt x="2541" y="3376"/>
                </a:moveTo>
                <a:lnTo>
                  <a:pt x="2432" y="3832"/>
                </a:lnTo>
                <a:lnTo>
                  <a:pt x="2432" y="3832"/>
                </a:lnTo>
                <a:lnTo>
                  <a:pt x="2412" y="3918"/>
                </a:lnTo>
                <a:lnTo>
                  <a:pt x="2404" y="3953"/>
                </a:lnTo>
                <a:lnTo>
                  <a:pt x="2398" y="3983"/>
                </a:lnTo>
                <a:lnTo>
                  <a:pt x="2394" y="4010"/>
                </a:lnTo>
                <a:lnTo>
                  <a:pt x="2391" y="4034"/>
                </a:lnTo>
                <a:lnTo>
                  <a:pt x="2389" y="4053"/>
                </a:lnTo>
                <a:lnTo>
                  <a:pt x="2389" y="4070"/>
                </a:lnTo>
                <a:lnTo>
                  <a:pt x="2389" y="4070"/>
                </a:lnTo>
                <a:lnTo>
                  <a:pt x="2389" y="4091"/>
                </a:lnTo>
                <a:lnTo>
                  <a:pt x="2390" y="4110"/>
                </a:lnTo>
                <a:lnTo>
                  <a:pt x="2392" y="4130"/>
                </a:lnTo>
                <a:lnTo>
                  <a:pt x="2395" y="4149"/>
                </a:lnTo>
                <a:lnTo>
                  <a:pt x="2399" y="4168"/>
                </a:lnTo>
                <a:lnTo>
                  <a:pt x="2403" y="4187"/>
                </a:lnTo>
                <a:lnTo>
                  <a:pt x="2408" y="4205"/>
                </a:lnTo>
                <a:lnTo>
                  <a:pt x="2415" y="4225"/>
                </a:lnTo>
                <a:lnTo>
                  <a:pt x="2422" y="4244"/>
                </a:lnTo>
                <a:lnTo>
                  <a:pt x="2430" y="4265"/>
                </a:lnTo>
                <a:lnTo>
                  <a:pt x="2439" y="4284"/>
                </a:lnTo>
                <a:lnTo>
                  <a:pt x="2448" y="4306"/>
                </a:lnTo>
                <a:lnTo>
                  <a:pt x="2471" y="4349"/>
                </a:lnTo>
                <a:lnTo>
                  <a:pt x="2497" y="4396"/>
                </a:lnTo>
                <a:lnTo>
                  <a:pt x="3790" y="6719"/>
                </a:lnTo>
                <a:lnTo>
                  <a:pt x="3790" y="6719"/>
                </a:lnTo>
                <a:lnTo>
                  <a:pt x="3810" y="6753"/>
                </a:lnTo>
                <a:lnTo>
                  <a:pt x="3829" y="6784"/>
                </a:lnTo>
                <a:lnTo>
                  <a:pt x="3850" y="6812"/>
                </a:lnTo>
                <a:lnTo>
                  <a:pt x="3870" y="6838"/>
                </a:lnTo>
                <a:lnTo>
                  <a:pt x="3891" y="6861"/>
                </a:lnTo>
                <a:lnTo>
                  <a:pt x="3913" y="6883"/>
                </a:lnTo>
                <a:lnTo>
                  <a:pt x="3925" y="6892"/>
                </a:lnTo>
                <a:lnTo>
                  <a:pt x="3936" y="6901"/>
                </a:lnTo>
                <a:lnTo>
                  <a:pt x="3948" y="6910"/>
                </a:lnTo>
                <a:lnTo>
                  <a:pt x="3960" y="6919"/>
                </a:lnTo>
                <a:lnTo>
                  <a:pt x="3974" y="6926"/>
                </a:lnTo>
                <a:lnTo>
                  <a:pt x="3987" y="6933"/>
                </a:lnTo>
                <a:lnTo>
                  <a:pt x="4001" y="6940"/>
                </a:lnTo>
                <a:lnTo>
                  <a:pt x="4016" y="6946"/>
                </a:lnTo>
                <a:lnTo>
                  <a:pt x="4031" y="6951"/>
                </a:lnTo>
                <a:lnTo>
                  <a:pt x="4046" y="6956"/>
                </a:lnTo>
                <a:lnTo>
                  <a:pt x="4063" y="6961"/>
                </a:lnTo>
                <a:lnTo>
                  <a:pt x="4080" y="6965"/>
                </a:lnTo>
                <a:lnTo>
                  <a:pt x="4116" y="6971"/>
                </a:lnTo>
                <a:lnTo>
                  <a:pt x="4156" y="6976"/>
                </a:lnTo>
                <a:lnTo>
                  <a:pt x="4199" y="6979"/>
                </a:lnTo>
                <a:lnTo>
                  <a:pt x="4246" y="6979"/>
                </a:lnTo>
                <a:lnTo>
                  <a:pt x="5429" y="6979"/>
                </a:lnTo>
                <a:lnTo>
                  <a:pt x="5429" y="6979"/>
                </a:lnTo>
                <a:lnTo>
                  <a:pt x="5458" y="6978"/>
                </a:lnTo>
                <a:lnTo>
                  <a:pt x="5472" y="6977"/>
                </a:lnTo>
                <a:lnTo>
                  <a:pt x="5487" y="6975"/>
                </a:lnTo>
                <a:lnTo>
                  <a:pt x="5501" y="6972"/>
                </a:lnTo>
                <a:lnTo>
                  <a:pt x="5515" y="6969"/>
                </a:lnTo>
                <a:lnTo>
                  <a:pt x="5530" y="6965"/>
                </a:lnTo>
                <a:lnTo>
                  <a:pt x="5543" y="6960"/>
                </a:lnTo>
                <a:lnTo>
                  <a:pt x="5556" y="6954"/>
                </a:lnTo>
                <a:lnTo>
                  <a:pt x="5570" y="6948"/>
                </a:lnTo>
                <a:lnTo>
                  <a:pt x="5582" y="6942"/>
                </a:lnTo>
                <a:lnTo>
                  <a:pt x="5593" y="6934"/>
                </a:lnTo>
                <a:lnTo>
                  <a:pt x="5604" y="6926"/>
                </a:lnTo>
                <a:lnTo>
                  <a:pt x="5615" y="6917"/>
                </a:lnTo>
                <a:lnTo>
                  <a:pt x="5625" y="6907"/>
                </a:lnTo>
                <a:lnTo>
                  <a:pt x="5633" y="6897"/>
                </a:lnTo>
                <a:lnTo>
                  <a:pt x="5640" y="6885"/>
                </a:lnTo>
                <a:lnTo>
                  <a:pt x="5647" y="6874"/>
                </a:lnTo>
                <a:lnTo>
                  <a:pt x="5652" y="6860"/>
                </a:lnTo>
                <a:lnTo>
                  <a:pt x="5658" y="6846"/>
                </a:lnTo>
                <a:lnTo>
                  <a:pt x="5661" y="6832"/>
                </a:lnTo>
                <a:lnTo>
                  <a:pt x="5662" y="6816"/>
                </a:lnTo>
                <a:lnTo>
                  <a:pt x="5663" y="6800"/>
                </a:lnTo>
                <a:lnTo>
                  <a:pt x="5662" y="6783"/>
                </a:lnTo>
                <a:lnTo>
                  <a:pt x="5659" y="6764"/>
                </a:lnTo>
                <a:lnTo>
                  <a:pt x="5655" y="6745"/>
                </a:lnTo>
                <a:lnTo>
                  <a:pt x="5649" y="6725"/>
                </a:lnTo>
                <a:lnTo>
                  <a:pt x="5641" y="6704"/>
                </a:lnTo>
                <a:lnTo>
                  <a:pt x="5632" y="6682"/>
                </a:lnTo>
                <a:lnTo>
                  <a:pt x="5621" y="6659"/>
                </a:lnTo>
                <a:lnTo>
                  <a:pt x="5607" y="6635"/>
                </a:lnTo>
                <a:lnTo>
                  <a:pt x="5592" y="6611"/>
                </a:lnTo>
                <a:lnTo>
                  <a:pt x="4006" y="3983"/>
                </a:lnTo>
                <a:lnTo>
                  <a:pt x="4006" y="3983"/>
                </a:lnTo>
                <a:lnTo>
                  <a:pt x="4057" y="3952"/>
                </a:lnTo>
                <a:lnTo>
                  <a:pt x="4108" y="3919"/>
                </a:lnTo>
                <a:lnTo>
                  <a:pt x="4158" y="3885"/>
                </a:lnTo>
                <a:lnTo>
                  <a:pt x="4208" y="3851"/>
                </a:lnTo>
                <a:lnTo>
                  <a:pt x="4258" y="3814"/>
                </a:lnTo>
                <a:lnTo>
                  <a:pt x="4308" y="3777"/>
                </a:lnTo>
                <a:lnTo>
                  <a:pt x="4358" y="3738"/>
                </a:lnTo>
                <a:lnTo>
                  <a:pt x="4407" y="3698"/>
                </a:lnTo>
                <a:lnTo>
                  <a:pt x="4457" y="3656"/>
                </a:lnTo>
                <a:lnTo>
                  <a:pt x="4505" y="3613"/>
                </a:lnTo>
                <a:lnTo>
                  <a:pt x="4552" y="3569"/>
                </a:lnTo>
                <a:lnTo>
                  <a:pt x="4598" y="3522"/>
                </a:lnTo>
                <a:lnTo>
                  <a:pt x="4643" y="3474"/>
                </a:lnTo>
                <a:lnTo>
                  <a:pt x="4687" y="3425"/>
                </a:lnTo>
                <a:lnTo>
                  <a:pt x="4730" y="3373"/>
                </a:lnTo>
                <a:lnTo>
                  <a:pt x="4751" y="3346"/>
                </a:lnTo>
                <a:lnTo>
                  <a:pt x="4771" y="3319"/>
                </a:lnTo>
                <a:lnTo>
                  <a:pt x="4791" y="3291"/>
                </a:lnTo>
                <a:lnTo>
                  <a:pt x="4811" y="3262"/>
                </a:lnTo>
                <a:lnTo>
                  <a:pt x="4830" y="3234"/>
                </a:lnTo>
                <a:lnTo>
                  <a:pt x="4848" y="3204"/>
                </a:lnTo>
                <a:lnTo>
                  <a:pt x="4867" y="3174"/>
                </a:lnTo>
                <a:lnTo>
                  <a:pt x="4885" y="3144"/>
                </a:lnTo>
                <a:lnTo>
                  <a:pt x="4903" y="3113"/>
                </a:lnTo>
                <a:lnTo>
                  <a:pt x="4919" y="3081"/>
                </a:lnTo>
                <a:lnTo>
                  <a:pt x="4935" y="3049"/>
                </a:lnTo>
                <a:lnTo>
                  <a:pt x="4952" y="3016"/>
                </a:lnTo>
                <a:lnTo>
                  <a:pt x="4967" y="2982"/>
                </a:lnTo>
                <a:lnTo>
                  <a:pt x="4981" y="2948"/>
                </a:lnTo>
                <a:lnTo>
                  <a:pt x="4996" y="2914"/>
                </a:lnTo>
                <a:lnTo>
                  <a:pt x="5009" y="2878"/>
                </a:lnTo>
                <a:lnTo>
                  <a:pt x="5022" y="2842"/>
                </a:lnTo>
                <a:lnTo>
                  <a:pt x="5035" y="2805"/>
                </a:lnTo>
                <a:lnTo>
                  <a:pt x="5047" y="2767"/>
                </a:lnTo>
                <a:lnTo>
                  <a:pt x="5057" y="2730"/>
                </a:lnTo>
                <a:lnTo>
                  <a:pt x="5068" y="2691"/>
                </a:lnTo>
                <a:lnTo>
                  <a:pt x="5078" y="2651"/>
                </a:lnTo>
                <a:lnTo>
                  <a:pt x="5087" y="2611"/>
                </a:lnTo>
                <a:lnTo>
                  <a:pt x="5095" y="2570"/>
                </a:lnTo>
                <a:lnTo>
                  <a:pt x="5103" y="2528"/>
                </a:lnTo>
                <a:lnTo>
                  <a:pt x="5109" y="2485"/>
                </a:lnTo>
                <a:lnTo>
                  <a:pt x="5115" y="2442"/>
                </a:lnTo>
                <a:lnTo>
                  <a:pt x="5122" y="2398"/>
                </a:lnTo>
                <a:lnTo>
                  <a:pt x="5126" y="2353"/>
                </a:lnTo>
                <a:lnTo>
                  <a:pt x="5130" y="2307"/>
                </a:lnTo>
                <a:lnTo>
                  <a:pt x="5133" y="2261"/>
                </a:lnTo>
                <a:lnTo>
                  <a:pt x="5135" y="2213"/>
                </a:lnTo>
                <a:lnTo>
                  <a:pt x="5136" y="2165"/>
                </a:lnTo>
                <a:lnTo>
                  <a:pt x="5136" y="2116"/>
                </a:lnTo>
                <a:lnTo>
                  <a:pt x="5136" y="2116"/>
                </a:lnTo>
                <a:lnTo>
                  <a:pt x="5136" y="2054"/>
                </a:lnTo>
                <a:lnTo>
                  <a:pt x="5134" y="1991"/>
                </a:lnTo>
                <a:lnTo>
                  <a:pt x="5131" y="1930"/>
                </a:lnTo>
                <a:lnTo>
                  <a:pt x="5128" y="1870"/>
                </a:lnTo>
                <a:lnTo>
                  <a:pt x="5123" y="1809"/>
                </a:lnTo>
                <a:lnTo>
                  <a:pt x="5116" y="1751"/>
                </a:lnTo>
                <a:lnTo>
                  <a:pt x="5109" y="1693"/>
                </a:lnTo>
                <a:lnTo>
                  <a:pt x="5100" y="1636"/>
                </a:lnTo>
                <a:lnTo>
                  <a:pt x="5091" y="1580"/>
                </a:lnTo>
                <a:lnTo>
                  <a:pt x="5080" y="1525"/>
                </a:lnTo>
                <a:lnTo>
                  <a:pt x="5068" y="1471"/>
                </a:lnTo>
                <a:lnTo>
                  <a:pt x="5055" y="1417"/>
                </a:lnTo>
                <a:lnTo>
                  <a:pt x="5041" y="1365"/>
                </a:lnTo>
                <a:lnTo>
                  <a:pt x="5025" y="1313"/>
                </a:lnTo>
                <a:lnTo>
                  <a:pt x="5009" y="1263"/>
                </a:lnTo>
                <a:lnTo>
                  <a:pt x="4992" y="1213"/>
                </a:lnTo>
                <a:lnTo>
                  <a:pt x="4972" y="1165"/>
                </a:lnTo>
                <a:lnTo>
                  <a:pt x="4953" y="1117"/>
                </a:lnTo>
                <a:lnTo>
                  <a:pt x="4931" y="1070"/>
                </a:lnTo>
                <a:lnTo>
                  <a:pt x="4909" y="1025"/>
                </a:lnTo>
                <a:lnTo>
                  <a:pt x="4885" y="980"/>
                </a:lnTo>
                <a:lnTo>
                  <a:pt x="4861" y="936"/>
                </a:lnTo>
                <a:lnTo>
                  <a:pt x="4835" y="893"/>
                </a:lnTo>
                <a:lnTo>
                  <a:pt x="4807" y="851"/>
                </a:lnTo>
                <a:lnTo>
                  <a:pt x="4779" y="809"/>
                </a:lnTo>
                <a:lnTo>
                  <a:pt x="4750" y="769"/>
                </a:lnTo>
                <a:lnTo>
                  <a:pt x="4718" y="730"/>
                </a:lnTo>
                <a:lnTo>
                  <a:pt x="4687" y="692"/>
                </a:lnTo>
                <a:lnTo>
                  <a:pt x="4654" y="655"/>
                </a:lnTo>
                <a:lnTo>
                  <a:pt x="4619" y="619"/>
                </a:lnTo>
                <a:lnTo>
                  <a:pt x="4583" y="584"/>
                </a:lnTo>
                <a:lnTo>
                  <a:pt x="4548" y="549"/>
                </a:lnTo>
                <a:lnTo>
                  <a:pt x="4509" y="516"/>
                </a:lnTo>
                <a:lnTo>
                  <a:pt x="4470" y="484"/>
                </a:lnTo>
                <a:lnTo>
                  <a:pt x="4429" y="453"/>
                </a:lnTo>
                <a:lnTo>
                  <a:pt x="4388" y="422"/>
                </a:lnTo>
                <a:lnTo>
                  <a:pt x="4345" y="394"/>
                </a:lnTo>
                <a:lnTo>
                  <a:pt x="4300" y="365"/>
                </a:lnTo>
                <a:lnTo>
                  <a:pt x="4255" y="338"/>
                </a:lnTo>
                <a:lnTo>
                  <a:pt x="4208" y="312"/>
                </a:lnTo>
                <a:lnTo>
                  <a:pt x="4160" y="286"/>
                </a:lnTo>
                <a:lnTo>
                  <a:pt x="4111" y="263"/>
                </a:lnTo>
                <a:lnTo>
                  <a:pt x="4061" y="239"/>
                </a:lnTo>
                <a:lnTo>
                  <a:pt x="4009" y="218"/>
                </a:lnTo>
                <a:lnTo>
                  <a:pt x="3956" y="196"/>
                </a:lnTo>
                <a:lnTo>
                  <a:pt x="3902" y="176"/>
                </a:lnTo>
                <a:lnTo>
                  <a:pt x="3846" y="158"/>
                </a:lnTo>
                <a:lnTo>
                  <a:pt x="3790" y="140"/>
                </a:lnTo>
                <a:lnTo>
                  <a:pt x="3731" y="123"/>
                </a:lnTo>
                <a:lnTo>
                  <a:pt x="3672" y="107"/>
                </a:lnTo>
                <a:lnTo>
                  <a:pt x="3612" y="92"/>
                </a:lnTo>
                <a:lnTo>
                  <a:pt x="3549" y="79"/>
                </a:lnTo>
                <a:lnTo>
                  <a:pt x="3486" y="66"/>
                </a:lnTo>
                <a:lnTo>
                  <a:pt x="3421" y="54"/>
                </a:lnTo>
                <a:lnTo>
                  <a:pt x="3356" y="44"/>
                </a:lnTo>
                <a:lnTo>
                  <a:pt x="3288" y="35"/>
                </a:lnTo>
                <a:lnTo>
                  <a:pt x="3220" y="27"/>
                </a:lnTo>
                <a:lnTo>
                  <a:pt x="3150" y="19"/>
                </a:lnTo>
                <a:lnTo>
                  <a:pt x="3080" y="13"/>
                </a:lnTo>
                <a:lnTo>
                  <a:pt x="3007" y="8"/>
                </a:lnTo>
                <a:lnTo>
                  <a:pt x="2933" y="5"/>
                </a:lnTo>
                <a:lnTo>
                  <a:pt x="2858" y="2"/>
                </a:lnTo>
                <a:lnTo>
                  <a:pt x="2782" y="0"/>
                </a:lnTo>
                <a:lnTo>
                  <a:pt x="2704" y="0"/>
                </a:lnTo>
                <a:lnTo>
                  <a:pt x="283" y="0"/>
                </a:lnTo>
                <a:lnTo>
                  <a:pt x="283" y="0"/>
                </a:lnTo>
                <a:lnTo>
                  <a:pt x="244" y="1"/>
                </a:lnTo>
                <a:lnTo>
                  <a:pt x="208" y="3"/>
                </a:lnTo>
                <a:lnTo>
                  <a:pt x="192" y="5"/>
                </a:lnTo>
                <a:lnTo>
                  <a:pt x="176" y="8"/>
                </a:lnTo>
                <a:lnTo>
                  <a:pt x="161" y="11"/>
                </a:lnTo>
                <a:lnTo>
                  <a:pt x="147" y="15"/>
                </a:lnTo>
                <a:lnTo>
                  <a:pt x="133" y="19"/>
                </a:lnTo>
                <a:lnTo>
                  <a:pt x="121" y="24"/>
                </a:lnTo>
                <a:lnTo>
                  <a:pt x="109" y="30"/>
                </a:lnTo>
                <a:lnTo>
                  <a:pt x="97" y="35"/>
                </a:lnTo>
                <a:lnTo>
                  <a:pt x="87" y="42"/>
                </a:lnTo>
                <a:lnTo>
                  <a:pt x="77" y="49"/>
                </a:lnTo>
                <a:lnTo>
                  <a:pt x="69" y="56"/>
                </a:lnTo>
                <a:lnTo>
                  <a:pt x="60" y="64"/>
                </a:lnTo>
                <a:lnTo>
                  <a:pt x="52" y="74"/>
                </a:lnTo>
                <a:lnTo>
                  <a:pt x="45" y="84"/>
                </a:lnTo>
                <a:lnTo>
                  <a:pt x="38" y="94"/>
                </a:lnTo>
                <a:lnTo>
                  <a:pt x="32" y="104"/>
                </a:lnTo>
                <a:lnTo>
                  <a:pt x="27" y="117"/>
                </a:lnTo>
                <a:lnTo>
                  <a:pt x="22" y="129"/>
                </a:lnTo>
                <a:lnTo>
                  <a:pt x="18" y="142"/>
                </a:lnTo>
                <a:lnTo>
                  <a:pt x="14" y="155"/>
                </a:lnTo>
                <a:lnTo>
                  <a:pt x="10" y="170"/>
                </a:lnTo>
                <a:lnTo>
                  <a:pt x="7" y="185"/>
                </a:lnTo>
                <a:lnTo>
                  <a:pt x="3" y="218"/>
                </a:lnTo>
                <a:lnTo>
                  <a:pt x="1" y="254"/>
                </a:lnTo>
                <a:lnTo>
                  <a:pt x="0" y="293"/>
                </a:lnTo>
                <a:lnTo>
                  <a:pt x="0" y="6686"/>
                </a:lnTo>
                <a:lnTo>
                  <a:pt x="0" y="6686"/>
                </a:lnTo>
                <a:lnTo>
                  <a:pt x="1" y="6725"/>
                </a:lnTo>
                <a:lnTo>
                  <a:pt x="3" y="6761"/>
                </a:lnTo>
                <a:lnTo>
                  <a:pt x="7" y="6794"/>
                </a:lnTo>
                <a:lnTo>
                  <a:pt x="10" y="6809"/>
                </a:lnTo>
                <a:lnTo>
                  <a:pt x="14" y="6824"/>
                </a:lnTo>
                <a:lnTo>
                  <a:pt x="18" y="6838"/>
                </a:lnTo>
                <a:lnTo>
                  <a:pt x="22" y="6851"/>
                </a:lnTo>
                <a:lnTo>
                  <a:pt x="27" y="6863"/>
                </a:lnTo>
                <a:lnTo>
                  <a:pt x="32" y="6875"/>
                </a:lnTo>
                <a:lnTo>
                  <a:pt x="38" y="6886"/>
                </a:lnTo>
                <a:lnTo>
                  <a:pt x="45" y="6896"/>
                </a:lnTo>
                <a:lnTo>
                  <a:pt x="52" y="6905"/>
                </a:lnTo>
                <a:lnTo>
                  <a:pt x="60" y="6915"/>
                </a:lnTo>
                <a:lnTo>
                  <a:pt x="69" y="6923"/>
                </a:lnTo>
                <a:lnTo>
                  <a:pt x="77" y="6931"/>
                </a:lnTo>
                <a:lnTo>
                  <a:pt x="87" y="6937"/>
                </a:lnTo>
                <a:lnTo>
                  <a:pt x="97" y="6944"/>
                </a:lnTo>
                <a:lnTo>
                  <a:pt x="109" y="6950"/>
                </a:lnTo>
                <a:lnTo>
                  <a:pt x="121" y="6955"/>
                </a:lnTo>
                <a:lnTo>
                  <a:pt x="133" y="6960"/>
                </a:lnTo>
                <a:lnTo>
                  <a:pt x="147" y="6965"/>
                </a:lnTo>
                <a:lnTo>
                  <a:pt x="161" y="6968"/>
                </a:lnTo>
                <a:lnTo>
                  <a:pt x="176" y="6971"/>
                </a:lnTo>
                <a:lnTo>
                  <a:pt x="192" y="6974"/>
                </a:lnTo>
                <a:lnTo>
                  <a:pt x="208" y="6976"/>
                </a:lnTo>
                <a:lnTo>
                  <a:pt x="244" y="6979"/>
                </a:lnTo>
                <a:lnTo>
                  <a:pt x="283" y="6979"/>
                </a:lnTo>
                <a:lnTo>
                  <a:pt x="1281" y="6979"/>
                </a:lnTo>
                <a:lnTo>
                  <a:pt x="1281" y="6979"/>
                </a:lnTo>
                <a:lnTo>
                  <a:pt x="1320" y="6979"/>
                </a:lnTo>
                <a:lnTo>
                  <a:pt x="1356" y="6976"/>
                </a:lnTo>
                <a:lnTo>
                  <a:pt x="1372" y="6974"/>
                </a:lnTo>
                <a:lnTo>
                  <a:pt x="1388" y="6971"/>
                </a:lnTo>
                <a:lnTo>
                  <a:pt x="1403" y="6968"/>
                </a:lnTo>
                <a:lnTo>
                  <a:pt x="1417" y="6965"/>
                </a:lnTo>
                <a:lnTo>
                  <a:pt x="1430" y="6960"/>
                </a:lnTo>
                <a:lnTo>
                  <a:pt x="1444" y="6955"/>
                </a:lnTo>
                <a:lnTo>
                  <a:pt x="1455" y="6950"/>
                </a:lnTo>
                <a:lnTo>
                  <a:pt x="1466" y="6944"/>
                </a:lnTo>
                <a:lnTo>
                  <a:pt x="1476" y="6937"/>
                </a:lnTo>
                <a:lnTo>
                  <a:pt x="1487" y="6931"/>
                </a:lnTo>
                <a:lnTo>
                  <a:pt x="1496" y="6923"/>
                </a:lnTo>
                <a:lnTo>
                  <a:pt x="1504" y="6915"/>
                </a:lnTo>
                <a:lnTo>
                  <a:pt x="1512" y="6905"/>
                </a:lnTo>
                <a:lnTo>
                  <a:pt x="1519" y="6896"/>
                </a:lnTo>
                <a:lnTo>
                  <a:pt x="1526" y="6886"/>
                </a:lnTo>
                <a:lnTo>
                  <a:pt x="1532" y="6875"/>
                </a:lnTo>
                <a:lnTo>
                  <a:pt x="1538" y="6863"/>
                </a:lnTo>
                <a:lnTo>
                  <a:pt x="1542" y="6851"/>
                </a:lnTo>
                <a:lnTo>
                  <a:pt x="1547" y="6838"/>
                </a:lnTo>
                <a:lnTo>
                  <a:pt x="1550" y="6824"/>
                </a:lnTo>
                <a:lnTo>
                  <a:pt x="1554" y="6809"/>
                </a:lnTo>
                <a:lnTo>
                  <a:pt x="1556" y="6794"/>
                </a:lnTo>
                <a:lnTo>
                  <a:pt x="1560" y="6761"/>
                </a:lnTo>
                <a:lnTo>
                  <a:pt x="1563" y="6725"/>
                </a:lnTo>
                <a:lnTo>
                  <a:pt x="1564" y="6686"/>
                </a:lnTo>
                <a:lnTo>
                  <a:pt x="1564" y="1292"/>
                </a:lnTo>
                <a:lnTo>
                  <a:pt x="2596" y="1292"/>
                </a:lnTo>
                <a:lnTo>
                  <a:pt x="2596" y="1292"/>
                </a:lnTo>
                <a:lnTo>
                  <a:pt x="2655" y="1293"/>
                </a:lnTo>
                <a:lnTo>
                  <a:pt x="2713" y="1295"/>
                </a:lnTo>
                <a:lnTo>
                  <a:pt x="2770" y="1298"/>
                </a:lnTo>
                <a:lnTo>
                  <a:pt x="2824" y="1303"/>
                </a:lnTo>
                <a:lnTo>
                  <a:pt x="2876" y="1309"/>
                </a:lnTo>
                <a:lnTo>
                  <a:pt x="2926" y="1317"/>
                </a:lnTo>
                <a:lnTo>
                  <a:pt x="2975" y="1327"/>
                </a:lnTo>
                <a:lnTo>
                  <a:pt x="3021" y="1339"/>
                </a:lnTo>
                <a:lnTo>
                  <a:pt x="3065" y="1351"/>
                </a:lnTo>
                <a:lnTo>
                  <a:pt x="3108" y="1365"/>
                </a:lnTo>
                <a:lnTo>
                  <a:pt x="3149" y="1382"/>
                </a:lnTo>
                <a:lnTo>
                  <a:pt x="3187" y="1399"/>
                </a:lnTo>
                <a:lnTo>
                  <a:pt x="3224" y="1419"/>
                </a:lnTo>
                <a:lnTo>
                  <a:pt x="3242" y="1429"/>
                </a:lnTo>
                <a:lnTo>
                  <a:pt x="3259" y="1440"/>
                </a:lnTo>
                <a:lnTo>
                  <a:pt x="3276" y="1451"/>
                </a:lnTo>
                <a:lnTo>
                  <a:pt x="3291" y="1462"/>
                </a:lnTo>
                <a:lnTo>
                  <a:pt x="3308" y="1475"/>
                </a:lnTo>
                <a:lnTo>
                  <a:pt x="3323" y="1487"/>
                </a:lnTo>
                <a:lnTo>
                  <a:pt x="3337" y="1500"/>
                </a:lnTo>
                <a:lnTo>
                  <a:pt x="3352" y="1514"/>
                </a:lnTo>
                <a:lnTo>
                  <a:pt x="3366" y="1527"/>
                </a:lnTo>
                <a:lnTo>
                  <a:pt x="3379" y="1541"/>
                </a:lnTo>
                <a:lnTo>
                  <a:pt x="3392" y="1557"/>
                </a:lnTo>
                <a:lnTo>
                  <a:pt x="3404" y="1572"/>
                </a:lnTo>
                <a:lnTo>
                  <a:pt x="3416" y="1587"/>
                </a:lnTo>
                <a:lnTo>
                  <a:pt x="3427" y="1604"/>
                </a:lnTo>
                <a:lnTo>
                  <a:pt x="3439" y="1620"/>
                </a:lnTo>
                <a:lnTo>
                  <a:pt x="3449" y="1637"/>
                </a:lnTo>
                <a:lnTo>
                  <a:pt x="3459" y="1655"/>
                </a:lnTo>
                <a:lnTo>
                  <a:pt x="3468" y="1672"/>
                </a:lnTo>
                <a:lnTo>
                  <a:pt x="3478" y="1692"/>
                </a:lnTo>
                <a:lnTo>
                  <a:pt x="3487" y="1710"/>
                </a:lnTo>
                <a:lnTo>
                  <a:pt x="3495" y="1729"/>
                </a:lnTo>
                <a:lnTo>
                  <a:pt x="3502" y="1750"/>
                </a:lnTo>
                <a:lnTo>
                  <a:pt x="3516" y="1791"/>
                </a:lnTo>
                <a:lnTo>
                  <a:pt x="3529" y="1835"/>
                </a:lnTo>
                <a:lnTo>
                  <a:pt x="3539" y="1880"/>
                </a:lnTo>
                <a:lnTo>
                  <a:pt x="3547" y="1928"/>
                </a:lnTo>
                <a:lnTo>
                  <a:pt x="3553" y="1977"/>
                </a:lnTo>
                <a:lnTo>
                  <a:pt x="3558" y="2029"/>
                </a:lnTo>
                <a:lnTo>
                  <a:pt x="3560" y="2082"/>
                </a:lnTo>
                <a:lnTo>
                  <a:pt x="3561" y="2138"/>
                </a:lnTo>
                <a:lnTo>
                  <a:pt x="3561" y="2138"/>
                </a:lnTo>
                <a:lnTo>
                  <a:pt x="3561" y="2190"/>
                </a:lnTo>
                <a:lnTo>
                  <a:pt x="3558" y="2238"/>
                </a:lnTo>
                <a:lnTo>
                  <a:pt x="3555" y="2285"/>
                </a:lnTo>
                <a:lnTo>
                  <a:pt x="3550" y="2329"/>
                </a:lnTo>
                <a:lnTo>
                  <a:pt x="3544" y="2372"/>
                </a:lnTo>
                <a:lnTo>
                  <a:pt x="3537" y="2412"/>
                </a:lnTo>
                <a:lnTo>
                  <a:pt x="3529" y="2450"/>
                </a:lnTo>
                <a:lnTo>
                  <a:pt x="3518" y="2487"/>
                </a:lnTo>
                <a:lnTo>
                  <a:pt x="3508" y="2522"/>
                </a:lnTo>
                <a:lnTo>
                  <a:pt x="3496" y="2556"/>
                </a:lnTo>
                <a:lnTo>
                  <a:pt x="3484" y="2587"/>
                </a:lnTo>
                <a:lnTo>
                  <a:pt x="3469" y="2617"/>
                </a:lnTo>
                <a:lnTo>
                  <a:pt x="3455" y="2646"/>
                </a:lnTo>
                <a:lnTo>
                  <a:pt x="3440" y="2673"/>
                </a:lnTo>
                <a:lnTo>
                  <a:pt x="3423" y="2699"/>
                </a:lnTo>
                <a:lnTo>
                  <a:pt x="3406" y="2723"/>
                </a:lnTo>
                <a:lnTo>
                  <a:pt x="3387" y="2746"/>
                </a:lnTo>
                <a:lnTo>
                  <a:pt x="3369" y="2767"/>
                </a:lnTo>
                <a:lnTo>
                  <a:pt x="3350" y="2789"/>
                </a:lnTo>
                <a:lnTo>
                  <a:pt x="3330" y="2808"/>
                </a:lnTo>
                <a:lnTo>
                  <a:pt x="3310" y="2827"/>
                </a:lnTo>
                <a:lnTo>
                  <a:pt x="3288" y="2844"/>
                </a:lnTo>
                <a:lnTo>
                  <a:pt x="3268" y="2861"/>
                </a:lnTo>
                <a:lnTo>
                  <a:pt x="3245" y="2876"/>
                </a:lnTo>
                <a:lnTo>
                  <a:pt x="3224" y="2890"/>
                </a:lnTo>
                <a:lnTo>
                  <a:pt x="3201" y="2905"/>
                </a:lnTo>
                <a:lnTo>
                  <a:pt x="3179" y="2917"/>
                </a:lnTo>
                <a:lnTo>
                  <a:pt x="3155" y="2930"/>
                </a:lnTo>
                <a:lnTo>
                  <a:pt x="3109" y="2953"/>
                </a:lnTo>
                <a:lnTo>
                  <a:pt x="3062" y="2974"/>
                </a:lnTo>
                <a:lnTo>
                  <a:pt x="3062" y="2974"/>
                </a:lnTo>
                <a:lnTo>
                  <a:pt x="3034" y="2985"/>
                </a:lnTo>
                <a:lnTo>
                  <a:pt x="3006" y="2996"/>
                </a:lnTo>
                <a:lnTo>
                  <a:pt x="2979" y="3005"/>
                </a:lnTo>
                <a:lnTo>
                  <a:pt x="2954" y="3012"/>
                </a:lnTo>
                <a:lnTo>
                  <a:pt x="2906" y="3024"/>
                </a:lnTo>
                <a:lnTo>
                  <a:pt x="2862" y="3033"/>
                </a:lnTo>
                <a:lnTo>
                  <a:pt x="2822" y="3042"/>
                </a:lnTo>
                <a:lnTo>
                  <a:pt x="2785" y="3050"/>
                </a:lnTo>
                <a:lnTo>
                  <a:pt x="2751" y="3058"/>
                </a:lnTo>
                <a:lnTo>
                  <a:pt x="2736" y="3063"/>
                </a:lnTo>
                <a:lnTo>
                  <a:pt x="2720" y="3069"/>
                </a:lnTo>
                <a:lnTo>
                  <a:pt x="2706" y="3075"/>
                </a:lnTo>
                <a:lnTo>
                  <a:pt x="2692" y="3083"/>
                </a:lnTo>
                <a:lnTo>
                  <a:pt x="2679" y="3092"/>
                </a:lnTo>
                <a:lnTo>
                  <a:pt x="2666" y="3102"/>
                </a:lnTo>
                <a:lnTo>
                  <a:pt x="2654" y="3113"/>
                </a:lnTo>
                <a:lnTo>
                  <a:pt x="2642" y="3126"/>
                </a:lnTo>
                <a:lnTo>
                  <a:pt x="2630" y="3141"/>
                </a:lnTo>
                <a:lnTo>
                  <a:pt x="2619" y="3157"/>
                </a:lnTo>
                <a:lnTo>
                  <a:pt x="2609" y="3176"/>
                </a:lnTo>
                <a:lnTo>
                  <a:pt x="2599" y="3197"/>
                </a:lnTo>
                <a:lnTo>
                  <a:pt x="2588" y="3219"/>
                </a:lnTo>
                <a:lnTo>
                  <a:pt x="2578" y="3245"/>
                </a:lnTo>
                <a:lnTo>
                  <a:pt x="2569" y="3274"/>
                </a:lnTo>
                <a:lnTo>
                  <a:pt x="2560" y="3304"/>
                </a:lnTo>
                <a:lnTo>
                  <a:pt x="2551" y="3339"/>
                </a:lnTo>
                <a:lnTo>
                  <a:pt x="2541" y="3376"/>
                </a:lnTo>
                <a:lnTo>
                  <a:pt x="2541" y="3376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13" name="Freeform 7"/>
          <p:cNvSpPr>
            <a:spLocks/>
          </p:cNvSpPr>
          <p:nvPr userDrawn="1"/>
        </p:nvSpPr>
        <p:spPr bwMode="auto">
          <a:xfrm>
            <a:off x="1092200" y="5416550"/>
            <a:ext cx="217488" cy="268288"/>
          </a:xfrm>
          <a:custGeom>
            <a:avLst/>
            <a:gdLst/>
            <a:ahLst/>
            <a:cxnLst>
              <a:cxn ang="0">
                <a:pos x="2394" y="4010"/>
              </a:cxn>
              <a:cxn ang="0">
                <a:pos x="2392" y="4130"/>
              </a:cxn>
              <a:cxn ang="0">
                <a:pos x="2430" y="4265"/>
              </a:cxn>
              <a:cxn ang="0">
                <a:pos x="3810" y="6753"/>
              </a:cxn>
              <a:cxn ang="0">
                <a:pos x="3936" y="6901"/>
              </a:cxn>
              <a:cxn ang="0">
                <a:pos x="4031" y="6951"/>
              </a:cxn>
              <a:cxn ang="0">
                <a:pos x="4246" y="6979"/>
              </a:cxn>
              <a:cxn ang="0">
                <a:pos x="5515" y="6969"/>
              </a:cxn>
              <a:cxn ang="0">
                <a:pos x="5604" y="6926"/>
              </a:cxn>
              <a:cxn ang="0">
                <a:pos x="5657" y="6846"/>
              </a:cxn>
              <a:cxn ang="0">
                <a:pos x="5648" y="6725"/>
              </a:cxn>
              <a:cxn ang="0">
                <a:pos x="4006" y="3983"/>
              </a:cxn>
              <a:cxn ang="0">
                <a:pos x="4358" y="3738"/>
              </a:cxn>
              <a:cxn ang="0">
                <a:pos x="4687" y="3425"/>
              </a:cxn>
              <a:cxn ang="0">
                <a:pos x="4848" y="3204"/>
              </a:cxn>
              <a:cxn ang="0">
                <a:pos x="4967" y="2982"/>
              </a:cxn>
              <a:cxn ang="0">
                <a:pos x="5057" y="2730"/>
              </a:cxn>
              <a:cxn ang="0">
                <a:pos x="5115" y="2442"/>
              </a:cxn>
              <a:cxn ang="0">
                <a:pos x="5136" y="2116"/>
              </a:cxn>
              <a:cxn ang="0">
                <a:pos x="5116" y="1751"/>
              </a:cxn>
              <a:cxn ang="0">
                <a:pos x="5041" y="1365"/>
              </a:cxn>
              <a:cxn ang="0">
                <a:pos x="4909" y="1025"/>
              </a:cxn>
              <a:cxn ang="0">
                <a:pos x="4718" y="730"/>
              </a:cxn>
              <a:cxn ang="0">
                <a:pos x="4470" y="484"/>
              </a:cxn>
              <a:cxn ang="0">
                <a:pos x="4160" y="286"/>
              </a:cxn>
              <a:cxn ang="0">
                <a:pos x="3789" y="140"/>
              </a:cxn>
              <a:cxn ang="0">
                <a:pos x="3356" y="44"/>
              </a:cxn>
              <a:cxn ang="0">
                <a:pos x="2857" y="2"/>
              </a:cxn>
              <a:cxn ang="0">
                <a:pos x="191" y="5"/>
              </a:cxn>
              <a:cxn ang="0">
                <a:pos x="97" y="35"/>
              </a:cxn>
              <a:cxn ang="0">
                <a:pos x="38" y="94"/>
              </a:cxn>
              <a:cxn ang="0">
                <a:pos x="7" y="185"/>
              </a:cxn>
              <a:cxn ang="0">
                <a:pos x="3" y="6761"/>
              </a:cxn>
              <a:cxn ang="0">
                <a:pos x="32" y="6875"/>
              </a:cxn>
              <a:cxn ang="0">
                <a:pos x="87" y="6937"/>
              </a:cxn>
              <a:cxn ang="0">
                <a:pos x="176" y="6971"/>
              </a:cxn>
              <a:cxn ang="0">
                <a:pos x="1320" y="6979"/>
              </a:cxn>
              <a:cxn ang="0">
                <a:pos x="1443" y="6955"/>
              </a:cxn>
              <a:cxn ang="0">
                <a:pos x="1512" y="6905"/>
              </a:cxn>
              <a:cxn ang="0">
                <a:pos x="1550" y="6824"/>
              </a:cxn>
              <a:cxn ang="0">
                <a:pos x="2596" y="1292"/>
              </a:cxn>
              <a:cxn ang="0">
                <a:pos x="2926" y="1317"/>
              </a:cxn>
              <a:cxn ang="0">
                <a:pos x="3224" y="1419"/>
              </a:cxn>
              <a:cxn ang="0">
                <a:pos x="3337" y="1500"/>
              </a:cxn>
              <a:cxn ang="0">
                <a:pos x="3427" y="1604"/>
              </a:cxn>
              <a:cxn ang="0">
                <a:pos x="3495" y="1729"/>
              </a:cxn>
              <a:cxn ang="0">
                <a:pos x="3557" y="2029"/>
              </a:cxn>
              <a:cxn ang="0">
                <a:pos x="3550" y="2329"/>
              </a:cxn>
              <a:cxn ang="0">
                <a:pos x="3483" y="2587"/>
              </a:cxn>
              <a:cxn ang="0">
                <a:pos x="3369" y="2767"/>
              </a:cxn>
              <a:cxn ang="0">
                <a:pos x="3224" y="2890"/>
              </a:cxn>
              <a:cxn ang="0">
                <a:pos x="3033" y="2985"/>
              </a:cxn>
              <a:cxn ang="0">
                <a:pos x="2785" y="3050"/>
              </a:cxn>
              <a:cxn ang="0">
                <a:pos x="2666" y="3102"/>
              </a:cxn>
              <a:cxn ang="0">
                <a:pos x="2588" y="3219"/>
              </a:cxn>
            </a:cxnLst>
            <a:rect l="0" t="0" r="r" b="b"/>
            <a:pathLst>
              <a:path w="5663" h="6979">
                <a:moveTo>
                  <a:pt x="2541" y="3376"/>
                </a:moveTo>
                <a:lnTo>
                  <a:pt x="2432" y="3832"/>
                </a:lnTo>
                <a:lnTo>
                  <a:pt x="2432" y="3832"/>
                </a:lnTo>
                <a:lnTo>
                  <a:pt x="2411" y="3918"/>
                </a:lnTo>
                <a:lnTo>
                  <a:pt x="2404" y="3953"/>
                </a:lnTo>
                <a:lnTo>
                  <a:pt x="2398" y="3983"/>
                </a:lnTo>
                <a:lnTo>
                  <a:pt x="2394" y="4010"/>
                </a:lnTo>
                <a:lnTo>
                  <a:pt x="2391" y="4034"/>
                </a:lnTo>
                <a:lnTo>
                  <a:pt x="2389" y="4053"/>
                </a:lnTo>
                <a:lnTo>
                  <a:pt x="2389" y="4070"/>
                </a:lnTo>
                <a:lnTo>
                  <a:pt x="2389" y="4070"/>
                </a:lnTo>
                <a:lnTo>
                  <a:pt x="2389" y="4091"/>
                </a:lnTo>
                <a:lnTo>
                  <a:pt x="2390" y="4110"/>
                </a:lnTo>
                <a:lnTo>
                  <a:pt x="2392" y="4130"/>
                </a:lnTo>
                <a:lnTo>
                  <a:pt x="2395" y="4149"/>
                </a:lnTo>
                <a:lnTo>
                  <a:pt x="2399" y="4168"/>
                </a:lnTo>
                <a:lnTo>
                  <a:pt x="2403" y="4187"/>
                </a:lnTo>
                <a:lnTo>
                  <a:pt x="2408" y="4205"/>
                </a:lnTo>
                <a:lnTo>
                  <a:pt x="2415" y="4225"/>
                </a:lnTo>
                <a:lnTo>
                  <a:pt x="2422" y="4244"/>
                </a:lnTo>
                <a:lnTo>
                  <a:pt x="2430" y="4265"/>
                </a:lnTo>
                <a:lnTo>
                  <a:pt x="2439" y="4284"/>
                </a:lnTo>
                <a:lnTo>
                  <a:pt x="2448" y="4306"/>
                </a:lnTo>
                <a:lnTo>
                  <a:pt x="2471" y="4349"/>
                </a:lnTo>
                <a:lnTo>
                  <a:pt x="2497" y="4396"/>
                </a:lnTo>
                <a:lnTo>
                  <a:pt x="3789" y="6719"/>
                </a:lnTo>
                <a:lnTo>
                  <a:pt x="3789" y="6719"/>
                </a:lnTo>
                <a:lnTo>
                  <a:pt x="3810" y="6753"/>
                </a:lnTo>
                <a:lnTo>
                  <a:pt x="3829" y="6784"/>
                </a:lnTo>
                <a:lnTo>
                  <a:pt x="3850" y="6812"/>
                </a:lnTo>
                <a:lnTo>
                  <a:pt x="3870" y="6838"/>
                </a:lnTo>
                <a:lnTo>
                  <a:pt x="3891" y="6861"/>
                </a:lnTo>
                <a:lnTo>
                  <a:pt x="3913" y="6883"/>
                </a:lnTo>
                <a:lnTo>
                  <a:pt x="3925" y="6892"/>
                </a:lnTo>
                <a:lnTo>
                  <a:pt x="3936" y="6901"/>
                </a:lnTo>
                <a:lnTo>
                  <a:pt x="3948" y="6910"/>
                </a:lnTo>
                <a:lnTo>
                  <a:pt x="3960" y="6919"/>
                </a:lnTo>
                <a:lnTo>
                  <a:pt x="3974" y="6926"/>
                </a:lnTo>
                <a:lnTo>
                  <a:pt x="3987" y="6933"/>
                </a:lnTo>
                <a:lnTo>
                  <a:pt x="4001" y="6940"/>
                </a:lnTo>
                <a:lnTo>
                  <a:pt x="4016" y="6946"/>
                </a:lnTo>
                <a:lnTo>
                  <a:pt x="4031" y="6951"/>
                </a:lnTo>
                <a:lnTo>
                  <a:pt x="4046" y="6956"/>
                </a:lnTo>
                <a:lnTo>
                  <a:pt x="4063" y="6961"/>
                </a:lnTo>
                <a:lnTo>
                  <a:pt x="4080" y="6965"/>
                </a:lnTo>
                <a:lnTo>
                  <a:pt x="4116" y="6971"/>
                </a:lnTo>
                <a:lnTo>
                  <a:pt x="4156" y="6976"/>
                </a:lnTo>
                <a:lnTo>
                  <a:pt x="4199" y="6979"/>
                </a:lnTo>
                <a:lnTo>
                  <a:pt x="4246" y="6979"/>
                </a:lnTo>
                <a:lnTo>
                  <a:pt x="5429" y="6979"/>
                </a:lnTo>
                <a:lnTo>
                  <a:pt x="5429" y="6979"/>
                </a:lnTo>
                <a:lnTo>
                  <a:pt x="5458" y="6978"/>
                </a:lnTo>
                <a:lnTo>
                  <a:pt x="5472" y="6977"/>
                </a:lnTo>
                <a:lnTo>
                  <a:pt x="5487" y="6975"/>
                </a:lnTo>
                <a:lnTo>
                  <a:pt x="5501" y="6972"/>
                </a:lnTo>
                <a:lnTo>
                  <a:pt x="5515" y="6969"/>
                </a:lnTo>
                <a:lnTo>
                  <a:pt x="5530" y="6965"/>
                </a:lnTo>
                <a:lnTo>
                  <a:pt x="5543" y="6960"/>
                </a:lnTo>
                <a:lnTo>
                  <a:pt x="5556" y="6954"/>
                </a:lnTo>
                <a:lnTo>
                  <a:pt x="5570" y="6948"/>
                </a:lnTo>
                <a:lnTo>
                  <a:pt x="5582" y="6942"/>
                </a:lnTo>
                <a:lnTo>
                  <a:pt x="5593" y="6934"/>
                </a:lnTo>
                <a:lnTo>
                  <a:pt x="5604" y="6926"/>
                </a:lnTo>
                <a:lnTo>
                  <a:pt x="5615" y="6917"/>
                </a:lnTo>
                <a:lnTo>
                  <a:pt x="5624" y="6907"/>
                </a:lnTo>
                <a:lnTo>
                  <a:pt x="5633" y="6897"/>
                </a:lnTo>
                <a:lnTo>
                  <a:pt x="5640" y="6885"/>
                </a:lnTo>
                <a:lnTo>
                  <a:pt x="5647" y="6874"/>
                </a:lnTo>
                <a:lnTo>
                  <a:pt x="5652" y="6860"/>
                </a:lnTo>
                <a:lnTo>
                  <a:pt x="5657" y="6846"/>
                </a:lnTo>
                <a:lnTo>
                  <a:pt x="5660" y="6832"/>
                </a:lnTo>
                <a:lnTo>
                  <a:pt x="5662" y="6816"/>
                </a:lnTo>
                <a:lnTo>
                  <a:pt x="5663" y="6800"/>
                </a:lnTo>
                <a:lnTo>
                  <a:pt x="5662" y="6783"/>
                </a:lnTo>
                <a:lnTo>
                  <a:pt x="5659" y="6764"/>
                </a:lnTo>
                <a:lnTo>
                  <a:pt x="5654" y="6745"/>
                </a:lnTo>
                <a:lnTo>
                  <a:pt x="5648" y="6725"/>
                </a:lnTo>
                <a:lnTo>
                  <a:pt x="5641" y="6704"/>
                </a:lnTo>
                <a:lnTo>
                  <a:pt x="5632" y="6682"/>
                </a:lnTo>
                <a:lnTo>
                  <a:pt x="5621" y="6659"/>
                </a:lnTo>
                <a:lnTo>
                  <a:pt x="5607" y="6635"/>
                </a:lnTo>
                <a:lnTo>
                  <a:pt x="5592" y="6611"/>
                </a:lnTo>
                <a:lnTo>
                  <a:pt x="4006" y="3983"/>
                </a:lnTo>
                <a:lnTo>
                  <a:pt x="4006" y="3983"/>
                </a:lnTo>
                <a:lnTo>
                  <a:pt x="4056" y="3952"/>
                </a:lnTo>
                <a:lnTo>
                  <a:pt x="4107" y="3919"/>
                </a:lnTo>
                <a:lnTo>
                  <a:pt x="4158" y="3885"/>
                </a:lnTo>
                <a:lnTo>
                  <a:pt x="4208" y="3851"/>
                </a:lnTo>
                <a:lnTo>
                  <a:pt x="4258" y="3814"/>
                </a:lnTo>
                <a:lnTo>
                  <a:pt x="4308" y="3777"/>
                </a:lnTo>
                <a:lnTo>
                  <a:pt x="4358" y="3738"/>
                </a:lnTo>
                <a:lnTo>
                  <a:pt x="4407" y="3698"/>
                </a:lnTo>
                <a:lnTo>
                  <a:pt x="4456" y="3656"/>
                </a:lnTo>
                <a:lnTo>
                  <a:pt x="4505" y="3613"/>
                </a:lnTo>
                <a:lnTo>
                  <a:pt x="4552" y="3569"/>
                </a:lnTo>
                <a:lnTo>
                  <a:pt x="4598" y="3522"/>
                </a:lnTo>
                <a:lnTo>
                  <a:pt x="4643" y="3474"/>
                </a:lnTo>
                <a:lnTo>
                  <a:pt x="4687" y="3425"/>
                </a:lnTo>
                <a:lnTo>
                  <a:pt x="4730" y="3373"/>
                </a:lnTo>
                <a:lnTo>
                  <a:pt x="4750" y="3346"/>
                </a:lnTo>
                <a:lnTo>
                  <a:pt x="4771" y="3319"/>
                </a:lnTo>
                <a:lnTo>
                  <a:pt x="4791" y="3291"/>
                </a:lnTo>
                <a:lnTo>
                  <a:pt x="4810" y="3262"/>
                </a:lnTo>
                <a:lnTo>
                  <a:pt x="4830" y="3234"/>
                </a:lnTo>
                <a:lnTo>
                  <a:pt x="4848" y="3204"/>
                </a:lnTo>
                <a:lnTo>
                  <a:pt x="4867" y="3174"/>
                </a:lnTo>
                <a:lnTo>
                  <a:pt x="4885" y="3144"/>
                </a:lnTo>
                <a:lnTo>
                  <a:pt x="4903" y="3113"/>
                </a:lnTo>
                <a:lnTo>
                  <a:pt x="4919" y="3081"/>
                </a:lnTo>
                <a:lnTo>
                  <a:pt x="4935" y="3049"/>
                </a:lnTo>
                <a:lnTo>
                  <a:pt x="4952" y="3016"/>
                </a:lnTo>
                <a:lnTo>
                  <a:pt x="4967" y="2982"/>
                </a:lnTo>
                <a:lnTo>
                  <a:pt x="4981" y="2948"/>
                </a:lnTo>
                <a:lnTo>
                  <a:pt x="4996" y="2914"/>
                </a:lnTo>
                <a:lnTo>
                  <a:pt x="5009" y="2878"/>
                </a:lnTo>
                <a:lnTo>
                  <a:pt x="5022" y="2842"/>
                </a:lnTo>
                <a:lnTo>
                  <a:pt x="5035" y="2805"/>
                </a:lnTo>
                <a:lnTo>
                  <a:pt x="5046" y="2767"/>
                </a:lnTo>
                <a:lnTo>
                  <a:pt x="5057" y="2730"/>
                </a:lnTo>
                <a:lnTo>
                  <a:pt x="5067" y="2691"/>
                </a:lnTo>
                <a:lnTo>
                  <a:pt x="5077" y="2651"/>
                </a:lnTo>
                <a:lnTo>
                  <a:pt x="5087" y="2611"/>
                </a:lnTo>
                <a:lnTo>
                  <a:pt x="5095" y="2570"/>
                </a:lnTo>
                <a:lnTo>
                  <a:pt x="5102" y="2528"/>
                </a:lnTo>
                <a:lnTo>
                  <a:pt x="5109" y="2485"/>
                </a:lnTo>
                <a:lnTo>
                  <a:pt x="5115" y="2442"/>
                </a:lnTo>
                <a:lnTo>
                  <a:pt x="5120" y="2398"/>
                </a:lnTo>
                <a:lnTo>
                  <a:pt x="5126" y="2353"/>
                </a:lnTo>
                <a:lnTo>
                  <a:pt x="5130" y="2307"/>
                </a:lnTo>
                <a:lnTo>
                  <a:pt x="5132" y="2261"/>
                </a:lnTo>
                <a:lnTo>
                  <a:pt x="5135" y="2213"/>
                </a:lnTo>
                <a:lnTo>
                  <a:pt x="5136" y="2165"/>
                </a:lnTo>
                <a:lnTo>
                  <a:pt x="5136" y="2116"/>
                </a:lnTo>
                <a:lnTo>
                  <a:pt x="5136" y="2116"/>
                </a:lnTo>
                <a:lnTo>
                  <a:pt x="5136" y="2054"/>
                </a:lnTo>
                <a:lnTo>
                  <a:pt x="5134" y="1991"/>
                </a:lnTo>
                <a:lnTo>
                  <a:pt x="5131" y="1930"/>
                </a:lnTo>
                <a:lnTo>
                  <a:pt x="5127" y="1870"/>
                </a:lnTo>
                <a:lnTo>
                  <a:pt x="5122" y="1809"/>
                </a:lnTo>
                <a:lnTo>
                  <a:pt x="5116" y="1751"/>
                </a:lnTo>
                <a:lnTo>
                  <a:pt x="5108" y="1693"/>
                </a:lnTo>
                <a:lnTo>
                  <a:pt x="5100" y="1636"/>
                </a:lnTo>
                <a:lnTo>
                  <a:pt x="5091" y="1580"/>
                </a:lnTo>
                <a:lnTo>
                  <a:pt x="5080" y="1525"/>
                </a:lnTo>
                <a:lnTo>
                  <a:pt x="5068" y="1471"/>
                </a:lnTo>
                <a:lnTo>
                  <a:pt x="5055" y="1417"/>
                </a:lnTo>
                <a:lnTo>
                  <a:pt x="5041" y="1365"/>
                </a:lnTo>
                <a:lnTo>
                  <a:pt x="5025" y="1313"/>
                </a:lnTo>
                <a:lnTo>
                  <a:pt x="5009" y="1263"/>
                </a:lnTo>
                <a:lnTo>
                  <a:pt x="4992" y="1213"/>
                </a:lnTo>
                <a:lnTo>
                  <a:pt x="4972" y="1165"/>
                </a:lnTo>
                <a:lnTo>
                  <a:pt x="4953" y="1117"/>
                </a:lnTo>
                <a:lnTo>
                  <a:pt x="4931" y="1070"/>
                </a:lnTo>
                <a:lnTo>
                  <a:pt x="4909" y="1025"/>
                </a:lnTo>
                <a:lnTo>
                  <a:pt x="4885" y="980"/>
                </a:lnTo>
                <a:lnTo>
                  <a:pt x="4861" y="936"/>
                </a:lnTo>
                <a:lnTo>
                  <a:pt x="4834" y="893"/>
                </a:lnTo>
                <a:lnTo>
                  <a:pt x="4807" y="851"/>
                </a:lnTo>
                <a:lnTo>
                  <a:pt x="4779" y="809"/>
                </a:lnTo>
                <a:lnTo>
                  <a:pt x="4749" y="769"/>
                </a:lnTo>
                <a:lnTo>
                  <a:pt x="4718" y="730"/>
                </a:lnTo>
                <a:lnTo>
                  <a:pt x="4687" y="692"/>
                </a:lnTo>
                <a:lnTo>
                  <a:pt x="4654" y="655"/>
                </a:lnTo>
                <a:lnTo>
                  <a:pt x="4619" y="619"/>
                </a:lnTo>
                <a:lnTo>
                  <a:pt x="4583" y="584"/>
                </a:lnTo>
                <a:lnTo>
                  <a:pt x="4547" y="549"/>
                </a:lnTo>
                <a:lnTo>
                  <a:pt x="4509" y="516"/>
                </a:lnTo>
                <a:lnTo>
                  <a:pt x="4470" y="484"/>
                </a:lnTo>
                <a:lnTo>
                  <a:pt x="4429" y="453"/>
                </a:lnTo>
                <a:lnTo>
                  <a:pt x="4387" y="422"/>
                </a:lnTo>
                <a:lnTo>
                  <a:pt x="4344" y="394"/>
                </a:lnTo>
                <a:lnTo>
                  <a:pt x="4300" y="365"/>
                </a:lnTo>
                <a:lnTo>
                  <a:pt x="4255" y="338"/>
                </a:lnTo>
                <a:lnTo>
                  <a:pt x="4208" y="312"/>
                </a:lnTo>
                <a:lnTo>
                  <a:pt x="4160" y="286"/>
                </a:lnTo>
                <a:lnTo>
                  <a:pt x="4111" y="263"/>
                </a:lnTo>
                <a:lnTo>
                  <a:pt x="4061" y="239"/>
                </a:lnTo>
                <a:lnTo>
                  <a:pt x="4008" y="218"/>
                </a:lnTo>
                <a:lnTo>
                  <a:pt x="3956" y="196"/>
                </a:lnTo>
                <a:lnTo>
                  <a:pt x="3902" y="176"/>
                </a:lnTo>
                <a:lnTo>
                  <a:pt x="3846" y="158"/>
                </a:lnTo>
                <a:lnTo>
                  <a:pt x="3789" y="140"/>
                </a:lnTo>
                <a:lnTo>
                  <a:pt x="3731" y="123"/>
                </a:lnTo>
                <a:lnTo>
                  <a:pt x="3672" y="107"/>
                </a:lnTo>
                <a:lnTo>
                  <a:pt x="3611" y="92"/>
                </a:lnTo>
                <a:lnTo>
                  <a:pt x="3549" y="79"/>
                </a:lnTo>
                <a:lnTo>
                  <a:pt x="3486" y="66"/>
                </a:lnTo>
                <a:lnTo>
                  <a:pt x="3421" y="54"/>
                </a:lnTo>
                <a:lnTo>
                  <a:pt x="3356" y="44"/>
                </a:lnTo>
                <a:lnTo>
                  <a:pt x="3288" y="35"/>
                </a:lnTo>
                <a:lnTo>
                  <a:pt x="3220" y="27"/>
                </a:lnTo>
                <a:lnTo>
                  <a:pt x="3150" y="19"/>
                </a:lnTo>
                <a:lnTo>
                  <a:pt x="3078" y="13"/>
                </a:lnTo>
                <a:lnTo>
                  <a:pt x="3007" y="8"/>
                </a:lnTo>
                <a:lnTo>
                  <a:pt x="2933" y="5"/>
                </a:lnTo>
                <a:lnTo>
                  <a:pt x="2857" y="2"/>
                </a:lnTo>
                <a:lnTo>
                  <a:pt x="2782" y="0"/>
                </a:lnTo>
                <a:lnTo>
                  <a:pt x="2704" y="0"/>
                </a:lnTo>
                <a:lnTo>
                  <a:pt x="283" y="0"/>
                </a:lnTo>
                <a:lnTo>
                  <a:pt x="283" y="0"/>
                </a:lnTo>
                <a:lnTo>
                  <a:pt x="244" y="1"/>
                </a:lnTo>
                <a:lnTo>
                  <a:pt x="208" y="3"/>
                </a:lnTo>
                <a:lnTo>
                  <a:pt x="191" y="5"/>
                </a:lnTo>
                <a:lnTo>
                  <a:pt x="176" y="8"/>
                </a:lnTo>
                <a:lnTo>
                  <a:pt x="161" y="11"/>
                </a:lnTo>
                <a:lnTo>
                  <a:pt x="146" y="15"/>
                </a:lnTo>
                <a:lnTo>
                  <a:pt x="133" y="19"/>
                </a:lnTo>
                <a:lnTo>
                  <a:pt x="121" y="24"/>
                </a:lnTo>
                <a:lnTo>
                  <a:pt x="109" y="30"/>
                </a:lnTo>
                <a:lnTo>
                  <a:pt x="97" y="35"/>
                </a:lnTo>
                <a:lnTo>
                  <a:pt x="87" y="42"/>
                </a:lnTo>
                <a:lnTo>
                  <a:pt x="77" y="49"/>
                </a:lnTo>
                <a:lnTo>
                  <a:pt x="68" y="56"/>
                </a:lnTo>
                <a:lnTo>
                  <a:pt x="59" y="64"/>
                </a:lnTo>
                <a:lnTo>
                  <a:pt x="51" y="74"/>
                </a:lnTo>
                <a:lnTo>
                  <a:pt x="44" y="84"/>
                </a:lnTo>
                <a:lnTo>
                  <a:pt x="38" y="94"/>
                </a:lnTo>
                <a:lnTo>
                  <a:pt x="32" y="104"/>
                </a:lnTo>
                <a:lnTo>
                  <a:pt x="27" y="117"/>
                </a:lnTo>
                <a:lnTo>
                  <a:pt x="22" y="129"/>
                </a:lnTo>
                <a:lnTo>
                  <a:pt x="18" y="142"/>
                </a:lnTo>
                <a:lnTo>
                  <a:pt x="13" y="155"/>
                </a:lnTo>
                <a:lnTo>
                  <a:pt x="10" y="170"/>
                </a:lnTo>
                <a:lnTo>
                  <a:pt x="7" y="185"/>
                </a:lnTo>
                <a:lnTo>
                  <a:pt x="3" y="218"/>
                </a:lnTo>
                <a:lnTo>
                  <a:pt x="0" y="254"/>
                </a:lnTo>
                <a:lnTo>
                  <a:pt x="0" y="293"/>
                </a:lnTo>
                <a:lnTo>
                  <a:pt x="0" y="6686"/>
                </a:lnTo>
                <a:lnTo>
                  <a:pt x="0" y="6686"/>
                </a:lnTo>
                <a:lnTo>
                  <a:pt x="0" y="6725"/>
                </a:lnTo>
                <a:lnTo>
                  <a:pt x="3" y="6761"/>
                </a:lnTo>
                <a:lnTo>
                  <a:pt x="7" y="6794"/>
                </a:lnTo>
                <a:lnTo>
                  <a:pt x="10" y="6809"/>
                </a:lnTo>
                <a:lnTo>
                  <a:pt x="13" y="6824"/>
                </a:lnTo>
                <a:lnTo>
                  <a:pt x="18" y="6838"/>
                </a:lnTo>
                <a:lnTo>
                  <a:pt x="22" y="6851"/>
                </a:lnTo>
                <a:lnTo>
                  <a:pt x="27" y="6863"/>
                </a:lnTo>
                <a:lnTo>
                  <a:pt x="32" y="6875"/>
                </a:lnTo>
                <a:lnTo>
                  <a:pt x="38" y="6886"/>
                </a:lnTo>
                <a:lnTo>
                  <a:pt x="44" y="6896"/>
                </a:lnTo>
                <a:lnTo>
                  <a:pt x="51" y="6905"/>
                </a:lnTo>
                <a:lnTo>
                  <a:pt x="59" y="6915"/>
                </a:lnTo>
                <a:lnTo>
                  <a:pt x="68" y="6923"/>
                </a:lnTo>
                <a:lnTo>
                  <a:pt x="77" y="6931"/>
                </a:lnTo>
                <a:lnTo>
                  <a:pt x="87" y="6937"/>
                </a:lnTo>
                <a:lnTo>
                  <a:pt x="97" y="6944"/>
                </a:lnTo>
                <a:lnTo>
                  <a:pt x="109" y="6950"/>
                </a:lnTo>
                <a:lnTo>
                  <a:pt x="121" y="6955"/>
                </a:lnTo>
                <a:lnTo>
                  <a:pt x="133" y="6960"/>
                </a:lnTo>
                <a:lnTo>
                  <a:pt x="146" y="6965"/>
                </a:lnTo>
                <a:lnTo>
                  <a:pt x="161" y="6968"/>
                </a:lnTo>
                <a:lnTo>
                  <a:pt x="176" y="6971"/>
                </a:lnTo>
                <a:lnTo>
                  <a:pt x="191" y="6974"/>
                </a:lnTo>
                <a:lnTo>
                  <a:pt x="208" y="6976"/>
                </a:lnTo>
                <a:lnTo>
                  <a:pt x="244" y="6979"/>
                </a:lnTo>
                <a:lnTo>
                  <a:pt x="283" y="6979"/>
                </a:lnTo>
                <a:lnTo>
                  <a:pt x="1281" y="6979"/>
                </a:lnTo>
                <a:lnTo>
                  <a:pt x="1281" y="6979"/>
                </a:lnTo>
                <a:lnTo>
                  <a:pt x="1320" y="6979"/>
                </a:lnTo>
                <a:lnTo>
                  <a:pt x="1356" y="6976"/>
                </a:lnTo>
                <a:lnTo>
                  <a:pt x="1372" y="6974"/>
                </a:lnTo>
                <a:lnTo>
                  <a:pt x="1388" y="6971"/>
                </a:lnTo>
                <a:lnTo>
                  <a:pt x="1403" y="6968"/>
                </a:lnTo>
                <a:lnTo>
                  <a:pt x="1417" y="6965"/>
                </a:lnTo>
                <a:lnTo>
                  <a:pt x="1430" y="6960"/>
                </a:lnTo>
                <a:lnTo>
                  <a:pt x="1443" y="6955"/>
                </a:lnTo>
                <a:lnTo>
                  <a:pt x="1455" y="6950"/>
                </a:lnTo>
                <a:lnTo>
                  <a:pt x="1466" y="6944"/>
                </a:lnTo>
                <a:lnTo>
                  <a:pt x="1476" y="6937"/>
                </a:lnTo>
                <a:lnTo>
                  <a:pt x="1487" y="6931"/>
                </a:lnTo>
                <a:lnTo>
                  <a:pt x="1496" y="6923"/>
                </a:lnTo>
                <a:lnTo>
                  <a:pt x="1504" y="6915"/>
                </a:lnTo>
                <a:lnTo>
                  <a:pt x="1512" y="6905"/>
                </a:lnTo>
                <a:lnTo>
                  <a:pt x="1519" y="6896"/>
                </a:lnTo>
                <a:lnTo>
                  <a:pt x="1526" y="6886"/>
                </a:lnTo>
                <a:lnTo>
                  <a:pt x="1532" y="6875"/>
                </a:lnTo>
                <a:lnTo>
                  <a:pt x="1537" y="6863"/>
                </a:lnTo>
                <a:lnTo>
                  <a:pt x="1542" y="6851"/>
                </a:lnTo>
                <a:lnTo>
                  <a:pt x="1546" y="6838"/>
                </a:lnTo>
                <a:lnTo>
                  <a:pt x="1550" y="6824"/>
                </a:lnTo>
                <a:lnTo>
                  <a:pt x="1553" y="6809"/>
                </a:lnTo>
                <a:lnTo>
                  <a:pt x="1556" y="6794"/>
                </a:lnTo>
                <a:lnTo>
                  <a:pt x="1560" y="6761"/>
                </a:lnTo>
                <a:lnTo>
                  <a:pt x="1563" y="6725"/>
                </a:lnTo>
                <a:lnTo>
                  <a:pt x="1563" y="6686"/>
                </a:lnTo>
                <a:lnTo>
                  <a:pt x="1563" y="1292"/>
                </a:lnTo>
                <a:lnTo>
                  <a:pt x="2596" y="1292"/>
                </a:lnTo>
                <a:lnTo>
                  <a:pt x="2596" y="1292"/>
                </a:lnTo>
                <a:lnTo>
                  <a:pt x="2655" y="1293"/>
                </a:lnTo>
                <a:lnTo>
                  <a:pt x="2713" y="1295"/>
                </a:lnTo>
                <a:lnTo>
                  <a:pt x="2770" y="1298"/>
                </a:lnTo>
                <a:lnTo>
                  <a:pt x="2824" y="1303"/>
                </a:lnTo>
                <a:lnTo>
                  <a:pt x="2876" y="1309"/>
                </a:lnTo>
                <a:lnTo>
                  <a:pt x="2926" y="1317"/>
                </a:lnTo>
                <a:lnTo>
                  <a:pt x="2974" y="1327"/>
                </a:lnTo>
                <a:lnTo>
                  <a:pt x="3021" y="1339"/>
                </a:lnTo>
                <a:lnTo>
                  <a:pt x="3065" y="1351"/>
                </a:lnTo>
                <a:lnTo>
                  <a:pt x="3108" y="1365"/>
                </a:lnTo>
                <a:lnTo>
                  <a:pt x="3148" y="1382"/>
                </a:lnTo>
                <a:lnTo>
                  <a:pt x="3187" y="1399"/>
                </a:lnTo>
                <a:lnTo>
                  <a:pt x="3224" y="1419"/>
                </a:lnTo>
                <a:lnTo>
                  <a:pt x="3241" y="1429"/>
                </a:lnTo>
                <a:lnTo>
                  <a:pt x="3259" y="1440"/>
                </a:lnTo>
                <a:lnTo>
                  <a:pt x="3275" y="1451"/>
                </a:lnTo>
                <a:lnTo>
                  <a:pt x="3291" y="1462"/>
                </a:lnTo>
                <a:lnTo>
                  <a:pt x="3308" y="1475"/>
                </a:lnTo>
                <a:lnTo>
                  <a:pt x="3323" y="1487"/>
                </a:lnTo>
                <a:lnTo>
                  <a:pt x="3337" y="1500"/>
                </a:lnTo>
                <a:lnTo>
                  <a:pt x="3352" y="1514"/>
                </a:lnTo>
                <a:lnTo>
                  <a:pt x="3366" y="1527"/>
                </a:lnTo>
                <a:lnTo>
                  <a:pt x="3379" y="1541"/>
                </a:lnTo>
                <a:lnTo>
                  <a:pt x="3392" y="1557"/>
                </a:lnTo>
                <a:lnTo>
                  <a:pt x="3404" y="1572"/>
                </a:lnTo>
                <a:lnTo>
                  <a:pt x="3416" y="1587"/>
                </a:lnTo>
                <a:lnTo>
                  <a:pt x="3427" y="1604"/>
                </a:lnTo>
                <a:lnTo>
                  <a:pt x="3439" y="1620"/>
                </a:lnTo>
                <a:lnTo>
                  <a:pt x="3449" y="1637"/>
                </a:lnTo>
                <a:lnTo>
                  <a:pt x="3459" y="1655"/>
                </a:lnTo>
                <a:lnTo>
                  <a:pt x="3468" y="1672"/>
                </a:lnTo>
                <a:lnTo>
                  <a:pt x="3477" y="1692"/>
                </a:lnTo>
                <a:lnTo>
                  <a:pt x="3487" y="1710"/>
                </a:lnTo>
                <a:lnTo>
                  <a:pt x="3495" y="1729"/>
                </a:lnTo>
                <a:lnTo>
                  <a:pt x="3502" y="1750"/>
                </a:lnTo>
                <a:lnTo>
                  <a:pt x="3516" y="1791"/>
                </a:lnTo>
                <a:lnTo>
                  <a:pt x="3529" y="1835"/>
                </a:lnTo>
                <a:lnTo>
                  <a:pt x="3538" y="1880"/>
                </a:lnTo>
                <a:lnTo>
                  <a:pt x="3547" y="1928"/>
                </a:lnTo>
                <a:lnTo>
                  <a:pt x="3553" y="1977"/>
                </a:lnTo>
                <a:lnTo>
                  <a:pt x="3557" y="2029"/>
                </a:lnTo>
                <a:lnTo>
                  <a:pt x="3560" y="2082"/>
                </a:lnTo>
                <a:lnTo>
                  <a:pt x="3561" y="2138"/>
                </a:lnTo>
                <a:lnTo>
                  <a:pt x="3561" y="2138"/>
                </a:lnTo>
                <a:lnTo>
                  <a:pt x="3560" y="2190"/>
                </a:lnTo>
                <a:lnTo>
                  <a:pt x="3558" y="2238"/>
                </a:lnTo>
                <a:lnTo>
                  <a:pt x="3555" y="2285"/>
                </a:lnTo>
                <a:lnTo>
                  <a:pt x="3550" y="2329"/>
                </a:lnTo>
                <a:lnTo>
                  <a:pt x="3544" y="2372"/>
                </a:lnTo>
                <a:lnTo>
                  <a:pt x="3537" y="2412"/>
                </a:lnTo>
                <a:lnTo>
                  <a:pt x="3529" y="2450"/>
                </a:lnTo>
                <a:lnTo>
                  <a:pt x="3518" y="2487"/>
                </a:lnTo>
                <a:lnTo>
                  <a:pt x="3508" y="2522"/>
                </a:lnTo>
                <a:lnTo>
                  <a:pt x="3496" y="2556"/>
                </a:lnTo>
                <a:lnTo>
                  <a:pt x="3483" y="2587"/>
                </a:lnTo>
                <a:lnTo>
                  <a:pt x="3469" y="2617"/>
                </a:lnTo>
                <a:lnTo>
                  <a:pt x="3455" y="2646"/>
                </a:lnTo>
                <a:lnTo>
                  <a:pt x="3439" y="2673"/>
                </a:lnTo>
                <a:lnTo>
                  <a:pt x="3422" y="2699"/>
                </a:lnTo>
                <a:lnTo>
                  <a:pt x="3406" y="2723"/>
                </a:lnTo>
                <a:lnTo>
                  <a:pt x="3387" y="2746"/>
                </a:lnTo>
                <a:lnTo>
                  <a:pt x="3369" y="2767"/>
                </a:lnTo>
                <a:lnTo>
                  <a:pt x="3350" y="2789"/>
                </a:lnTo>
                <a:lnTo>
                  <a:pt x="3330" y="2808"/>
                </a:lnTo>
                <a:lnTo>
                  <a:pt x="3310" y="2827"/>
                </a:lnTo>
                <a:lnTo>
                  <a:pt x="3288" y="2844"/>
                </a:lnTo>
                <a:lnTo>
                  <a:pt x="3267" y="2861"/>
                </a:lnTo>
                <a:lnTo>
                  <a:pt x="3245" y="2876"/>
                </a:lnTo>
                <a:lnTo>
                  <a:pt x="3224" y="2890"/>
                </a:lnTo>
                <a:lnTo>
                  <a:pt x="3201" y="2905"/>
                </a:lnTo>
                <a:lnTo>
                  <a:pt x="3178" y="2917"/>
                </a:lnTo>
                <a:lnTo>
                  <a:pt x="3155" y="2930"/>
                </a:lnTo>
                <a:lnTo>
                  <a:pt x="3109" y="2953"/>
                </a:lnTo>
                <a:lnTo>
                  <a:pt x="3062" y="2974"/>
                </a:lnTo>
                <a:lnTo>
                  <a:pt x="3062" y="2974"/>
                </a:lnTo>
                <a:lnTo>
                  <a:pt x="3033" y="2985"/>
                </a:lnTo>
                <a:lnTo>
                  <a:pt x="3006" y="2996"/>
                </a:lnTo>
                <a:lnTo>
                  <a:pt x="2979" y="3005"/>
                </a:lnTo>
                <a:lnTo>
                  <a:pt x="2954" y="3012"/>
                </a:lnTo>
                <a:lnTo>
                  <a:pt x="2906" y="3024"/>
                </a:lnTo>
                <a:lnTo>
                  <a:pt x="2862" y="3033"/>
                </a:lnTo>
                <a:lnTo>
                  <a:pt x="2822" y="3042"/>
                </a:lnTo>
                <a:lnTo>
                  <a:pt x="2785" y="3050"/>
                </a:lnTo>
                <a:lnTo>
                  <a:pt x="2751" y="3058"/>
                </a:lnTo>
                <a:lnTo>
                  <a:pt x="2735" y="3063"/>
                </a:lnTo>
                <a:lnTo>
                  <a:pt x="2720" y="3069"/>
                </a:lnTo>
                <a:lnTo>
                  <a:pt x="2706" y="3075"/>
                </a:lnTo>
                <a:lnTo>
                  <a:pt x="2692" y="3083"/>
                </a:lnTo>
                <a:lnTo>
                  <a:pt x="2678" y="3092"/>
                </a:lnTo>
                <a:lnTo>
                  <a:pt x="2666" y="3102"/>
                </a:lnTo>
                <a:lnTo>
                  <a:pt x="2654" y="3113"/>
                </a:lnTo>
                <a:lnTo>
                  <a:pt x="2642" y="3126"/>
                </a:lnTo>
                <a:lnTo>
                  <a:pt x="2630" y="3141"/>
                </a:lnTo>
                <a:lnTo>
                  <a:pt x="2619" y="3157"/>
                </a:lnTo>
                <a:lnTo>
                  <a:pt x="2609" y="3176"/>
                </a:lnTo>
                <a:lnTo>
                  <a:pt x="2599" y="3197"/>
                </a:lnTo>
                <a:lnTo>
                  <a:pt x="2588" y="3219"/>
                </a:lnTo>
                <a:lnTo>
                  <a:pt x="2578" y="3245"/>
                </a:lnTo>
                <a:lnTo>
                  <a:pt x="2569" y="3274"/>
                </a:lnTo>
                <a:lnTo>
                  <a:pt x="2560" y="3304"/>
                </a:lnTo>
                <a:lnTo>
                  <a:pt x="2551" y="3339"/>
                </a:lnTo>
                <a:lnTo>
                  <a:pt x="2541" y="3376"/>
                </a:lnTo>
                <a:lnTo>
                  <a:pt x="2541" y="3376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14" name="Freeform 8"/>
          <p:cNvSpPr>
            <a:spLocks/>
          </p:cNvSpPr>
          <p:nvPr userDrawn="1"/>
        </p:nvSpPr>
        <p:spPr bwMode="auto">
          <a:xfrm>
            <a:off x="836613" y="5416550"/>
            <a:ext cx="222250" cy="268288"/>
          </a:xfrm>
          <a:custGeom>
            <a:avLst/>
            <a:gdLst/>
            <a:ahLst/>
            <a:cxnLst>
              <a:cxn ang="0">
                <a:pos x="2129" y="6725"/>
              </a:cxn>
              <a:cxn ang="0">
                <a:pos x="2139" y="6809"/>
              </a:cxn>
              <a:cxn ang="0">
                <a:pos x="2151" y="6851"/>
              </a:cxn>
              <a:cxn ang="0">
                <a:pos x="2167" y="6886"/>
              </a:cxn>
              <a:cxn ang="0">
                <a:pos x="2189" y="6915"/>
              </a:cxn>
              <a:cxn ang="0">
                <a:pos x="2216" y="6937"/>
              </a:cxn>
              <a:cxn ang="0">
                <a:pos x="2249" y="6955"/>
              </a:cxn>
              <a:cxn ang="0">
                <a:pos x="2290" y="6968"/>
              </a:cxn>
              <a:cxn ang="0">
                <a:pos x="2337" y="6976"/>
              </a:cxn>
              <a:cxn ang="0">
                <a:pos x="3410" y="6979"/>
              </a:cxn>
              <a:cxn ang="0">
                <a:pos x="3485" y="6976"/>
              </a:cxn>
              <a:cxn ang="0">
                <a:pos x="3532" y="6968"/>
              </a:cxn>
              <a:cxn ang="0">
                <a:pos x="3572" y="6955"/>
              </a:cxn>
              <a:cxn ang="0">
                <a:pos x="3605" y="6937"/>
              </a:cxn>
              <a:cxn ang="0">
                <a:pos x="3633" y="6915"/>
              </a:cxn>
              <a:cxn ang="0">
                <a:pos x="3655" y="6886"/>
              </a:cxn>
              <a:cxn ang="0">
                <a:pos x="3671" y="6851"/>
              </a:cxn>
              <a:cxn ang="0">
                <a:pos x="3682" y="6809"/>
              </a:cxn>
              <a:cxn ang="0">
                <a:pos x="3691" y="6725"/>
              </a:cxn>
              <a:cxn ang="0">
                <a:pos x="5539" y="1324"/>
              </a:cxn>
              <a:cxn ang="0">
                <a:pos x="5613" y="1320"/>
              </a:cxn>
              <a:cxn ang="0">
                <a:pos x="5660" y="1313"/>
              </a:cxn>
              <a:cxn ang="0">
                <a:pos x="5701" y="1300"/>
              </a:cxn>
              <a:cxn ang="0">
                <a:pos x="5733" y="1282"/>
              </a:cxn>
              <a:cxn ang="0">
                <a:pos x="5761" y="1259"/>
              </a:cxn>
              <a:cxn ang="0">
                <a:pos x="5782" y="1230"/>
              </a:cxn>
              <a:cxn ang="0">
                <a:pos x="5799" y="1196"/>
              </a:cxn>
              <a:cxn ang="0">
                <a:pos x="5810" y="1154"/>
              </a:cxn>
              <a:cxn ang="0">
                <a:pos x="5820" y="1071"/>
              </a:cxn>
              <a:cxn ang="0">
                <a:pos x="5820" y="293"/>
              </a:cxn>
              <a:cxn ang="0">
                <a:pos x="5813" y="185"/>
              </a:cxn>
              <a:cxn ang="0">
                <a:pos x="5803" y="142"/>
              </a:cxn>
              <a:cxn ang="0">
                <a:pos x="5789" y="104"/>
              </a:cxn>
              <a:cxn ang="0">
                <a:pos x="5769" y="74"/>
              </a:cxn>
              <a:cxn ang="0">
                <a:pos x="5744" y="49"/>
              </a:cxn>
              <a:cxn ang="0">
                <a:pos x="5712" y="30"/>
              </a:cxn>
              <a:cxn ang="0">
                <a:pos x="5674" y="15"/>
              </a:cxn>
              <a:cxn ang="0">
                <a:pos x="5630" y="5"/>
              </a:cxn>
              <a:cxn ang="0">
                <a:pos x="5539" y="0"/>
              </a:cxn>
              <a:cxn ang="0">
                <a:pos x="244" y="1"/>
              </a:cxn>
              <a:cxn ang="0">
                <a:pos x="176" y="8"/>
              </a:cxn>
              <a:cxn ang="0">
                <a:pos x="133" y="19"/>
              </a:cxn>
              <a:cxn ang="0">
                <a:pos x="99" y="35"/>
              </a:cxn>
              <a:cxn ang="0">
                <a:pos x="69" y="56"/>
              </a:cxn>
              <a:cxn ang="0">
                <a:pos x="45" y="84"/>
              </a:cxn>
              <a:cxn ang="0">
                <a:pos x="27" y="117"/>
              </a:cxn>
              <a:cxn ang="0">
                <a:pos x="14" y="155"/>
              </a:cxn>
              <a:cxn ang="0">
                <a:pos x="3" y="218"/>
              </a:cxn>
              <a:cxn ang="0">
                <a:pos x="0" y="1031"/>
              </a:cxn>
              <a:cxn ang="0">
                <a:pos x="3" y="1107"/>
              </a:cxn>
              <a:cxn ang="0">
                <a:pos x="14" y="1169"/>
              </a:cxn>
              <a:cxn ang="0">
                <a:pos x="27" y="1208"/>
              </a:cxn>
              <a:cxn ang="0">
                <a:pos x="45" y="1241"/>
              </a:cxn>
              <a:cxn ang="0">
                <a:pos x="69" y="1267"/>
              </a:cxn>
              <a:cxn ang="0">
                <a:pos x="99" y="1289"/>
              </a:cxn>
              <a:cxn ang="0">
                <a:pos x="133" y="1305"/>
              </a:cxn>
              <a:cxn ang="0">
                <a:pos x="176" y="1316"/>
              </a:cxn>
              <a:cxn ang="0">
                <a:pos x="244" y="1323"/>
              </a:cxn>
              <a:cxn ang="0">
                <a:pos x="2129" y="6686"/>
              </a:cxn>
            </a:cxnLst>
            <a:rect l="0" t="0" r="r" b="b"/>
            <a:pathLst>
              <a:path w="5820" h="6979">
                <a:moveTo>
                  <a:pt x="2129" y="6686"/>
                </a:moveTo>
                <a:lnTo>
                  <a:pt x="2129" y="6686"/>
                </a:lnTo>
                <a:lnTo>
                  <a:pt x="2129" y="6725"/>
                </a:lnTo>
                <a:lnTo>
                  <a:pt x="2132" y="6761"/>
                </a:lnTo>
                <a:lnTo>
                  <a:pt x="2136" y="6794"/>
                </a:lnTo>
                <a:lnTo>
                  <a:pt x="2139" y="6809"/>
                </a:lnTo>
                <a:lnTo>
                  <a:pt x="2143" y="6824"/>
                </a:lnTo>
                <a:lnTo>
                  <a:pt x="2147" y="6838"/>
                </a:lnTo>
                <a:lnTo>
                  <a:pt x="2151" y="6851"/>
                </a:lnTo>
                <a:lnTo>
                  <a:pt x="2156" y="6863"/>
                </a:lnTo>
                <a:lnTo>
                  <a:pt x="2161" y="6875"/>
                </a:lnTo>
                <a:lnTo>
                  <a:pt x="2167" y="6886"/>
                </a:lnTo>
                <a:lnTo>
                  <a:pt x="2173" y="6896"/>
                </a:lnTo>
                <a:lnTo>
                  <a:pt x="2180" y="6905"/>
                </a:lnTo>
                <a:lnTo>
                  <a:pt x="2189" y="6915"/>
                </a:lnTo>
                <a:lnTo>
                  <a:pt x="2197" y="6923"/>
                </a:lnTo>
                <a:lnTo>
                  <a:pt x="2206" y="6931"/>
                </a:lnTo>
                <a:lnTo>
                  <a:pt x="2216" y="6937"/>
                </a:lnTo>
                <a:lnTo>
                  <a:pt x="2226" y="6944"/>
                </a:lnTo>
                <a:lnTo>
                  <a:pt x="2238" y="6950"/>
                </a:lnTo>
                <a:lnTo>
                  <a:pt x="2249" y="6955"/>
                </a:lnTo>
                <a:lnTo>
                  <a:pt x="2262" y="6960"/>
                </a:lnTo>
                <a:lnTo>
                  <a:pt x="2276" y="6965"/>
                </a:lnTo>
                <a:lnTo>
                  <a:pt x="2290" y="6968"/>
                </a:lnTo>
                <a:lnTo>
                  <a:pt x="2304" y="6971"/>
                </a:lnTo>
                <a:lnTo>
                  <a:pt x="2321" y="6974"/>
                </a:lnTo>
                <a:lnTo>
                  <a:pt x="2337" y="6976"/>
                </a:lnTo>
                <a:lnTo>
                  <a:pt x="2372" y="6979"/>
                </a:lnTo>
                <a:lnTo>
                  <a:pt x="2411" y="6979"/>
                </a:lnTo>
                <a:lnTo>
                  <a:pt x="3410" y="6979"/>
                </a:lnTo>
                <a:lnTo>
                  <a:pt x="3410" y="6979"/>
                </a:lnTo>
                <a:lnTo>
                  <a:pt x="3449" y="6979"/>
                </a:lnTo>
                <a:lnTo>
                  <a:pt x="3485" y="6976"/>
                </a:lnTo>
                <a:lnTo>
                  <a:pt x="3501" y="6974"/>
                </a:lnTo>
                <a:lnTo>
                  <a:pt x="3516" y="6971"/>
                </a:lnTo>
                <a:lnTo>
                  <a:pt x="3532" y="6968"/>
                </a:lnTo>
                <a:lnTo>
                  <a:pt x="3546" y="6965"/>
                </a:lnTo>
                <a:lnTo>
                  <a:pt x="3559" y="6960"/>
                </a:lnTo>
                <a:lnTo>
                  <a:pt x="3572" y="6955"/>
                </a:lnTo>
                <a:lnTo>
                  <a:pt x="3584" y="6950"/>
                </a:lnTo>
                <a:lnTo>
                  <a:pt x="3595" y="6944"/>
                </a:lnTo>
                <a:lnTo>
                  <a:pt x="3605" y="6937"/>
                </a:lnTo>
                <a:lnTo>
                  <a:pt x="3616" y="6931"/>
                </a:lnTo>
                <a:lnTo>
                  <a:pt x="3624" y="6923"/>
                </a:lnTo>
                <a:lnTo>
                  <a:pt x="3633" y="6915"/>
                </a:lnTo>
                <a:lnTo>
                  <a:pt x="3640" y="6905"/>
                </a:lnTo>
                <a:lnTo>
                  <a:pt x="3647" y="6896"/>
                </a:lnTo>
                <a:lnTo>
                  <a:pt x="3655" y="6886"/>
                </a:lnTo>
                <a:lnTo>
                  <a:pt x="3661" y="6875"/>
                </a:lnTo>
                <a:lnTo>
                  <a:pt x="3666" y="6863"/>
                </a:lnTo>
                <a:lnTo>
                  <a:pt x="3671" y="6851"/>
                </a:lnTo>
                <a:lnTo>
                  <a:pt x="3675" y="6838"/>
                </a:lnTo>
                <a:lnTo>
                  <a:pt x="3679" y="6824"/>
                </a:lnTo>
                <a:lnTo>
                  <a:pt x="3682" y="6809"/>
                </a:lnTo>
                <a:lnTo>
                  <a:pt x="3685" y="6794"/>
                </a:lnTo>
                <a:lnTo>
                  <a:pt x="3689" y="6761"/>
                </a:lnTo>
                <a:lnTo>
                  <a:pt x="3691" y="6725"/>
                </a:lnTo>
                <a:lnTo>
                  <a:pt x="3692" y="6686"/>
                </a:lnTo>
                <a:lnTo>
                  <a:pt x="3692" y="1324"/>
                </a:lnTo>
                <a:lnTo>
                  <a:pt x="5539" y="1324"/>
                </a:lnTo>
                <a:lnTo>
                  <a:pt x="5539" y="1324"/>
                </a:lnTo>
                <a:lnTo>
                  <a:pt x="5578" y="1323"/>
                </a:lnTo>
                <a:lnTo>
                  <a:pt x="5613" y="1320"/>
                </a:lnTo>
                <a:lnTo>
                  <a:pt x="5630" y="1318"/>
                </a:lnTo>
                <a:lnTo>
                  <a:pt x="5645" y="1316"/>
                </a:lnTo>
                <a:lnTo>
                  <a:pt x="5660" y="1313"/>
                </a:lnTo>
                <a:lnTo>
                  <a:pt x="5674" y="1309"/>
                </a:lnTo>
                <a:lnTo>
                  <a:pt x="5687" y="1305"/>
                </a:lnTo>
                <a:lnTo>
                  <a:pt x="5701" y="1300"/>
                </a:lnTo>
                <a:lnTo>
                  <a:pt x="5712" y="1295"/>
                </a:lnTo>
                <a:lnTo>
                  <a:pt x="5723" y="1289"/>
                </a:lnTo>
                <a:lnTo>
                  <a:pt x="5733" y="1282"/>
                </a:lnTo>
                <a:lnTo>
                  <a:pt x="5744" y="1275"/>
                </a:lnTo>
                <a:lnTo>
                  <a:pt x="5753" y="1267"/>
                </a:lnTo>
                <a:lnTo>
                  <a:pt x="5761" y="1259"/>
                </a:lnTo>
                <a:lnTo>
                  <a:pt x="5769" y="1250"/>
                </a:lnTo>
                <a:lnTo>
                  <a:pt x="5776" y="1241"/>
                </a:lnTo>
                <a:lnTo>
                  <a:pt x="5782" y="1230"/>
                </a:lnTo>
                <a:lnTo>
                  <a:pt x="5789" y="1219"/>
                </a:lnTo>
                <a:lnTo>
                  <a:pt x="5794" y="1208"/>
                </a:lnTo>
                <a:lnTo>
                  <a:pt x="5799" y="1196"/>
                </a:lnTo>
                <a:lnTo>
                  <a:pt x="5803" y="1182"/>
                </a:lnTo>
                <a:lnTo>
                  <a:pt x="5807" y="1169"/>
                </a:lnTo>
                <a:lnTo>
                  <a:pt x="5810" y="1154"/>
                </a:lnTo>
                <a:lnTo>
                  <a:pt x="5813" y="1139"/>
                </a:lnTo>
                <a:lnTo>
                  <a:pt x="5817" y="1107"/>
                </a:lnTo>
                <a:lnTo>
                  <a:pt x="5820" y="1071"/>
                </a:lnTo>
                <a:lnTo>
                  <a:pt x="5820" y="1031"/>
                </a:lnTo>
                <a:lnTo>
                  <a:pt x="5820" y="293"/>
                </a:lnTo>
                <a:lnTo>
                  <a:pt x="5820" y="293"/>
                </a:lnTo>
                <a:lnTo>
                  <a:pt x="5820" y="254"/>
                </a:lnTo>
                <a:lnTo>
                  <a:pt x="5817" y="218"/>
                </a:lnTo>
                <a:lnTo>
                  <a:pt x="5813" y="185"/>
                </a:lnTo>
                <a:lnTo>
                  <a:pt x="5810" y="170"/>
                </a:lnTo>
                <a:lnTo>
                  <a:pt x="5807" y="155"/>
                </a:lnTo>
                <a:lnTo>
                  <a:pt x="5803" y="142"/>
                </a:lnTo>
                <a:lnTo>
                  <a:pt x="5799" y="129"/>
                </a:lnTo>
                <a:lnTo>
                  <a:pt x="5794" y="117"/>
                </a:lnTo>
                <a:lnTo>
                  <a:pt x="5789" y="104"/>
                </a:lnTo>
                <a:lnTo>
                  <a:pt x="5782" y="94"/>
                </a:lnTo>
                <a:lnTo>
                  <a:pt x="5776" y="84"/>
                </a:lnTo>
                <a:lnTo>
                  <a:pt x="5769" y="74"/>
                </a:lnTo>
                <a:lnTo>
                  <a:pt x="5761" y="64"/>
                </a:lnTo>
                <a:lnTo>
                  <a:pt x="5753" y="56"/>
                </a:lnTo>
                <a:lnTo>
                  <a:pt x="5744" y="49"/>
                </a:lnTo>
                <a:lnTo>
                  <a:pt x="5733" y="42"/>
                </a:lnTo>
                <a:lnTo>
                  <a:pt x="5723" y="35"/>
                </a:lnTo>
                <a:lnTo>
                  <a:pt x="5712" y="30"/>
                </a:lnTo>
                <a:lnTo>
                  <a:pt x="5701" y="24"/>
                </a:lnTo>
                <a:lnTo>
                  <a:pt x="5687" y="19"/>
                </a:lnTo>
                <a:lnTo>
                  <a:pt x="5674" y="15"/>
                </a:lnTo>
                <a:lnTo>
                  <a:pt x="5660" y="11"/>
                </a:lnTo>
                <a:lnTo>
                  <a:pt x="5645" y="8"/>
                </a:lnTo>
                <a:lnTo>
                  <a:pt x="5630" y="5"/>
                </a:lnTo>
                <a:lnTo>
                  <a:pt x="5613" y="3"/>
                </a:lnTo>
                <a:lnTo>
                  <a:pt x="5578" y="1"/>
                </a:lnTo>
                <a:lnTo>
                  <a:pt x="5539" y="0"/>
                </a:lnTo>
                <a:lnTo>
                  <a:pt x="283" y="0"/>
                </a:lnTo>
                <a:lnTo>
                  <a:pt x="283" y="0"/>
                </a:lnTo>
                <a:lnTo>
                  <a:pt x="244" y="1"/>
                </a:lnTo>
                <a:lnTo>
                  <a:pt x="208" y="3"/>
                </a:lnTo>
                <a:lnTo>
                  <a:pt x="192" y="5"/>
                </a:lnTo>
                <a:lnTo>
                  <a:pt x="176" y="8"/>
                </a:lnTo>
                <a:lnTo>
                  <a:pt x="161" y="11"/>
                </a:lnTo>
                <a:lnTo>
                  <a:pt x="148" y="15"/>
                </a:lnTo>
                <a:lnTo>
                  <a:pt x="133" y="19"/>
                </a:lnTo>
                <a:lnTo>
                  <a:pt x="121" y="24"/>
                </a:lnTo>
                <a:lnTo>
                  <a:pt x="109" y="30"/>
                </a:lnTo>
                <a:lnTo>
                  <a:pt x="99" y="35"/>
                </a:lnTo>
                <a:lnTo>
                  <a:pt x="87" y="42"/>
                </a:lnTo>
                <a:lnTo>
                  <a:pt x="78" y="49"/>
                </a:lnTo>
                <a:lnTo>
                  <a:pt x="69" y="56"/>
                </a:lnTo>
                <a:lnTo>
                  <a:pt x="61" y="64"/>
                </a:lnTo>
                <a:lnTo>
                  <a:pt x="52" y="74"/>
                </a:lnTo>
                <a:lnTo>
                  <a:pt x="45" y="84"/>
                </a:lnTo>
                <a:lnTo>
                  <a:pt x="38" y="94"/>
                </a:lnTo>
                <a:lnTo>
                  <a:pt x="32" y="104"/>
                </a:lnTo>
                <a:lnTo>
                  <a:pt x="27" y="117"/>
                </a:lnTo>
                <a:lnTo>
                  <a:pt x="22" y="129"/>
                </a:lnTo>
                <a:lnTo>
                  <a:pt x="18" y="142"/>
                </a:lnTo>
                <a:lnTo>
                  <a:pt x="14" y="155"/>
                </a:lnTo>
                <a:lnTo>
                  <a:pt x="11" y="170"/>
                </a:lnTo>
                <a:lnTo>
                  <a:pt x="7" y="185"/>
                </a:lnTo>
                <a:lnTo>
                  <a:pt x="3" y="218"/>
                </a:lnTo>
                <a:lnTo>
                  <a:pt x="1" y="254"/>
                </a:lnTo>
                <a:lnTo>
                  <a:pt x="0" y="293"/>
                </a:lnTo>
                <a:lnTo>
                  <a:pt x="0" y="1031"/>
                </a:lnTo>
                <a:lnTo>
                  <a:pt x="0" y="1031"/>
                </a:lnTo>
                <a:lnTo>
                  <a:pt x="1" y="1071"/>
                </a:lnTo>
                <a:lnTo>
                  <a:pt x="3" y="1107"/>
                </a:lnTo>
                <a:lnTo>
                  <a:pt x="7" y="1139"/>
                </a:lnTo>
                <a:lnTo>
                  <a:pt x="11" y="1154"/>
                </a:lnTo>
                <a:lnTo>
                  <a:pt x="14" y="1169"/>
                </a:lnTo>
                <a:lnTo>
                  <a:pt x="18" y="1182"/>
                </a:lnTo>
                <a:lnTo>
                  <a:pt x="22" y="1196"/>
                </a:lnTo>
                <a:lnTo>
                  <a:pt x="27" y="1208"/>
                </a:lnTo>
                <a:lnTo>
                  <a:pt x="32" y="1219"/>
                </a:lnTo>
                <a:lnTo>
                  <a:pt x="38" y="1230"/>
                </a:lnTo>
                <a:lnTo>
                  <a:pt x="45" y="1241"/>
                </a:lnTo>
                <a:lnTo>
                  <a:pt x="52" y="1250"/>
                </a:lnTo>
                <a:lnTo>
                  <a:pt x="61" y="1259"/>
                </a:lnTo>
                <a:lnTo>
                  <a:pt x="69" y="1267"/>
                </a:lnTo>
                <a:lnTo>
                  <a:pt x="78" y="1275"/>
                </a:lnTo>
                <a:lnTo>
                  <a:pt x="87" y="1282"/>
                </a:lnTo>
                <a:lnTo>
                  <a:pt x="99" y="1289"/>
                </a:lnTo>
                <a:lnTo>
                  <a:pt x="109" y="1295"/>
                </a:lnTo>
                <a:lnTo>
                  <a:pt x="121" y="1300"/>
                </a:lnTo>
                <a:lnTo>
                  <a:pt x="133" y="1305"/>
                </a:lnTo>
                <a:lnTo>
                  <a:pt x="148" y="1309"/>
                </a:lnTo>
                <a:lnTo>
                  <a:pt x="161" y="1313"/>
                </a:lnTo>
                <a:lnTo>
                  <a:pt x="176" y="1316"/>
                </a:lnTo>
                <a:lnTo>
                  <a:pt x="192" y="1318"/>
                </a:lnTo>
                <a:lnTo>
                  <a:pt x="208" y="1320"/>
                </a:lnTo>
                <a:lnTo>
                  <a:pt x="244" y="1323"/>
                </a:lnTo>
                <a:lnTo>
                  <a:pt x="283" y="1324"/>
                </a:lnTo>
                <a:lnTo>
                  <a:pt x="2129" y="1324"/>
                </a:lnTo>
                <a:lnTo>
                  <a:pt x="2129" y="6686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0"/>
          </p:nvPr>
        </p:nvSpPr>
        <p:spPr>
          <a:xfrm>
            <a:off x="520699" y="0"/>
            <a:ext cx="9650413" cy="5019925"/>
          </a:xfrm>
          <a:solidFill>
            <a:schemeClr val="accent5"/>
          </a:solidFill>
        </p:spPr>
        <p:txBody>
          <a:bodyPr rtlCol="0">
            <a:normAutofit/>
          </a:bodyPr>
          <a:lstStyle>
            <a:lvl1pPr>
              <a:buNone/>
              <a:defRPr sz="900"/>
            </a:lvl1pPr>
          </a:lstStyle>
          <a:p>
            <a:pPr lvl="0"/>
            <a:endParaRPr lang="de-DE" noProof="0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ChangeArrowheads="1"/>
          </p:cNvSpPr>
          <p:nvPr userDrawn="1"/>
        </p:nvSpPr>
        <p:spPr bwMode="auto">
          <a:xfrm>
            <a:off x="9742488" y="5689600"/>
            <a:ext cx="419100" cy="144463"/>
          </a:xfrm>
          <a:prstGeom prst="rect">
            <a:avLst/>
          </a:prstGeom>
          <a:solidFill>
            <a:srgbClr val="AF001E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latin typeface="+mn-lt"/>
            </a:endParaRPr>
          </a:p>
        </p:txBody>
      </p:sp>
      <p:sp>
        <p:nvSpPr>
          <p:cNvPr id="3" name="Freeform 13"/>
          <p:cNvSpPr>
            <a:spLocks/>
          </p:cNvSpPr>
          <p:nvPr userDrawn="1"/>
        </p:nvSpPr>
        <p:spPr bwMode="auto">
          <a:xfrm>
            <a:off x="9767888" y="5726113"/>
            <a:ext cx="49212" cy="69850"/>
          </a:xfrm>
          <a:custGeom>
            <a:avLst/>
            <a:gdLst/>
            <a:ahLst/>
            <a:cxnLst>
              <a:cxn ang="0">
                <a:pos x="3" y="4335"/>
              </a:cxn>
              <a:cxn ang="0">
                <a:pos x="55" y="4404"/>
              </a:cxn>
              <a:cxn ang="0">
                <a:pos x="165" y="4431"/>
              </a:cxn>
              <a:cxn ang="0">
                <a:pos x="1037" y="4485"/>
              </a:cxn>
              <a:cxn ang="0">
                <a:pos x="1606" y="4478"/>
              </a:cxn>
              <a:cxn ang="0">
                <a:pos x="2018" y="4425"/>
              </a:cxn>
              <a:cxn ang="0">
                <a:pos x="2305" y="4349"/>
              </a:cxn>
              <a:cxn ang="0">
                <a:pos x="2560" y="4241"/>
              </a:cxn>
              <a:cxn ang="0">
                <a:pos x="2776" y="4097"/>
              </a:cxn>
              <a:cxn ang="0">
                <a:pos x="2951" y="3915"/>
              </a:cxn>
              <a:cxn ang="0">
                <a:pos x="3081" y="3692"/>
              </a:cxn>
              <a:cxn ang="0">
                <a:pos x="3162" y="3428"/>
              </a:cxn>
              <a:cxn ang="0">
                <a:pos x="3190" y="3119"/>
              </a:cxn>
              <a:cxn ang="0">
                <a:pos x="3160" y="2801"/>
              </a:cxn>
              <a:cxn ang="0">
                <a:pos x="3048" y="2494"/>
              </a:cxn>
              <a:cxn ang="0">
                <a:pos x="2947" y="2347"/>
              </a:cxn>
              <a:cxn ang="0">
                <a:pos x="2814" y="2213"/>
              </a:cxn>
              <a:cxn ang="0">
                <a:pos x="2645" y="2092"/>
              </a:cxn>
              <a:cxn ang="0">
                <a:pos x="2188" y="1893"/>
              </a:cxn>
              <a:cxn ang="0">
                <a:pos x="1348" y="1664"/>
              </a:cxn>
              <a:cxn ang="0">
                <a:pos x="1175" y="1578"/>
              </a:cxn>
              <a:cxn ang="0">
                <a:pos x="1078" y="1481"/>
              </a:cxn>
              <a:cxn ang="0">
                <a:pos x="1029" y="1354"/>
              </a:cxn>
              <a:cxn ang="0">
                <a:pos x="1025" y="1202"/>
              </a:cxn>
              <a:cxn ang="0">
                <a:pos x="1092" y="1028"/>
              </a:cxn>
              <a:cxn ang="0">
                <a:pos x="1225" y="920"/>
              </a:cxn>
              <a:cxn ang="0">
                <a:pos x="1403" y="862"/>
              </a:cxn>
              <a:cxn ang="0">
                <a:pos x="1664" y="842"/>
              </a:cxn>
              <a:cxn ang="0">
                <a:pos x="2518" y="876"/>
              </a:cxn>
              <a:cxn ang="0">
                <a:pos x="2822" y="889"/>
              </a:cxn>
              <a:cxn ang="0">
                <a:pos x="2909" y="837"/>
              </a:cxn>
              <a:cxn ang="0">
                <a:pos x="3026" y="219"/>
              </a:cxn>
              <a:cxn ang="0">
                <a:pos x="3010" y="117"/>
              </a:cxn>
              <a:cxn ang="0">
                <a:pos x="2934" y="68"/>
              </a:cxn>
              <a:cxn ang="0">
                <a:pos x="2441" y="20"/>
              </a:cxn>
              <a:cxn ang="0">
                <a:pos x="1713" y="0"/>
              </a:cxn>
              <a:cxn ang="0">
                <a:pos x="1410" y="13"/>
              </a:cxn>
              <a:cxn ang="0">
                <a:pos x="1096" y="59"/>
              </a:cxn>
              <a:cxn ang="0">
                <a:pos x="823" y="137"/>
              </a:cxn>
              <a:cxn ang="0">
                <a:pos x="591" y="247"/>
              </a:cxn>
              <a:cxn ang="0">
                <a:pos x="400" y="385"/>
              </a:cxn>
              <a:cxn ang="0">
                <a:pos x="250" y="552"/>
              </a:cxn>
              <a:cxn ang="0">
                <a:pos x="139" y="744"/>
              </a:cxn>
              <a:cxn ang="0">
                <a:pos x="69" y="961"/>
              </a:cxn>
              <a:cxn ang="0">
                <a:pos x="38" y="1200"/>
              </a:cxn>
              <a:cxn ang="0">
                <a:pos x="54" y="1523"/>
              </a:cxn>
              <a:cxn ang="0">
                <a:pos x="168" y="1899"/>
              </a:cxn>
              <a:cxn ang="0">
                <a:pos x="382" y="2196"/>
              </a:cxn>
              <a:cxn ang="0">
                <a:pos x="689" y="2417"/>
              </a:cxn>
              <a:cxn ang="0">
                <a:pos x="1083" y="2566"/>
              </a:cxn>
              <a:cxn ang="0">
                <a:pos x="1858" y="2782"/>
              </a:cxn>
              <a:cxn ang="0">
                <a:pos x="2025" y="2871"/>
              </a:cxn>
              <a:cxn ang="0">
                <a:pos x="2130" y="2981"/>
              </a:cxn>
              <a:cxn ang="0">
                <a:pos x="2180" y="3118"/>
              </a:cxn>
              <a:cxn ang="0">
                <a:pos x="2178" y="3287"/>
              </a:cxn>
              <a:cxn ang="0">
                <a:pos x="2105" y="3463"/>
              </a:cxn>
              <a:cxn ang="0">
                <a:pos x="1948" y="3569"/>
              </a:cxn>
              <a:cxn ang="0">
                <a:pos x="1700" y="3623"/>
              </a:cxn>
              <a:cxn ang="0">
                <a:pos x="1294" y="3639"/>
              </a:cxn>
              <a:cxn ang="0">
                <a:pos x="519" y="3599"/>
              </a:cxn>
              <a:cxn ang="0">
                <a:pos x="205" y="3585"/>
              </a:cxn>
              <a:cxn ang="0">
                <a:pos x="119" y="3636"/>
              </a:cxn>
            </a:cxnLst>
            <a:rect l="0" t="0" r="r" b="b"/>
            <a:pathLst>
              <a:path w="3190" h="4488">
                <a:moveTo>
                  <a:pt x="84" y="3742"/>
                </a:moveTo>
                <a:lnTo>
                  <a:pt x="2" y="4269"/>
                </a:lnTo>
                <a:lnTo>
                  <a:pt x="2" y="4269"/>
                </a:lnTo>
                <a:lnTo>
                  <a:pt x="0" y="4287"/>
                </a:lnTo>
                <a:lnTo>
                  <a:pt x="0" y="4305"/>
                </a:lnTo>
                <a:lnTo>
                  <a:pt x="1" y="4320"/>
                </a:lnTo>
                <a:lnTo>
                  <a:pt x="3" y="4335"/>
                </a:lnTo>
                <a:lnTo>
                  <a:pt x="6" y="4348"/>
                </a:lnTo>
                <a:lnTo>
                  <a:pt x="11" y="4360"/>
                </a:lnTo>
                <a:lnTo>
                  <a:pt x="18" y="4371"/>
                </a:lnTo>
                <a:lnTo>
                  <a:pt x="26" y="4381"/>
                </a:lnTo>
                <a:lnTo>
                  <a:pt x="34" y="4389"/>
                </a:lnTo>
                <a:lnTo>
                  <a:pt x="44" y="4397"/>
                </a:lnTo>
                <a:lnTo>
                  <a:pt x="55" y="4404"/>
                </a:lnTo>
                <a:lnTo>
                  <a:pt x="67" y="4410"/>
                </a:lnTo>
                <a:lnTo>
                  <a:pt x="80" y="4415"/>
                </a:lnTo>
                <a:lnTo>
                  <a:pt x="94" y="4420"/>
                </a:lnTo>
                <a:lnTo>
                  <a:pt x="109" y="4423"/>
                </a:lnTo>
                <a:lnTo>
                  <a:pt x="125" y="4426"/>
                </a:lnTo>
                <a:lnTo>
                  <a:pt x="125" y="4426"/>
                </a:lnTo>
                <a:lnTo>
                  <a:pt x="165" y="4431"/>
                </a:lnTo>
                <a:lnTo>
                  <a:pt x="213" y="4437"/>
                </a:lnTo>
                <a:lnTo>
                  <a:pt x="326" y="4448"/>
                </a:lnTo>
                <a:lnTo>
                  <a:pt x="459" y="4457"/>
                </a:lnTo>
                <a:lnTo>
                  <a:pt x="610" y="4467"/>
                </a:lnTo>
                <a:lnTo>
                  <a:pt x="773" y="4476"/>
                </a:lnTo>
                <a:lnTo>
                  <a:pt x="947" y="4482"/>
                </a:lnTo>
                <a:lnTo>
                  <a:pt x="1037" y="4485"/>
                </a:lnTo>
                <a:lnTo>
                  <a:pt x="1126" y="4486"/>
                </a:lnTo>
                <a:lnTo>
                  <a:pt x="1217" y="4488"/>
                </a:lnTo>
                <a:lnTo>
                  <a:pt x="1309" y="4488"/>
                </a:lnTo>
                <a:lnTo>
                  <a:pt x="1309" y="4488"/>
                </a:lnTo>
                <a:lnTo>
                  <a:pt x="1409" y="4487"/>
                </a:lnTo>
                <a:lnTo>
                  <a:pt x="1509" y="4483"/>
                </a:lnTo>
                <a:lnTo>
                  <a:pt x="1606" y="4478"/>
                </a:lnTo>
                <a:lnTo>
                  <a:pt x="1702" y="4470"/>
                </a:lnTo>
                <a:lnTo>
                  <a:pt x="1795" y="4461"/>
                </a:lnTo>
                <a:lnTo>
                  <a:pt x="1841" y="4454"/>
                </a:lnTo>
                <a:lnTo>
                  <a:pt x="1886" y="4448"/>
                </a:lnTo>
                <a:lnTo>
                  <a:pt x="1930" y="4441"/>
                </a:lnTo>
                <a:lnTo>
                  <a:pt x="1975" y="4434"/>
                </a:lnTo>
                <a:lnTo>
                  <a:pt x="2018" y="4425"/>
                </a:lnTo>
                <a:lnTo>
                  <a:pt x="2062" y="4416"/>
                </a:lnTo>
                <a:lnTo>
                  <a:pt x="2104" y="4407"/>
                </a:lnTo>
                <a:lnTo>
                  <a:pt x="2145" y="4397"/>
                </a:lnTo>
                <a:lnTo>
                  <a:pt x="2186" y="4386"/>
                </a:lnTo>
                <a:lnTo>
                  <a:pt x="2227" y="4374"/>
                </a:lnTo>
                <a:lnTo>
                  <a:pt x="2266" y="4362"/>
                </a:lnTo>
                <a:lnTo>
                  <a:pt x="2305" y="4349"/>
                </a:lnTo>
                <a:lnTo>
                  <a:pt x="2344" y="4336"/>
                </a:lnTo>
                <a:lnTo>
                  <a:pt x="2382" y="4322"/>
                </a:lnTo>
                <a:lnTo>
                  <a:pt x="2419" y="4307"/>
                </a:lnTo>
                <a:lnTo>
                  <a:pt x="2455" y="4292"/>
                </a:lnTo>
                <a:lnTo>
                  <a:pt x="2491" y="4275"/>
                </a:lnTo>
                <a:lnTo>
                  <a:pt x="2525" y="4258"/>
                </a:lnTo>
                <a:lnTo>
                  <a:pt x="2560" y="4241"/>
                </a:lnTo>
                <a:lnTo>
                  <a:pt x="2593" y="4222"/>
                </a:lnTo>
                <a:lnTo>
                  <a:pt x="2625" y="4203"/>
                </a:lnTo>
                <a:lnTo>
                  <a:pt x="2658" y="4183"/>
                </a:lnTo>
                <a:lnTo>
                  <a:pt x="2688" y="4163"/>
                </a:lnTo>
                <a:lnTo>
                  <a:pt x="2718" y="4141"/>
                </a:lnTo>
                <a:lnTo>
                  <a:pt x="2747" y="4119"/>
                </a:lnTo>
                <a:lnTo>
                  <a:pt x="2776" y="4097"/>
                </a:lnTo>
                <a:lnTo>
                  <a:pt x="2804" y="4073"/>
                </a:lnTo>
                <a:lnTo>
                  <a:pt x="2831" y="4048"/>
                </a:lnTo>
                <a:lnTo>
                  <a:pt x="2857" y="4023"/>
                </a:lnTo>
                <a:lnTo>
                  <a:pt x="2882" y="3997"/>
                </a:lnTo>
                <a:lnTo>
                  <a:pt x="2906" y="3971"/>
                </a:lnTo>
                <a:lnTo>
                  <a:pt x="2928" y="3943"/>
                </a:lnTo>
                <a:lnTo>
                  <a:pt x="2951" y="3915"/>
                </a:lnTo>
                <a:lnTo>
                  <a:pt x="2973" y="3885"/>
                </a:lnTo>
                <a:lnTo>
                  <a:pt x="2993" y="3855"/>
                </a:lnTo>
                <a:lnTo>
                  <a:pt x="3013" y="3825"/>
                </a:lnTo>
                <a:lnTo>
                  <a:pt x="3031" y="3793"/>
                </a:lnTo>
                <a:lnTo>
                  <a:pt x="3049" y="3761"/>
                </a:lnTo>
                <a:lnTo>
                  <a:pt x="3066" y="3727"/>
                </a:lnTo>
                <a:lnTo>
                  <a:pt x="3081" y="3692"/>
                </a:lnTo>
                <a:lnTo>
                  <a:pt x="3096" y="3658"/>
                </a:lnTo>
                <a:lnTo>
                  <a:pt x="3109" y="3622"/>
                </a:lnTo>
                <a:lnTo>
                  <a:pt x="3122" y="3585"/>
                </a:lnTo>
                <a:lnTo>
                  <a:pt x="3134" y="3547"/>
                </a:lnTo>
                <a:lnTo>
                  <a:pt x="3144" y="3508"/>
                </a:lnTo>
                <a:lnTo>
                  <a:pt x="3154" y="3469"/>
                </a:lnTo>
                <a:lnTo>
                  <a:pt x="3162" y="3428"/>
                </a:lnTo>
                <a:lnTo>
                  <a:pt x="3169" y="3387"/>
                </a:lnTo>
                <a:lnTo>
                  <a:pt x="3175" y="3345"/>
                </a:lnTo>
                <a:lnTo>
                  <a:pt x="3181" y="3301"/>
                </a:lnTo>
                <a:lnTo>
                  <a:pt x="3185" y="3257"/>
                </a:lnTo>
                <a:lnTo>
                  <a:pt x="3187" y="3212"/>
                </a:lnTo>
                <a:lnTo>
                  <a:pt x="3190" y="3166"/>
                </a:lnTo>
                <a:lnTo>
                  <a:pt x="3190" y="3119"/>
                </a:lnTo>
                <a:lnTo>
                  <a:pt x="3190" y="3119"/>
                </a:lnTo>
                <a:lnTo>
                  <a:pt x="3190" y="3064"/>
                </a:lnTo>
                <a:lnTo>
                  <a:pt x="3186" y="3010"/>
                </a:lnTo>
                <a:lnTo>
                  <a:pt x="3183" y="2956"/>
                </a:lnTo>
                <a:lnTo>
                  <a:pt x="3177" y="2904"/>
                </a:lnTo>
                <a:lnTo>
                  <a:pt x="3169" y="2852"/>
                </a:lnTo>
                <a:lnTo>
                  <a:pt x="3160" y="2801"/>
                </a:lnTo>
                <a:lnTo>
                  <a:pt x="3148" y="2751"/>
                </a:lnTo>
                <a:lnTo>
                  <a:pt x="3135" y="2702"/>
                </a:lnTo>
                <a:lnTo>
                  <a:pt x="3120" y="2654"/>
                </a:lnTo>
                <a:lnTo>
                  <a:pt x="3102" y="2608"/>
                </a:lnTo>
                <a:lnTo>
                  <a:pt x="3082" y="2561"/>
                </a:lnTo>
                <a:lnTo>
                  <a:pt x="3060" y="2517"/>
                </a:lnTo>
                <a:lnTo>
                  <a:pt x="3048" y="2494"/>
                </a:lnTo>
                <a:lnTo>
                  <a:pt x="3036" y="2472"/>
                </a:lnTo>
                <a:lnTo>
                  <a:pt x="3023" y="2451"/>
                </a:lnTo>
                <a:lnTo>
                  <a:pt x="3009" y="2430"/>
                </a:lnTo>
                <a:lnTo>
                  <a:pt x="2995" y="2408"/>
                </a:lnTo>
                <a:lnTo>
                  <a:pt x="2979" y="2388"/>
                </a:lnTo>
                <a:lnTo>
                  <a:pt x="2963" y="2367"/>
                </a:lnTo>
                <a:lnTo>
                  <a:pt x="2947" y="2347"/>
                </a:lnTo>
                <a:lnTo>
                  <a:pt x="2930" y="2327"/>
                </a:lnTo>
                <a:lnTo>
                  <a:pt x="2912" y="2308"/>
                </a:lnTo>
                <a:lnTo>
                  <a:pt x="2894" y="2288"/>
                </a:lnTo>
                <a:lnTo>
                  <a:pt x="2875" y="2269"/>
                </a:lnTo>
                <a:lnTo>
                  <a:pt x="2855" y="2250"/>
                </a:lnTo>
                <a:lnTo>
                  <a:pt x="2835" y="2231"/>
                </a:lnTo>
                <a:lnTo>
                  <a:pt x="2814" y="2213"/>
                </a:lnTo>
                <a:lnTo>
                  <a:pt x="2792" y="2195"/>
                </a:lnTo>
                <a:lnTo>
                  <a:pt x="2769" y="2177"/>
                </a:lnTo>
                <a:lnTo>
                  <a:pt x="2745" y="2159"/>
                </a:lnTo>
                <a:lnTo>
                  <a:pt x="2721" y="2142"/>
                </a:lnTo>
                <a:lnTo>
                  <a:pt x="2697" y="2126"/>
                </a:lnTo>
                <a:lnTo>
                  <a:pt x="2672" y="2108"/>
                </a:lnTo>
                <a:lnTo>
                  <a:pt x="2645" y="2092"/>
                </a:lnTo>
                <a:lnTo>
                  <a:pt x="2589" y="2061"/>
                </a:lnTo>
                <a:lnTo>
                  <a:pt x="2531" y="2029"/>
                </a:lnTo>
                <a:lnTo>
                  <a:pt x="2470" y="2000"/>
                </a:lnTo>
                <a:lnTo>
                  <a:pt x="2405" y="1972"/>
                </a:lnTo>
                <a:lnTo>
                  <a:pt x="2336" y="1944"/>
                </a:lnTo>
                <a:lnTo>
                  <a:pt x="2264" y="1918"/>
                </a:lnTo>
                <a:lnTo>
                  <a:pt x="2188" y="1893"/>
                </a:lnTo>
                <a:lnTo>
                  <a:pt x="2109" y="1869"/>
                </a:lnTo>
                <a:lnTo>
                  <a:pt x="2027" y="1847"/>
                </a:lnTo>
                <a:lnTo>
                  <a:pt x="1521" y="1717"/>
                </a:lnTo>
                <a:lnTo>
                  <a:pt x="1521" y="1717"/>
                </a:lnTo>
                <a:lnTo>
                  <a:pt x="1459" y="1700"/>
                </a:lnTo>
                <a:lnTo>
                  <a:pt x="1401" y="1682"/>
                </a:lnTo>
                <a:lnTo>
                  <a:pt x="1348" y="1664"/>
                </a:lnTo>
                <a:lnTo>
                  <a:pt x="1299" y="1645"/>
                </a:lnTo>
                <a:lnTo>
                  <a:pt x="1275" y="1635"/>
                </a:lnTo>
                <a:lnTo>
                  <a:pt x="1253" y="1624"/>
                </a:lnTo>
                <a:lnTo>
                  <a:pt x="1233" y="1613"/>
                </a:lnTo>
                <a:lnTo>
                  <a:pt x="1212" y="1601"/>
                </a:lnTo>
                <a:lnTo>
                  <a:pt x="1194" y="1590"/>
                </a:lnTo>
                <a:lnTo>
                  <a:pt x="1175" y="1578"/>
                </a:lnTo>
                <a:lnTo>
                  <a:pt x="1159" y="1565"/>
                </a:lnTo>
                <a:lnTo>
                  <a:pt x="1143" y="1552"/>
                </a:lnTo>
                <a:lnTo>
                  <a:pt x="1128" y="1539"/>
                </a:lnTo>
                <a:lnTo>
                  <a:pt x="1113" y="1525"/>
                </a:lnTo>
                <a:lnTo>
                  <a:pt x="1100" y="1511"/>
                </a:lnTo>
                <a:lnTo>
                  <a:pt x="1089" y="1496"/>
                </a:lnTo>
                <a:lnTo>
                  <a:pt x="1078" y="1481"/>
                </a:lnTo>
                <a:lnTo>
                  <a:pt x="1068" y="1465"/>
                </a:lnTo>
                <a:lnTo>
                  <a:pt x="1059" y="1447"/>
                </a:lnTo>
                <a:lnTo>
                  <a:pt x="1052" y="1430"/>
                </a:lnTo>
                <a:lnTo>
                  <a:pt x="1044" y="1413"/>
                </a:lnTo>
                <a:lnTo>
                  <a:pt x="1038" y="1393"/>
                </a:lnTo>
                <a:lnTo>
                  <a:pt x="1033" y="1374"/>
                </a:lnTo>
                <a:lnTo>
                  <a:pt x="1029" y="1354"/>
                </a:lnTo>
                <a:lnTo>
                  <a:pt x="1026" y="1332"/>
                </a:lnTo>
                <a:lnTo>
                  <a:pt x="1024" y="1311"/>
                </a:lnTo>
                <a:lnTo>
                  <a:pt x="1021" y="1289"/>
                </a:lnTo>
                <a:lnTo>
                  <a:pt x="1021" y="1265"/>
                </a:lnTo>
                <a:lnTo>
                  <a:pt x="1021" y="1265"/>
                </a:lnTo>
                <a:lnTo>
                  <a:pt x="1022" y="1233"/>
                </a:lnTo>
                <a:lnTo>
                  <a:pt x="1025" y="1202"/>
                </a:lnTo>
                <a:lnTo>
                  <a:pt x="1030" y="1173"/>
                </a:lnTo>
                <a:lnTo>
                  <a:pt x="1035" y="1145"/>
                </a:lnTo>
                <a:lnTo>
                  <a:pt x="1044" y="1119"/>
                </a:lnTo>
                <a:lnTo>
                  <a:pt x="1054" y="1094"/>
                </a:lnTo>
                <a:lnTo>
                  <a:pt x="1065" y="1071"/>
                </a:lnTo>
                <a:lnTo>
                  <a:pt x="1078" y="1049"/>
                </a:lnTo>
                <a:lnTo>
                  <a:pt x="1092" y="1028"/>
                </a:lnTo>
                <a:lnTo>
                  <a:pt x="1107" y="1010"/>
                </a:lnTo>
                <a:lnTo>
                  <a:pt x="1124" y="991"/>
                </a:lnTo>
                <a:lnTo>
                  <a:pt x="1142" y="975"/>
                </a:lnTo>
                <a:lnTo>
                  <a:pt x="1161" y="960"/>
                </a:lnTo>
                <a:lnTo>
                  <a:pt x="1181" y="946"/>
                </a:lnTo>
                <a:lnTo>
                  <a:pt x="1202" y="932"/>
                </a:lnTo>
                <a:lnTo>
                  <a:pt x="1225" y="920"/>
                </a:lnTo>
                <a:lnTo>
                  <a:pt x="1248" y="909"/>
                </a:lnTo>
                <a:lnTo>
                  <a:pt x="1272" y="899"/>
                </a:lnTo>
                <a:lnTo>
                  <a:pt x="1297" y="889"/>
                </a:lnTo>
                <a:lnTo>
                  <a:pt x="1323" y="882"/>
                </a:lnTo>
                <a:lnTo>
                  <a:pt x="1349" y="874"/>
                </a:lnTo>
                <a:lnTo>
                  <a:pt x="1376" y="868"/>
                </a:lnTo>
                <a:lnTo>
                  <a:pt x="1403" y="862"/>
                </a:lnTo>
                <a:lnTo>
                  <a:pt x="1431" y="858"/>
                </a:lnTo>
                <a:lnTo>
                  <a:pt x="1459" y="854"/>
                </a:lnTo>
                <a:lnTo>
                  <a:pt x="1488" y="850"/>
                </a:lnTo>
                <a:lnTo>
                  <a:pt x="1546" y="845"/>
                </a:lnTo>
                <a:lnTo>
                  <a:pt x="1605" y="842"/>
                </a:lnTo>
                <a:lnTo>
                  <a:pt x="1664" y="842"/>
                </a:lnTo>
                <a:lnTo>
                  <a:pt x="1664" y="842"/>
                </a:lnTo>
                <a:lnTo>
                  <a:pt x="1744" y="842"/>
                </a:lnTo>
                <a:lnTo>
                  <a:pt x="1823" y="843"/>
                </a:lnTo>
                <a:lnTo>
                  <a:pt x="1979" y="847"/>
                </a:lnTo>
                <a:lnTo>
                  <a:pt x="2130" y="852"/>
                </a:lnTo>
                <a:lnTo>
                  <a:pt x="2272" y="860"/>
                </a:lnTo>
                <a:lnTo>
                  <a:pt x="2403" y="868"/>
                </a:lnTo>
                <a:lnTo>
                  <a:pt x="2518" y="876"/>
                </a:lnTo>
                <a:lnTo>
                  <a:pt x="2691" y="889"/>
                </a:lnTo>
                <a:lnTo>
                  <a:pt x="2691" y="889"/>
                </a:lnTo>
                <a:lnTo>
                  <a:pt x="2723" y="891"/>
                </a:lnTo>
                <a:lnTo>
                  <a:pt x="2752" y="893"/>
                </a:lnTo>
                <a:lnTo>
                  <a:pt x="2778" y="893"/>
                </a:lnTo>
                <a:lnTo>
                  <a:pt x="2802" y="891"/>
                </a:lnTo>
                <a:lnTo>
                  <a:pt x="2822" y="889"/>
                </a:lnTo>
                <a:lnTo>
                  <a:pt x="2842" y="885"/>
                </a:lnTo>
                <a:lnTo>
                  <a:pt x="2859" y="880"/>
                </a:lnTo>
                <a:lnTo>
                  <a:pt x="2873" y="872"/>
                </a:lnTo>
                <a:lnTo>
                  <a:pt x="2881" y="868"/>
                </a:lnTo>
                <a:lnTo>
                  <a:pt x="2887" y="862"/>
                </a:lnTo>
                <a:lnTo>
                  <a:pt x="2898" y="851"/>
                </a:lnTo>
                <a:lnTo>
                  <a:pt x="2909" y="837"/>
                </a:lnTo>
                <a:lnTo>
                  <a:pt x="2918" y="822"/>
                </a:lnTo>
                <a:lnTo>
                  <a:pt x="2925" y="804"/>
                </a:lnTo>
                <a:lnTo>
                  <a:pt x="2933" y="782"/>
                </a:lnTo>
                <a:lnTo>
                  <a:pt x="2938" y="758"/>
                </a:lnTo>
                <a:lnTo>
                  <a:pt x="2944" y="732"/>
                </a:lnTo>
                <a:lnTo>
                  <a:pt x="3026" y="219"/>
                </a:lnTo>
                <a:lnTo>
                  <a:pt x="3026" y="219"/>
                </a:lnTo>
                <a:lnTo>
                  <a:pt x="3027" y="200"/>
                </a:lnTo>
                <a:lnTo>
                  <a:pt x="3028" y="183"/>
                </a:lnTo>
                <a:lnTo>
                  <a:pt x="3027" y="168"/>
                </a:lnTo>
                <a:lnTo>
                  <a:pt x="3025" y="152"/>
                </a:lnTo>
                <a:lnTo>
                  <a:pt x="3022" y="139"/>
                </a:lnTo>
                <a:lnTo>
                  <a:pt x="3016" y="128"/>
                </a:lnTo>
                <a:lnTo>
                  <a:pt x="3010" y="117"/>
                </a:lnTo>
                <a:lnTo>
                  <a:pt x="3003" y="107"/>
                </a:lnTo>
                <a:lnTo>
                  <a:pt x="2995" y="98"/>
                </a:lnTo>
                <a:lnTo>
                  <a:pt x="2985" y="90"/>
                </a:lnTo>
                <a:lnTo>
                  <a:pt x="2973" y="83"/>
                </a:lnTo>
                <a:lnTo>
                  <a:pt x="2961" y="78"/>
                </a:lnTo>
                <a:lnTo>
                  <a:pt x="2948" y="72"/>
                </a:lnTo>
                <a:lnTo>
                  <a:pt x="2934" y="68"/>
                </a:lnTo>
                <a:lnTo>
                  <a:pt x="2919" y="64"/>
                </a:lnTo>
                <a:lnTo>
                  <a:pt x="2902" y="61"/>
                </a:lnTo>
                <a:lnTo>
                  <a:pt x="2902" y="61"/>
                </a:lnTo>
                <a:lnTo>
                  <a:pt x="2817" y="51"/>
                </a:lnTo>
                <a:lnTo>
                  <a:pt x="2711" y="40"/>
                </a:lnTo>
                <a:lnTo>
                  <a:pt x="2585" y="30"/>
                </a:lnTo>
                <a:lnTo>
                  <a:pt x="2441" y="20"/>
                </a:lnTo>
                <a:lnTo>
                  <a:pt x="2280" y="12"/>
                </a:lnTo>
                <a:lnTo>
                  <a:pt x="2194" y="8"/>
                </a:lnTo>
                <a:lnTo>
                  <a:pt x="2104" y="5"/>
                </a:lnTo>
                <a:lnTo>
                  <a:pt x="2011" y="3"/>
                </a:lnTo>
                <a:lnTo>
                  <a:pt x="1914" y="1"/>
                </a:lnTo>
                <a:lnTo>
                  <a:pt x="1815" y="0"/>
                </a:lnTo>
                <a:lnTo>
                  <a:pt x="1713" y="0"/>
                </a:lnTo>
                <a:lnTo>
                  <a:pt x="1713" y="0"/>
                </a:lnTo>
                <a:lnTo>
                  <a:pt x="1660" y="0"/>
                </a:lnTo>
                <a:lnTo>
                  <a:pt x="1608" y="1"/>
                </a:lnTo>
                <a:lnTo>
                  <a:pt x="1558" y="3"/>
                </a:lnTo>
                <a:lnTo>
                  <a:pt x="1508" y="5"/>
                </a:lnTo>
                <a:lnTo>
                  <a:pt x="1458" y="8"/>
                </a:lnTo>
                <a:lnTo>
                  <a:pt x="1410" y="13"/>
                </a:lnTo>
                <a:lnTo>
                  <a:pt x="1363" y="17"/>
                </a:lnTo>
                <a:lnTo>
                  <a:pt x="1316" y="22"/>
                </a:lnTo>
                <a:lnTo>
                  <a:pt x="1271" y="28"/>
                </a:lnTo>
                <a:lnTo>
                  <a:pt x="1225" y="35"/>
                </a:lnTo>
                <a:lnTo>
                  <a:pt x="1182" y="42"/>
                </a:lnTo>
                <a:lnTo>
                  <a:pt x="1138" y="51"/>
                </a:lnTo>
                <a:lnTo>
                  <a:pt x="1096" y="59"/>
                </a:lnTo>
                <a:lnTo>
                  <a:pt x="1055" y="68"/>
                </a:lnTo>
                <a:lnTo>
                  <a:pt x="1014" y="78"/>
                </a:lnTo>
                <a:lnTo>
                  <a:pt x="974" y="89"/>
                </a:lnTo>
                <a:lnTo>
                  <a:pt x="935" y="100"/>
                </a:lnTo>
                <a:lnTo>
                  <a:pt x="897" y="112"/>
                </a:lnTo>
                <a:lnTo>
                  <a:pt x="860" y="124"/>
                </a:lnTo>
                <a:lnTo>
                  <a:pt x="823" y="137"/>
                </a:lnTo>
                <a:lnTo>
                  <a:pt x="787" y="151"/>
                </a:lnTo>
                <a:lnTo>
                  <a:pt x="753" y="165"/>
                </a:lnTo>
                <a:lnTo>
                  <a:pt x="719" y="181"/>
                </a:lnTo>
                <a:lnTo>
                  <a:pt x="685" y="197"/>
                </a:lnTo>
                <a:lnTo>
                  <a:pt x="654" y="213"/>
                </a:lnTo>
                <a:lnTo>
                  <a:pt x="623" y="229"/>
                </a:lnTo>
                <a:lnTo>
                  <a:pt x="591" y="247"/>
                </a:lnTo>
                <a:lnTo>
                  <a:pt x="562" y="265"/>
                </a:lnTo>
                <a:lnTo>
                  <a:pt x="533" y="284"/>
                </a:lnTo>
                <a:lnTo>
                  <a:pt x="505" y="303"/>
                </a:lnTo>
                <a:lnTo>
                  <a:pt x="477" y="323"/>
                </a:lnTo>
                <a:lnTo>
                  <a:pt x="451" y="343"/>
                </a:lnTo>
                <a:lnTo>
                  <a:pt x="425" y="365"/>
                </a:lnTo>
                <a:lnTo>
                  <a:pt x="400" y="385"/>
                </a:lnTo>
                <a:lnTo>
                  <a:pt x="377" y="408"/>
                </a:lnTo>
                <a:lnTo>
                  <a:pt x="354" y="431"/>
                </a:lnTo>
                <a:lnTo>
                  <a:pt x="331" y="454"/>
                </a:lnTo>
                <a:lnTo>
                  <a:pt x="309" y="478"/>
                </a:lnTo>
                <a:lnTo>
                  <a:pt x="289" y="501"/>
                </a:lnTo>
                <a:lnTo>
                  <a:pt x="269" y="526"/>
                </a:lnTo>
                <a:lnTo>
                  <a:pt x="250" y="552"/>
                </a:lnTo>
                <a:lnTo>
                  <a:pt x="231" y="578"/>
                </a:lnTo>
                <a:lnTo>
                  <a:pt x="214" y="604"/>
                </a:lnTo>
                <a:lnTo>
                  <a:pt x="198" y="631"/>
                </a:lnTo>
                <a:lnTo>
                  <a:pt x="182" y="658"/>
                </a:lnTo>
                <a:lnTo>
                  <a:pt x="166" y="687"/>
                </a:lnTo>
                <a:lnTo>
                  <a:pt x="152" y="715"/>
                </a:lnTo>
                <a:lnTo>
                  <a:pt x="139" y="744"/>
                </a:lnTo>
                <a:lnTo>
                  <a:pt x="127" y="773"/>
                </a:lnTo>
                <a:lnTo>
                  <a:pt x="116" y="804"/>
                </a:lnTo>
                <a:lnTo>
                  <a:pt x="105" y="834"/>
                </a:lnTo>
                <a:lnTo>
                  <a:pt x="94" y="865"/>
                </a:lnTo>
                <a:lnTo>
                  <a:pt x="85" y="897"/>
                </a:lnTo>
                <a:lnTo>
                  <a:pt x="77" y="928"/>
                </a:lnTo>
                <a:lnTo>
                  <a:pt x="69" y="961"/>
                </a:lnTo>
                <a:lnTo>
                  <a:pt x="62" y="993"/>
                </a:lnTo>
                <a:lnTo>
                  <a:pt x="56" y="1027"/>
                </a:lnTo>
                <a:lnTo>
                  <a:pt x="51" y="1060"/>
                </a:lnTo>
                <a:lnTo>
                  <a:pt x="46" y="1095"/>
                </a:lnTo>
                <a:lnTo>
                  <a:pt x="43" y="1129"/>
                </a:lnTo>
                <a:lnTo>
                  <a:pt x="40" y="1165"/>
                </a:lnTo>
                <a:lnTo>
                  <a:pt x="38" y="1200"/>
                </a:lnTo>
                <a:lnTo>
                  <a:pt x="36" y="1236"/>
                </a:lnTo>
                <a:lnTo>
                  <a:pt x="36" y="1272"/>
                </a:lnTo>
                <a:lnTo>
                  <a:pt x="36" y="1272"/>
                </a:lnTo>
                <a:lnTo>
                  <a:pt x="38" y="1337"/>
                </a:lnTo>
                <a:lnTo>
                  <a:pt x="41" y="1401"/>
                </a:lnTo>
                <a:lnTo>
                  <a:pt x="46" y="1462"/>
                </a:lnTo>
                <a:lnTo>
                  <a:pt x="54" y="1523"/>
                </a:lnTo>
                <a:lnTo>
                  <a:pt x="64" y="1582"/>
                </a:lnTo>
                <a:lnTo>
                  <a:pt x="77" y="1638"/>
                </a:lnTo>
                <a:lnTo>
                  <a:pt x="91" y="1693"/>
                </a:lnTo>
                <a:lnTo>
                  <a:pt x="107" y="1747"/>
                </a:lnTo>
                <a:lnTo>
                  <a:pt x="125" y="1799"/>
                </a:lnTo>
                <a:lnTo>
                  <a:pt x="146" y="1850"/>
                </a:lnTo>
                <a:lnTo>
                  <a:pt x="168" y="1899"/>
                </a:lnTo>
                <a:lnTo>
                  <a:pt x="192" y="1946"/>
                </a:lnTo>
                <a:lnTo>
                  <a:pt x="220" y="1991"/>
                </a:lnTo>
                <a:lnTo>
                  <a:pt x="248" y="2036"/>
                </a:lnTo>
                <a:lnTo>
                  <a:pt x="278" y="2078"/>
                </a:lnTo>
                <a:lnTo>
                  <a:pt x="311" y="2119"/>
                </a:lnTo>
                <a:lnTo>
                  <a:pt x="345" y="2158"/>
                </a:lnTo>
                <a:lnTo>
                  <a:pt x="382" y="2196"/>
                </a:lnTo>
                <a:lnTo>
                  <a:pt x="420" y="2232"/>
                </a:lnTo>
                <a:lnTo>
                  <a:pt x="460" y="2267"/>
                </a:lnTo>
                <a:lnTo>
                  <a:pt x="502" y="2300"/>
                </a:lnTo>
                <a:lnTo>
                  <a:pt x="546" y="2332"/>
                </a:lnTo>
                <a:lnTo>
                  <a:pt x="592" y="2362"/>
                </a:lnTo>
                <a:lnTo>
                  <a:pt x="639" y="2390"/>
                </a:lnTo>
                <a:lnTo>
                  <a:pt x="689" y="2417"/>
                </a:lnTo>
                <a:lnTo>
                  <a:pt x="740" y="2443"/>
                </a:lnTo>
                <a:lnTo>
                  <a:pt x="793" y="2467"/>
                </a:lnTo>
                <a:lnTo>
                  <a:pt x="847" y="2490"/>
                </a:lnTo>
                <a:lnTo>
                  <a:pt x="903" y="2510"/>
                </a:lnTo>
                <a:lnTo>
                  <a:pt x="962" y="2530"/>
                </a:lnTo>
                <a:lnTo>
                  <a:pt x="1021" y="2548"/>
                </a:lnTo>
                <a:lnTo>
                  <a:pt x="1083" y="2566"/>
                </a:lnTo>
                <a:lnTo>
                  <a:pt x="1589" y="2696"/>
                </a:lnTo>
                <a:lnTo>
                  <a:pt x="1589" y="2696"/>
                </a:lnTo>
                <a:lnTo>
                  <a:pt x="1665" y="2716"/>
                </a:lnTo>
                <a:lnTo>
                  <a:pt x="1734" y="2737"/>
                </a:lnTo>
                <a:lnTo>
                  <a:pt x="1799" y="2760"/>
                </a:lnTo>
                <a:lnTo>
                  <a:pt x="1830" y="2770"/>
                </a:lnTo>
                <a:lnTo>
                  <a:pt x="1858" y="2782"/>
                </a:lnTo>
                <a:lnTo>
                  <a:pt x="1886" y="2793"/>
                </a:lnTo>
                <a:lnTo>
                  <a:pt x="1912" y="2806"/>
                </a:lnTo>
                <a:lnTo>
                  <a:pt x="1937" y="2818"/>
                </a:lnTo>
                <a:lnTo>
                  <a:pt x="1961" y="2831"/>
                </a:lnTo>
                <a:lnTo>
                  <a:pt x="1984" y="2844"/>
                </a:lnTo>
                <a:lnTo>
                  <a:pt x="2004" y="2857"/>
                </a:lnTo>
                <a:lnTo>
                  <a:pt x="2025" y="2871"/>
                </a:lnTo>
                <a:lnTo>
                  <a:pt x="2043" y="2885"/>
                </a:lnTo>
                <a:lnTo>
                  <a:pt x="2060" y="2899"/>
                </a:lnTo>
                <a:lnTo>
                  <a:pt x="2077" y="2914"/>
                </a:lnTo>
                <a:lnTo>
                  <a:pt x="2092" y="2931"/>
                </a:lnTo>
                <a:lnTo>
                  <a:pt x="2106" y="2947"/>
                </a:lnTo>
                <a:lnTo>
                  <a:pt x="2119" y="2963"/>
                </a:lnTo>
                <a:lnTo>
                  <a:pt x="2130" y="2981"/>
                </a:lnTo>
                <a:lnTo>
                  <a:pt x="2141" y="2998"/>
                </a:lnTo>
                <a:lnTo>
                  <a:pt x="2150" y="3016"/>
                </a:lnTo>
                <a:lnTo>
                  <a:pt x="2158" y="3036"/>
                </a:lnTo>
                <a:lnTo>
                  <a:pt x="2166" y="3055"/>
                </a:lnTo>
                <a:lnTo>
                  <a:pt x="2171" y="3076"/>
                </a:lnTo>
                <a:lnTo>
                  <a:pt x="2175" y="3097"/>
                </a:lnTo>
                <a:lnTo>
                  <a:pt x="2180" y="3118"/>
                </a:lnTo>
                <a:lnTo>
                  <a:pt x="2182" y="3141"/>
                </a:lnTo>
                <a:lnTo>
                  <a:pt x="2184" y="3164"/>
                </a:lnTo>
                <a:lnTo>
                  <a:pt x="2184" y="3188"/>
                </a:lnTo>
                <a:lnTo>
                  <a:pt x="2184" y="3188"/>
                </a:lnTo>
                <a:lnTo>
                  <a:pt x="2184" y="3223"/>
                </a:lnTo>
                <a:lnTo>
                  <a:pt x="2181" y="3256"/>
                </a:lnTo>
                <a:lnTo>
                  <a:pt x="2178" y="3287"/>
                </a:lnTo>
                <a:lnTo>
                  <a:pt x="2172" y="3318"/>
                </a:lnTo>
                <a:lnTo>
                  <a:pt x="2165" y="3346"/>
                </a:lnTo>
                <a:lnTo>
                  <a:pt x="2156" y="3372"/>
                </a:lnTo>
                <a:lnTo>
                  <a:pt x="2146" y="3397"/>
                </a:lnTo>
                <a:lnTo>
                  <a:pt x="2134" y="3421"/>
                </a:lnTo>
                <a:lnTo>
                  <a:pt x="2120" y="3442"/>
                </a:lnTo>
                <a:lnTo>
                  <a:pt x="2105" y="3463"/>
                </a:lnTo>
                <a:lnTo>
                  <a:pt x="2088" y="3481"/>
                </a:lnTo>
                <a:lnTo>
                  <a:pt x="2069" y="3500"/>
                </a:lnTo>
                <a:lnTo>
                  <a:pt x="2049" y="3516"/>
                </a:lnTo>
                <a:lnTo>
                  <a:pt x="2026" y="3531"/>
                </a:lnTo>
                <a:lnTo>
                  <a:pt x="2002" y="3545"/>
                </a:lnTo>
                <a:lnTo>
                  <a:pt x="1976" y="3557"/>
                </a:lnTo>
                <a:lnTo>
                  <a:pt x="1948" y="3569"/>
                </a:lnTo>
                <a:lnTo>
                  <a:pt x="1919" y="3580"/>
                </a:lnTo>
                <a:lnTo>
                  <a:pt x="1886" y="3590"/>
                </a:lnTo>
                <a:lnTo>
                  <a:pt x="1852" y="3597"/>
                </a:lnTo>
                <a:lnTo>
                  <a:pt x="1818" y="3605"/>
                </a:lnTo>
                <a:lnTo>
                  <a:pt x="1780" y="3612"/>
                </a:lnTo>
                <a:lnTo>
                  <a:pt x="1741" y="3618"/>
                </a:lnTo>
                <a:lnTo>
                  <a:pt x="1700" y="3623"/>
                </a:lnTo>
                <a:lnTo>
                  <a:pt x="1656" y="3627"/>
                </a:lnTo>
                <a:lnTo>
                  <a:pt x="1611" y="3631"/>
                </a:lnTo>
                <a:lnTo>
                  <a:pt x="1563" y="3634"/>
                </a:lnTo>
                <a:lnTo>
                  <a:pt x="1513" y="3636"/>
                </a:lnTo>
                <a:lnTo>
                  <a:pt x="1408" y="3638"/>
                </a:lnTo>
                <a:lnTo>
                  <a:pt x="1294" y="3639"/>
                </a:lnTo>
                <a:lnTo>
                  <a:pt x="1294" y="3639"/>
                </a:lnTo>
                <a:lnTo>
                  <a:pt x="1238" y="3639"/>
                </a:lnTo>
                <a:lnTo>
                  <a:pt x="1178" y="3637"/>
                </a:lnTo>
                <a:lnTo>
                  <a:pt x="1048" y="3633"/>
                </a:lnTo>
                <a:lnTo>
                  <a:pt x="911" y="3625"/>
                </a:lnTo>
                <a:lnTo>
                  <a:pt x="772" y="3618"/>
                </a:lnTo>
                <a:lnTo>
                  <a:pt x="640" y="3608"/>
                </a:lnTo>
                <a:lnTo>
                  <a:pt x="519" y="3599"/>
                </a:lnTo>
                <a:lnTo>
                  <a:pt x="337" y="3584"/>
                </a:lnTo>
                <a:lnTo>
                  <a:pt x="337" y="3584"/>
                </a:lnTo>
                <a:lnTo>
                  <a:pt x="305" y="3582"/>
                </a:lnTo>
                <a:lnTo>
                  <a:pt x="276" y="3581"/>
                </a:lnTo>
                <a:lnTo>
                  <a:pt x="250" y="3581"/>
                </a:lnTo>
                <a:lnTo>
                  <a:pt x="226" y="3582"/>
                </a:lnTo>
                <a:lnTo>
                  <a:pt x="205" y="3585"/>
                </a:lnTo>
                <a:lnTo>
                  <a:pt x="186" y="3588"/>
                </a:lnTo>
                <a:lnTo>
                  <a:pt x="170" y="3594"/>
                </a:lnTo>
                <a:lnTo>
                  <a:pt x="155" y="3601"/>
                </a:lnTo>
                <a:lnTo>
                  <a:pt x="147" y="3606"/>
                </a:lnTo>
                <a:lnTo>
                  <a:pt x="140" y="3611"/>
                </a:lnTo>
                <a:lnTo>
                  <a:pt x="130" y="3622"/>
                </a:lnTo>
                <a:lnTo>
                  <a:pt x="119" y="3636"/>
                </a:lnTo>
                <a:lnTo>
                  <a:pt x="110" y="3652"/>
                </a:lnTo>
                <a:lnTo>
                  <a:pt x="103" y="3671"/>
                </a:lnTo>
                <a:lnTo>
                  <a:pt x="96" y="3691"/>
                </a:lnTo>
                <a:lnTo>
                  <a:pt x="90" y="3715"/>
                </a:lnTo>
                <a:lnTo>
                  <a:pt x="84" y="374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latin typeface="+mn-lt"/>
            </a:endParaRPr>
          </a:p>
        </p:txBody>
      </p:sp>
      <p:sp>
        <p:nvSpPr>
          <p:cNvPr id="4" name="Freeform 15"/>
          <p:cNvSpPr>
            <a:spLocks/>
          </p:cNvSpPr>
          <p:nvPr userDrawn="1"/>
        </p:nvSpPr>
        <p:spPr bwMode="auto">
          <a:xfrm>
            <a:off x="9826625" y="5727700"/>
            <a:ext cx="55563" cy="68263"/>
          </a:xfrm>
          <a:custGeom>
            <a:avLst/>
            <a:gdLst/>
            <a:ahLst/>
            <a:cxnLst>
              <a:cxn ang="0">
                <a:pos x="1511" y="2511"/>
              </a:cxn>
              <a:cxn ang="0">
                <a:pos x="1509" y="2616"/>
              </a:cxn>
              <a:cxn ang="0">
                <a:pos x="1557" y="2742"/>
              </a:cxn>
              <a:cxn ang="0">
                <a:pos x="2413" y="4276"/>
              </a:cxn>
              <a:cxn ang="0">
                <a:pos x="2480" y="4351"/>
              </a:cxn>
              <a:cxn ang="0">
                <a:pos x="2571" y="4391"/>
              </a:cxn>
              <a:cxn ang="0">
                <a:pos x="3421" y="4400"/>
              </a:cxn>
              <a:cxn ang="0">
                <a:pos x="3493" y="4388"/>
              </a:cxn>
              <a:cxn ang="0">
                <a:pos x="3544" y="4354"/>
              </a:cxn>
              <a:cxn ang="0">
                <a:pos x="3565" y="4316"/>
              </a:cxn>
              <a:cxn ang="0">
                <a:pos x="3566" y="4264"/>
              </a:cxn>
              <a:cxn ang="0">
                <a:pos x="3542" y="4198"/>
              </a:cxn>
              <a:cxn ang="0">
                <a:pos x="2587" y="2471"/>
              </a:cxn>
              <a:cxn ang="0">
                <a:pos x="2777" y="2331"/>
              </a:cxn>
              <a:cxn ang="0">
                <a:pos x="2926" y="2190"/>
              </a:cxn>
              <a:cxn ang="0">
                <a:pos x="3056" y="2020"/>
              </a:cxn>
              <a:cxn ang="0">
                <a:pos x="3156" y="1814"/>
              </a:cxn>
              <a:cxn ang="0">
                <a:pos x="3219" y="1567"/>
              </a:cxn>
              <a:cxn ang="0">
                <a:pos x="3236" y="1334"/>
              </a:cxn>
              <a:cxn ang="0">
                <a:pos x="3228" y="1141"/>
              </a:cxn>
              <a:cxn ang="0">
                <a:pos x="3201" y="961"/>
              </a:cxn>
              <a:cxn ang="0">
                <a:pos x="3156" y="797"/>
              </a:cxn>
              <a:cxn ang="0">
                <a:pos x="3093" y="646"/>
              </a:cxn>
              <a:cxn ang="0">
                <a:pos x="3011" y="511"/>
              </a:cxn>
              <a:cxn ang="0">
                <a:pos x="2910" y="390"/>
              </a:cxn>
              <a:cxn ang="0">
                <a:pos x="2791" y="286"/>
              </a:cxn>
              <a:cxn ang="0">
                <a:pos x="2651" y="198"/>
              </a:cxn>
              <a:cxn ang="0">
                <a:pos x="2493" y="125"/>
              </a:cxn>
              <a:cxn ang="0">
                <a:pos x="2313" y="69"/>
              </a:cxn>
              <a:cxn ang="0">
                <a:pos x="2115" y="29"/>
              </a:cxn>
              <a:cxn ang="0">
                <a:pos x="1895" y="6"/>
              </a:cxn>
              <a:cxn ang="0">
                <a:pos x="179" y="0"/>
              </a:cxn>
              <a:cxn ang="0">
                <a:pos x="93" y="10"/>
              </a:cxn>
              <a:cxn ang="0">
                <a:pos x="28" y="53"/>
              </a:cxn>
              <a:cxn ang="0">
                <a:pos x="2" y="138"/>
              </a:cxn>
              <a:cxn ang="0">
                <a:pos x="1" y="4239"/>
              </a:cxn>
              <a:cxn ang="0">
                <a:pos x="21" y="4334"/>
              </a:cxn>
              <a:cxn ang="0">
                <a:pos x="77" y="4384"/>
              </a:cxn>
              <a:cxn ang="0">
                <a:pos x="179" y="4400"/>
              </a:cxn>
              <a:cxn ang="0">
                <a:pos x="874" y="4394"/>
              </a:cxn>
              <a:cxn ang="0">
                <a:pos x="948" y="4358"/>
              </a:cxn>
              <a:cxn ang="0">
                <a:pos x="981" y="4283"/>
              </a:cxn>
              <a:cxn ang="0">
                <a:pos x="1636" y="814"/>
              </a:cxn>
              <a:cxn ang="0">
                <a:pos x="1779" y="822"/>
              </a:cxn>
              <a:cxn ang="0">
                <a:pos x="1932" y="852"/>
              </a:cxn>
              <a:cxn ang="0">
                <a:pos x="2053" y="908"/>
              </a:cxn>
              <a:cxn ang="0">
                <a:pos x="2145" y="991"/>
              </a:cxn>
              <a:cxn ang="0">
                <a:pos x="2207" y="1103"/>
              </a:cxn>
              <a:cxn ang="0">
                <a:pos x="2239" y="1246"/>
              </a:cxn>
              <a:cxn ang="0">
                <a:pos x="2244" y="1380"/>
              </a:cxn>
              <a:cxn ang="0">
                <a:pos x="2229" y="1521"/>
              </a:cxn>
              <a:cxn ang="0">
                <a:pos x="2195" y="1631"/>
              </a:cxn>
              <a:cxn ang="0">
                <a:pos x="2146" y="1717"/>
              </a:cxn>
              <a:cxn ang="0">
                <a:pos x="2086" y="1782"/>
              </a:cxn>
              <a:cxn ang="0">
                <a:pos x="1959" y="1862"/>
              </a:cxn>
              <a:cxn ang="0">
                <a:pos x="1831" y="1906"/>
              </a:cxn>
              <a:cxn ang="0">
                <a:pos x="1705" y="1939"/>
              </a:cxn>
              <a:cxn ang="0">
                <a:pos x="1664" y="1971"/>
              </a:cxn>
              <a:cxn ang="0">
                <a:pos x="1631" y="2030"/>
              </a:cxn>
            </a:cxnLst>
            <a:rect l="0" t="0" r="r" b="b"/>
            <a:pathLst>
              <a:path w="3568" h="4400">
                <a:moveTo>
                  <a:pt x="1601" y="2128"/>
                </a:moveTo>
                <a:lnTo>
                  <a:pt x="1533" y="2416"/>
                </a:lnTo>
                <a:lnTo>
                  <a:pt x="1533" y="2416"/>
                </a:lnTo>
                <a:lnTo>
                  <a:pt x="1520" y="2470"/>
                </a:lnTo>
                <a:lnTo>
                  <a:pt x="1511" y="2511"/>
                </a:lnTo>
                <a:lnTo>
                  <a:pt x="1507" y="2542"/>
                </a:lnTo>
                <a:lnTo>
                  <a:pt x="1505" y="2566"/>
                </a:lnTo>
                <a:lnTo>
                  <a:pt x="1505" y="2566"/>
                </a:lnTo>
                <a:lnTo>
                  <a:pt x="1506" y="2591"/>
                </a:lnTo>
                <a:lnTo>
                  <a:pt x="1509" y="2616"/>
                </a:lnTo>
                <a:lnTo>
                  <a:pt x="1515" y="2640"/>
                </a:lnTo>
                <a:lnTo>
                  <a:pt x="1521" y="2664"/>
                </a:lnTo>
                <a:lnTo>
                  <a:pt x="1531" y="2689"/>
                </a:lnTo>
                <a:lnTo>
                  <a:pt x="1543" y="2715"/>
                </a:lnTo>
                <a:lnTo>
                  <a:pt x="1557" y="2742"/>
                </a:lnTo>
                <a:lnTo>
                  <a:pt x="1574" y="2771"/>
                </a:lnTo>
                <a:lnTo>
                  <a:pt x="2388" y="4236"/>
                </a:lnTo>
                <a:lnTo>
                  <a:pt x="2388" y="4236"/>
                </a:lnTo>
                <a:lnTo>
                  <a:pt x="2401" y="4257"/>
                </a:lnTo>
                <a:lnTo>
                  <a:pt x="2413" y="4276"/>
                </a:lnTo>
                <a:lnTo>
                  <a:pt x="2426" y="4293"/>
                </a:lnTo>
                <a:lnTo>
                  <a:pt x="2439" y="4311"/>
                </a:lnTo>
                <a:lnTo>
                  <a:pt x="2452" y="4325"/>
                </a:lnTo>
                <a:lnTo>
                  <a:pt x="2466" y="4339"/>
                </a:lnTo>
                <a:lnTo>
                  <a:pt x="2480" y="4351"/>
                </a:lnTo>
                <a:lnTo>
                  <a:pt x="2495" y="4362"/>
                </a:lnTo>
                <a:lnTo>
                  <a:pt x="2513" y="4370"/>
                </a:lnTo>
                <a:lnTo>
                  <a:pt x="2530" y="4378"/>
                </a:lnTo>
                <a:lnTo>
                  <a:pt x="2550" y="4386"/>
                </a:lnTo>
                <a:lnTo>
                  <a:pt x="2571" y="4391"/>
                </a:lnTo>
                <a:lnTo>
                  <a:pt x="2594" y="4394"/>
                </a:lnTo>
                <a:lnTo>
                  <a:pt x="2619" y="4397"/>
                </a:lnTo>
                <a:lnTo>
                  <a:pt x="2646" y="4400"/>
                </a:lnTo>
                <a:lnTo>
                  <a:pt x="2675" y="4400"/>
                </a:lnTo>
                <a:lnTo>
                  <a:pt x="3421" y="4400"/>
                </a:lnTo>
                <a:lnTo>
                  <a:pt x="3421" y="4400"/>
                </a:lnTo>
                <a:lnTo>
                  <a:pt x="3439" y="4399"/>
                </a:lnTo>
                <a:lnTo>
                  <a:pt x="3458" y="4396"/>
                </a:lnTo>
                <a:lnTo>
                  <a:pt x="3476" y="4393"/>
                </a:lnTo>
                <a:lnTo>
                  <a:pt x="3493" y="4388"/>
                </a:lnTo>
                <a:lnTo>
                  <a:pt x="3510" y="4380"/>
                </a:lnTo>
                <a:lnTo>
                  <a:pt x="3525" y="4371"/>
                </a:lnTo>
                <a:lnTo>
                  <a:pt x="3531" y="4366"/>
                </a:lnTo>
                <a:lnTo>
                  <a:pt x="3538" y="4361"/>
                </a:lnTo>
                <a:lnTo>
                  <a:pt x="3544" y="4354"/>
                </a:lnTo>
                <a:lnTo>
                  <a:pt x="3550" y="4348"/>
                </a:lnTo>
                <a:lnTo>
                  <a:pt x="3554" y="4340"/>
                </a:lnTo>
                <a:lnTo>
                  <a:pt x="3558" y="4332"/>
                </a:lnTo>
                <a:lnTo>
                  <a:pt x="3562" y="4325"/>
                </a:lnTo>
                <a:lnTo>
                  <a:pt x="3565" y="4316"/>
                </a:lnTo>
                <a:lnTo>
                  <a:pt x="3567" y="4306"/>
                </a:lnTo>
                <a:lnTo>
                  <a:pt x="3568" y="4297"/>
                </a:lnTo>
                <a:lnTo>
                  <a:pt x="3568" y="4287"/>
                </a:lnTo>
                <a:lnTo>
                  <a:pt x="3567" y="4276"/>
                </a:lnTo>
                <a:lnTo>
                  <a:pt x="3566" y="4264"/>
                </a:lnTo>
                <a:lnTo>
                  <a:pt x="3563" y="4252"/>
                </a:lnTo>
                <a:lnTo>
                  <a:pt x="3559" y="4239"/>
                </a:lnTo>
                <a:lnTo>
                  <a:pt x="3555" y="4226"/>
                </a:lnTo>
                <a:lnTo>
                  <a:pt x="3549" y="4212"/>
                </a:lnTo>
                <a:lnTo>
                  <a:pt x="3542" y="4198"/>
                </a:lnTo>
                <a:lnTo>
                  <a:pt x="3533" y="4183"/>
                </a:lnTo>
                <a:lnTo>
                  <a:pt x="3524" y="4167"/>
                </a:lnTo>
                <a:lnTo>
                  <a:pt x="2525" y="2511"/>
                </a:lnTo>
                <a:lnTo>
                  <a:pt x="2525" y="2511"/>
                </a:lnTo>
                <a:lnTo>
                  <a:pt x="2587" y="2471"/>
                </a:lnTo>
                <a:lnTo>
                  <a:pt x="2651" y="2428"/>
                </a:lnTo>
                <a:lnTo>
                  <a:pt x="2683" y="2405"/>
                </a:lnTo>
                <a:lnTo>
                  <a:pt x="2715" y="2381"/>
                </a:lnTo>
                <a:lnTo>
                  <a:pt x="2747" y="2357"/>
                </a:lnTo>
                <a:lnTo>
                  <a:pt x="2777" y="2331"/>
                </a:lnTo>
                <a:lnTo>
                  <a:pt x="2808" y="2305"/>
                </a:lnTo>
                <a:lnTo>
                  <a:pt x="2839" y="2278"/>
                </a:lnTo>
                <a:lnTo>
                  <a:pt x="2868" y="2250"/>
                </a:lnTo>
                <a:lnTo>
                  <a:pt x="2897" y="2221"/>
                </a:lnTo>
                <a:lnTo>
                  <a:pt x="2926" y="2190"/>
                </a:lnTo>
                <a:lnTo>
                  <a:pt x="2954" y="2159"/>
                </a:lnTo>
                <a:lnTo>
                  <a:pt x="2981" y="2126"/>
                </a:lnTo>
                <a:lnTo>
                  <a:pt x="3006" y="2093"/>
                </a:lnTo>
                <a:lnTo>
                  <a:pt x="3032" y="2057"/>
                </a:lnTo>
                <a:lnTo>
                  <a:pt x="3056" y="2020"/>
                </a:lnTo>
                <a:lnTo>
                  <a:pt x="3078" y="1982"/>
                </a:lnTo>
                <a:lnTo>
                  <a:pt x="3100" y="1943"/>
                </a:lnTo>
                <a:lnTo>
                  <a:pt x="3119" y="1902"/>
                </a:lnTo>
                <a:lnTo>
                  <a:pt x="3139" y="1859"/>
                </a:lnTo>
                <a:lnTo>
                  <a:pt x="3156" y="1814"/>
                </a:lnTo>
                <a:lnTo>
                  <a:pt x="3173" y="1769"/>
                </a:lnTo>
                <a:lnTo>
                  <a:pt x="3187" y="1721"/>
                </a:lnTo>
                <a:lnTo>
                  <a:pt x="3200" y="1671"/>
                </a:lnTo>
                <a:lnTo>
                  <a:pt x="3210" y="1620"/>
                </a:lnTo>
                <a:lnTo>
                  <a:pt x="3219" y="1567"/>
                </a:lnTo>
                <a:lnTo>
                  <a:pt x="3227" y="1512"/>
                </a:lnTo>
                <a:lnTo>
                  <a:pt x="3232" y="1455"/>
                </a:lnTo>
                <a:lnTo>
                  <a:pt x="3235" y="1396"/>
                </a:lnTo>
                <a:lnTo>
                  <a:pt x="3236" y="1334"/>
                </a:lnTo>
                <a:lnTo>
                  <a:pt x="3236" y="1334"/>
                </a:lnTo>
                <a:lnTo>
                  <a:pt x="3235" y="1295"/>
                </a:lnTo>
                <a:lnTo>
                  <a:pt x="3234" y="1255"/>
                </a:lnTo>
                <a:lnTo>
                  <a:pt x="3233" y="1217"/>
                </a:lnTo>
                <a:lnTo>
                  <a:pt x="3231" y="1178"/>
                </a:lnTo>
                <a:lnTo>
                  <a:pt x="3228" y="1141"/>
                </a:lnTo>
                <a:lnTo>
                  <a:pt x="3223" y="1105"/>
                </a:lnTo>
                <a:lnTo>
                  <a:pt x="3219" y="1068"/>
                </a:lnTo>
                <a:lnTo>
                  <a:pt x="3214" y="1032"/>
                </a:lnTo>
                <a:lnTo>
                  <a:pt x="3207" y="996"/>
                </a:lnTo>
                <a:lnTo>
                  <a:pt x="3201" y="961"/>
                </a:lnTo>
                <a:lnTo>
                  <a:pt x="3193" y="928"/>
                </a:lnTo>
                <a:lnTo>
                  <a:pt x="3186" y="894"/>
                </a:lnTo>
                <a:lnTo>
                  <a:pt x="3176" y="861"/>
                </a:lnTo>
                <a:lnTo>
                  <a:pt x="3166" y="828"/>
                </a:lnTo>
                <a:lnTo>
                  <a:pt x="3156" y="797"/>
                </a:lnTo>
                <a:lnTo>
                  <a:pt x="3145" y="765"/>
                </a:lnTo>
                <a:lnTo>
                  <a:pt x="3134" y="735"/>
                </a:lnTo>
                <a:lnTo>
                  <a:pt x="3121" y="705"/>
                </a:lnTo>
                <a:lnTo>
                  <a:pt x="3108" y="675"/>
                </a:lnTo>
                <a:lnTo>
                  <a:pt x="3093" y="646"/>
                </a:lnTo>
                <a:lnTo>
                  <a:pt x="3078" y="618"/>
                </a:lnTo>
                <a:lnTo>
                  <a:pt x="3063" y="590"/>
                </a:lnTo>
                <a:lnTo>
                  <a:pt x="3046" y="563"/>
                </a:lnTo>
                <a:lnTo>
                  <a:pt x="3030" y="537"/>
                </a:lnTo>
                <a:lnTo>
                  <a:pt x="3011" y="511"/>
                </a:lnTo>
                <a:lnTo>
                  <a:pt x="2993" y="486"/>
                </a:lnTo>
                <a:lnTo>
                  <a:pt x="2973" y="461"/>
                </a:lnTo>
                <a:lnTo>
                  <a:pt x="2954" y="437"/>
                </a:lnTo>
                <a:lnTo>
                  <a:pt x="2932" y="413"/>
                </a:lnTo>
                <a:lnTo>
                  <a:pt x="2910" y="390"/>
                </a:lnTo>
                <a:lnTo>
                  <a:pt x="2889" y="369"/>
                </a:lnTo>
                <a:lnTo>
                  <a:pt x="2865" y="347"/>
                </a:lnTo>
                <a:lnTo>
                  <a:pt x="2841" y="325"/>
                </a:lnTo>
                <a:lnTo>
                  <a:pt x="2816" y="306"/>
                </a:lnTo>
                <a:lnTo>
                  <a:pt x="2791" y="286"/>
                </a:lnTo>
                <a:lnTo>
                  <a:pt x="2765" y="267"/>
                </a:lnTo>
                <a:lnTo>
                  <a:pt x="2738" y="248"/>
                </a:lnTo>
                <a:lnTo>
                  <a:pt x="2710" y="231"/>
                </a:lnTo>
                <a:lnTo>
                  <a:pt x="2682" y="214"/>
                </a:lnTo>
                <a:lnTo>
                  <a:pt x="2651" y="198"/>
                </a:lnTo>
                <a:lnTo>
                  <a:pt x="2621" y="181"/>
                </a:lnTo>
                <a:lnTo>
                  <a:pt x="2591" y="166"/>
                </a:lnTo>
                <a:lnTo>
                  <a:pt x="2559" y="152"/>
                </a:lnTo>
                <a:lnTo>
                  <a:pt x="2526" y="138"/>
                </a:lnTo>
                <a:lnTo>
                  <a:pt x="2493" y="125"/>
                </a:lnTo>
                <a:lnTo>
                  <a:pt x="2458" y="112"/>
                </a:lnTo>
                <a:lnTo>
                  <a:pt x="2424" y="100"/>
                </a:lnTo>
                <a:lnTo>
                  <a:pt x="2388" y="89"/>
                </a:lnTo>
                <a:lnTo>
                  <a:pt x="2351" y="78"/>
                </a:lnTo>
                <a:lnTo>
                  <a:pt x="2313" y="69"/>
                </a:lnTo>
                <a:lnTo>
                  <a:pt x="2275" y="59"/>
                </a:lnTo>
                <a:lnTo>
                  <a:pt x="2236" y="50"/>
                </a:lnTo>
                <a:lnTo>
                  <a:pt x="2196" y="43"/>
                </a:lnTo>
                <a:lnTo>
                  <a:pt x="2156" y="35"/>
                </a:lnTo>
                <a:lnTo>
                  <a:pt x="2115" y="29"/>
                </a:lnTo>
                <a:lnTo>
                  <a:pt x="2072" y="23"/>
                </a:lnTo>
                <a:lnTo>
                  <a:pt x="2029" y="18"/>
                </a:lnTo>
                <a:lnTo>
                  <a:pt x="1985" y="13"/>
                </a:lnTo>
                <a:lnTo>
                  <a:pt x="1941" y="9"/>
                </a:lnTo>
                <a:lnTo>
                  <a:pt x="1895" y="6"/>
                </a:lnTo>
                <a:lnTo>
                  <a:pt x="1848" y="4"/>
                </a:lnTo>
                <a:lnTo>
                  <a:pt x="1801" y="1"/>
                </a:lnTo>
                <a:lnTo>
                  <a:pt x="1753" y="0"/>
                </a:lnTo>
                <a:lnTo>
                  <a:pt x="1703" y="0"/>
                </a:lnTo>
                <a:lnTo>
                  <a:pt x="179" y="0"/>
                </a:lnTo>
                <a:lnTo>
                  <a:pt x="179" y="0"/>
                </a:lnTo>
                <a:lnTo>
                  <a:pt x="154" y="1"/>
                </a:lnTo>
                <a:lnTo>
                  <a:pt x="131" y="3"/>
                </a:lnTo>
                <a:lnTo>
                  <a:pt x="112" y="6"/>
                </a:lnTo>
                <a:lnTo>
                  <a:pt x="93" y="10"/>
                </a:lnTo>
                <a:lnTo>
                  <a:pt x="77" y="16"/>
                </a:lnTo>
                <a:lnTo>
                  <a:pt x="62" y="23"/>
                </a:lnTo>
                <a:lnTo>
                  <a:pt x="49" y="32"/>
                </a:lnTo>
                <a:lnTo>
                  <a:pt x="38" y="42"/>
                </a:lnTo>
                <a:lnTo>
                  <a:pt x="28" y="53"/>
                </a:lnTo>
                <a:lnTo>
                  <a:pt x="21" y="66"/>
                </a:lnTo>
                <a:lnTo>
                  <a:pt x="14" y="82"/>
                </a:lnTo>
                <a:lnTo>
                  <a:pt x="9" y="99"/>
                </a:lnTo>
                <a:lnTo>
                  <a:pt x="5" y="117"/>
                </a:lnTo>
                <a:lnTo>
                  <a:pt x="2" y="138"/>
                </a:lnTo>
                <a:lnTo>
                  <a:pt x="1" y="161"/>
                </a:lnTo>
                <a:lnTo>
                  <a:pt x="0" y="186"/>
                </a:lnTo>
                <a:lnTo>
                  <a:pt x="0" y="4215"/>
                </a:lnTo>
                <a:lnTo>
                  <a:pt x="0" y="4215"/>
                </a:lnTo>
                <a:lnTo>
                  <a:pt x="1" y="4239"/>
                </a:lnTo>
                <a:lnTo>
                  <a:pt x="2" y="4262"/>
                </a:lnTo>
                <a:lnTo>
                  <a:pt x="5" y="4283"/>
                </a:lnTo>
                <a:lnTo>
                  <a:pt x="9" y="4302"/>
                </a:lnTo>
                <a:lnTo>
                  <a:pt x="14" y="4318"/>
                </a:lnTo>
                <a:lnTo>
                  <a:pt x="21" y="4334"/>
                </a:lnTo>
                <a:lnTo>
                  <a:pt x="28" y="4347"/>
                </a:lnTo>
                <a:lnTo>
                  <a:pt x="38" y="4358"/>
                </a:lnTo>
                <a:lnTo>
                  <a:pt x="49" y="4369"/>
                </a:lnTo>
                <a:lnTo>
                  <a:pt x="62" y="4377"/>
                </a:lnTo>
                <a:lnTo>
                  <a:pt x="77" y="4384"/>
                </a:lnTo>
                <a:lnTo>
                  <a:pt x="93" y="4390"/>
                </a:lnTo>
                <a:lnTo>
                  <a:pt x="112" y="4394"/>
                </a:lnTo>
                <a:lnTo>
                  <a:pt x="131" y="4397"/>
                </a:lnTo>
                <a:lnTo>
                  <a:pt x="154" y="4400"/>
                </a:lnTo>
                <a:lnTo>
                  <a:pt x="179" y="4400"/>
                </a:lnTo>
                <a:lnTo>
                  <a:pt x="807" y="4400"/>
                </a:lnTo>
                <a:lnTo>
                  <a:pt x="807" y="4400"/>
                </a:lnTo>
                <a:lnTo>
                  <a:pt x="832" y="4400"/>
                </a:lnTo>
                <a:lnTo>
                  <a:pt x="855" y="4397"/>
                </a:lnTo>
                <a:lnTo>
                  <a:pt x="874" y="4394"/>
                </a:lnTo>
                <a:lnTo>
                  <a:pt x="893" y="4390"/>
                </a:lnTo>
                <a:lnTo>
                  <a:pt x="909" y="4384"/>
                </a:lnTo>
                <a:lnTo>
                  <a:pt x="924" y="4377"/>
                </a:lnTo>
                <a:lnTo>
                  <a:pt x="937" y="4369"/>
                </a:lnTo>
                <a:lnTo>
                  <a:pt x="948" y="4358"/>
                </a:lnTo>
                <a:lnTo>
                  <a:pt x="958" y="4347"/>
                </a:lnTo>
                <a:lnTo>
                  <a:pt x="965" y="4334"/>
                </a:lnTo>
                <a:lnTo>
                  <a:pt x="972" y="4318"/>
                </a:lnTo>
                <a:lnTo>
                  <a:pt x="977" y="4302"/>
                </a:lnTo>
                <a:lnTo>
                  <a:pt x="981" y="4283"/>
                </a:lnTo>
                <a:lnTo>
                  <a:pt x="984" y="4262"/>
                </a:lnTo>
                <a:lnTo>
                  <a:pt x="985" y="4239"/>
                </a:lnTo>
                <a:lnTo>
                  <a:pt x="986" y="4215"/>
                </a:lnTo>
                <a:lnTo>
                  <a:pt x="986" y="814"/>
                </a:lnTo>
                <a:lnTo>
                  <a:pt x="1636" y="814"/>
                </a:lnTo>
                <a:lnTo>
                  <a:pt x="1636" y="814"/>
                </a:lnTo>
                <a:lnTo>
                  <a:pt x="1673" y="815"/>
                </a:lnTo>
                <a:lnTo>
                  <a:pt x="1710" y="816"/>
                </a:lnTo>
                <a:lnTo>
                  <a:pt x="1746" y="818"/>
                </a:lnTo>
                <a:lnTo>
                  <a:pt x="1779" y="822"/>
                </a:lnTo>
                <a:lnTo>
                  <a:pt x="1813" y="826"/>
                </a:lnTo>
                <a:lnTo>
                  <a:pt x="1844" y="831"/>
                </a:lnTo>
                <a:lnTo>
                  <a:pt x="1874" y="837"/>
                </a:lnTo>
                <a:lnTo>
                  <a:pt x="1904" y="844"/>
                </a:lnTo>
                <a:lnTo>
                  <a:pt x="1932" y="852"/>
                </a:lnTo>
                <a:lnTo>
                  <a:pt x="1959" y="862"/>
                </a:lnTo>
                <a:lnTo>
                  <a:pt x="1984" y="872"/>
                </a:lnTo>
                <a:lnTo>
                  <a:pt x="2009" y="882"/>
                </a:lnTo>
                <a:lnTo>
                  <a:pt x="2032" y="894"/>
                </a:lnTo>
                <a:lnTo>
                  <a:pt x="2053" y="908"/>
                </a:lnTo>
                <a:lnTo>
                  <a:pt x="2074" y="922"/>
                </a:lnTo>
                <a:lnTo>
                  <a:pt x="2093" y="938"/>
                </a:lnTo>
                <a:lnTo>
                  <a:pt x="2112" y="954"/>
                </a:lnTo>
                <a:lnTo>
                  <a:pt x="2129" y="972"/>
                </a:lnTo>
                <a:lnTo>
                  <a:pt x="2145" y="991"/>
                </a:lnTo>
                <a:lnTo>
                  <a:pt x="2159" y="1011"/>
                </a:lnTo>
                <a:lnTo>
                  <a:pt x="2174" y="1032"/>
                </a:lnTo>
                <a:lnTo>
                  <a:pt x="2185" y="1055"/>
                </a:lnTo>
                <a:lnTo>
                  <a:pt x="2197" y="1079"/>
                </a:lnTo>
                <a:lnTo>
                  <a:pt x="2207" y="1103"/>
                </a:lnTo>
                <a:lnTo>
                  <a:pt x="2216" y="1129"/>
                </a:lnTo>
                <a:lnTo>
                  <a:pt x="2223" y="1157"/>
                </a:lnTo>
                <a:lnTo>
                  <a:pt x="2230" y="1186"/>
                </a:lnTo>
                <a:lnTo>
                  <a:pt x="2235" y="1215"/>
                </a:lnTo>
                <a:lnTo>
                  <a:pt x="2239" y="1246"/>
                </a:lnTo>
                <a:lnTo>
                  <a:pt x="2242" y="1279"/>
                </a:lnTo>
                <a:lnTo>
                  <a:pt x="2244" y="1313"/>
                </a:lnTo>
                <a:lnTo>
                  <a:pt x="2244" y="1348"/>
                </a:lnTo>
                <a:lnTo>
                  <a:pt x="2244" y="1348"/>
                </a:lnTo>
                <a:lnTo>
                  <a:pt x="2244" y="1380"/>
                </a:lnTo>
                <a:lnTo>
                  <a:pt x="2243" y="1411"/>
                </a:lnTo>
                <a:lnTo>
                  <a:pt x="2241" y="1440"/>
                </a:lnTo>
                <a:lnTo>
                  <a:pt x="2237" y="1469"/>
                </a:lnTo>
                <a:lnTo>
                  <a:pt x="2233" y="1495"/>
                </a:lnTo>
                <a:lnTo>
                  <a:pt x="2229" y="1521"/>
                </a:lnTo>
                <a:lnTo>
                  <a:pt x="2223" y="1544"/>
                </a:lnTo>
                <a:lnTo>
                  <a:pt x="2217" y="1568"/>
                </a:lnTo>
                <a:lnTo>
                  <a:pt x="2210" y="1590"/>
                </a:lnTo>
                <a:lnTo>
                  <a:pt x="2203" y="1612"/>
                </a:lnTo>
                <a:lnTo>
                  <a:pt x="2195" y="1631"/>
                </a:lnTo>
                <a:lnTo>
                  <a:pt x="2187" y="1651"/>
                </a:lnTo>
                <a:lnTo>
                  <a:pt x="2177" y="1668"/>
                </a:lnTo>
                <a:lnTo>
                  <a:pt x="2167" y="1685"/>
                </a:lnTo>
                <a:lnTo>
                  <a:pt x="2156" y="1702"/>
                </a:lnTo>
                <a:lnTo>
                  <a:pt x="2146" y="1717"/>
                </a:lnTo>
                <a:lnTo>
                  <a:pt x="2135" y="1732"/>
                </a:lnTo>
                <a:lnTo>
                  <a:pt x="2123" y="1745"/>
                </a:lnTo>
                <a:lnTo>
                  <a:pt x="2111" y="1758"/>
                </a:lnTo>
                <a:lnTo>
                  <a:pt x="2099" y="1771"/>
                </a:lnTo>
                <a:lnTo>
                  <a:pt x="2086" y="1782"/>
                </a:lnTo>
                <a:lnTo>
                  <a:pt x="2073" y="1793"/>
                </a:lnTo>
                <a:lnTo>
                  <a:pt x="2045" y="1813"/>
                </a:lnTo>
                <a:lnTo>
                  <a:pt x="2017" y="1832"/>
                </a:lnTo>
                <a:lnTo>
                  <a:pt x="1988" y="1847"/>
                </a:lnTo>
                <a:lnTo>
                  <a:pt x="1959" y="1862"/>
                </a:lnTo>
                <a:lnTo>
                  <a:pt x="1930" y="1875"/>
                </a:lnTo>
                <a:lnTo>
                  <a:pt x="1930" y="1875"/>
                </a:lnTo>
                <a:lnTo>
                  <a:pt x="1894" y="1889"/>
                </a:lnTo>
                <a:lnTo>
                  <a:pt x="1861" y="1899"/>
                </a:lnTo>
                <a:lnTo>
                  <a:pt x="1831" y="1906"/>
                </a:lnTo>
                <a:lnTo>
                  <a:pt x="1803" y="1913"/>
                </a:lnTo>
                <a:lnTo>
                  <a:pt x="1754" y="1923"/>
                </a:lnTo>
                <a:lnTo>
                  <a:pt x="1734" y="1928"/>
                </a:lnTo>
                <a:lnTo>
                  <a:pt x="1714" y="1935"/>
                </a:lnTo>
                <a:lnTo>
                  <a:pt x="1705" y="1939"/>
                </a:lnTo>
                <a:lnTo>
                  <a:pt x="1696" y="1944"/>
                </a:lnTo>
                <a:lnTo>
                  <a:pt x="1688" y="1950"/>
                </a:lnTo>
                <a:lnTo>
                  <a:pt x="1679" y="1955"/>
                </a:lnTo>
                <a:lnTo>
                  <a:pt x="1672" y="1963"/>
                </a:lnTo>
                <a:lnTo>
                  <a:pt x="1664" y="1971"/>
                </a:lnTo>
                <a:lnTo>
                  <a:pt x="1658" y="1980"/>
                </a:lnTo>
                <a:lnTo>
                  <a:pt x="1650" y="1991"/>
                </a:lnTo>
                <a:lnTo>
                  <a:pt x="1644" y="2003"/>
                </a:lnTo>
                <a:lnTo>
                  <a:pt x="1637" y="2016"/>
                </a:lnTo>
                <a:lnTo>
                  <a:pt x="1631" y="2030"/>
                </a:lnTo>
                <a:lnTo>
                  <a:pt x="1625" y="2046"/>
                </a:lnTo>
                <a:lnTo>
                  <a:pt x="1613" y="2084"/>
                </a:lnTo>
                <a:lnTo>
                  <a:pt x="1601" y="2128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latin typeface="+mn-lt"/>
            </a:endParaRPr>
          </a:p>
        </p:txBody>
      </p:sp>
      <p:sp>
        <p:nvSpPr>
          <p:cNvPr id="5" name="Freeform 17"/>
          <p:cNvSpPr>
            <a:spLocks/>
          </p:cNvSpPr>
          <p:nvPr userDrawn="1"/>
        </p:nvSpPr>
        <p:spPr bwMode="auto">
          <a:xfrm>
            <a:off x="9886950" y="5726113"/>
            <a:ext cx="53975" cy="69850"/>
          </a:xfrm>
          <a:custGeom>
            <a:avLst/>
            <a:gdLst/>
            <a:ahLst/>
            <a:cxnLst>
              <a:cxn ang="0">
                <a:pos x="3543" y="1904"/>
              </a:cxn>
              <a:cxn ang="0">
                <a:pos x="3475" y="1821"/>
              </a:cxn>
              <a:cxn ang="0">
                <a:pos x="2251" y="1806"/>
              </a:cxn>
              <a:cxn ang="0">
                <a:pos x="2121" y="1836"/>
              </a:cxn>
              <a:cxn ang="0">
                <a:pos x="2075" y="1944"/>
              </a:cxn>
              <a:cxn ang="0">
                <a:pos x="2078" y="2531"/>
              </a:cxn>
              <a:cxn ang="0">
                <a:pos x="2134" y="2625"/>
              </a:cxn>
              <a:cxn ang="0">
                <a:pos x="2573" y="2647"/>
              </a:cxn>
              <a:cxn ang="0">
                <a:pos x="2237" y="3619"/>
              </a:cxn>
              <a:cxn ang="0">
                <a:pos x="1994" y="3604"/>
              </a:cxn>
              <a:cxn ang="0">
                <a:pos x="1752" y="3547"/>
              </a:cxn>
              <a:cxn ang="0">
                <a:pos x="1554" y="3454"/>
              </a:cxn>
              <a:cxn ang="0">
                <a:pos x="1395" y="3326"/>
              </a:cxn>
              <a:cxn ang="0">
                <a:pos x="1272" y="3166"/>
              </a:cxn>
              <a:cxn ang="0">
                <a:pos x="1181" y="2976"/>
              </a:cxn>
              <a:cxn ang="0">
                <a:pos x="1106" y="2696"/>
              </a:cxn>
              <a:cxn ang="0">
                <a:pos x="1067" y="2190"/>
              </a:cxn>
              <a:cxn ang="0">
                <a:pos x="1087" y="1832"/>
              </a:cxn>
              <a:cxn ang="0">
                <a:pos x="1134" y="1575"/>
              </a:cxn>
              <a:cxn ang="0">
                <a:pos x="1211" y="1365"/>
              </a:cxn>
              <a:cxn ang="0">
                <a:pos x="1319" y="1198"/>
              </a:cxn>
              <a:cxn ang="0">
                <a:pos x="1456" y="1071"/>
              </a:cxn>
              <a:cxn ang="0">
                <a:pos x="1626" y="979"/>
              </a:cxn>
              <a:cxn ang="0">
                <a:pos x="1827" y="919"/>
              </a:cxn>
              <a:cxn ang="0">
                <a:pos x="2247" y="876"/>
              </a:cxn>
              <a:cxn ang="0">
                <a:pos x="2859" y="893"/>
              </a:cxn>
              <a:cxn ang="0">
                <a:pos x="3245" y="912"/>
              </a:cxn>
              <a:cxn ang="0">
                <a:pos x="3342" y="872"/>
              </a:cxn>
              <a:cxn ang="0">
                <a:pos x="3469" y="260"/>
              </a:cxn>
              <a:cxn ang="0">
                <a:pos x="3468" y="136"/>
              </a:cxn>
              <a:cxn ang="0">
                <a:pos x="3387" y="60"/>
              </a:cxn>
              <a:cxn ang="0">
                <a:pos x="3148" y="29"/>
              </a:cxn>
              <a:cxn ang="0">
                <a:pos x="2504" y="2"/>
              </a:cxn>
              <a:cxn ang="0">
                <a:pos x="1968" y="9"/>
              </a:cxn>
              <a:cxn ang="0">
                <a:pos x="1512" y="71"/>
              </a:cxn>
              <a:cxn ang="0">
                <a:pos x="1121" y="189"/>
              </a:cxn>
              <a:cxn ang="0">
                <a:pos x="794" y="361"/>
              </a:cxn>
              <a:cxn ang="0">
                <a:pos x="526" y="584"/>
              </a:cxn>
              <a:cxn ang="0">
                <a:pos x="316" y="856"/>
              </a:cxn>
              <a:cxn ang="0">
                <a:pos x="161" y="1173"/>
              </a:cxn>
              <a:cxn ang="0">
                <a:pos x="59" y="1536"/>
              </a:cxn>
              <a:cxn ang="0">
                <a:pos x="7" y="1940"/>
              </a:cxn>
              <a:cxn ang="0">
                <a:pos x="2" y="2314"/>
              </a:cxn>
              <a:cxn ang="0">
                <a:pos x="33" y="2732"/>
              </a:cxn>
              <a:cxn ang="0">
                <a:pos x="109" y="3118"/>
              </a:cxn>
              <a:cxn ang="0">
                <a:pos x="235" y="3465"/>
              </a:cxn>
              <a:cxn ang="0">
                <a:pos x="414" y="3768"/>
              </a:cxn>
              <a:cxn ang="0">
                <a:pos x="650" y="4026"/>
              </a:cxn>
              <a:cxn ang="0">
                <a:pos x="950" y="4231"/>
              </a:cxn>
              <a:cxn ang="0">
                <a:pos x="1319" y="4381"/>
              </a:cxn>
              <a:cxn ang="0">
                <a:pos x="1758" y="4469"/>
              </a:cxn>
              <a:cxn ang="0">
                <a:pos x="2196" y="4494"/>
              </a:cxn>
              <a:cxn ang="0">
                <a:pos x="2935" y="4478"/>
              </a:cxn>
              <a:cxn ang="0">
                <a:pos x="3306" y="4439"/>
              </a:cxn>
              <a:cxn ang="0">
                <a:pos x="3455" y="4396"/>
              </a:cxn>
              <a:cxn ang="0">
                <a:pos x="3538" y="4303"/>
              </a:cxn>
            </a:cxnLst>
            <a:rect l="0" t="0" r="r" b="b"/>
            <a:pathLst>
              <a:path w="3551" h="4494">
                <a:moveTo>
                  <a:pt x="3551" y="4187"/>
                </a:moveTo>
                <a:lnTo>
                  <a:pt x="3551" y="1990"/>
                </a:lnTo>
                <a:lnTo>
                  <a:pt x="3551" y="1990"/>
                </a:lnTo>
                <a:lnTo>
                  <a:pt x="3551" y="1966"/>
                </a:lnTo>
                <a:lnTo>
                  <a:pt x="3550" y="1944"/>
                </a:lnTo>
                <a:lnTo>
                  <a:pt x="3546" y="1923"/>
                </a:lnTo>
                <a:lnTo>
                  <a:pt x="3543" y="1904"/>
                </a:lnTo>
                <a:lnTo>
                  <a:pt x="3538" y="1887"/>
                </a:lnTo>
                <a:lnTo>
                  <a:pt x="3531" y="1872"/>
                </a:lnTo>
                <a:lnTo>
                  <a:pt x="3522" y="1859"/>
                </a:lnTo>
                <a:lnTo>
                  <a:pt x="3514" y="1847"/>
                </a:lnTo>
                <a:lnTo>
                  <a:pt x="3502" y="1836"/>
                </a:lnTo>
                <a:lnTo>
                  <a:pt x="3490" y="1829"/>
                </a:lnTo>
                <a:lnTo>
                  <a:pt x="3475" y="1821"/>
                </a:lnTo>
                <a:lnTo>
                  <a:pt x="3459" y="1816"/>
                </a:lnTo>
                <a:lnTo>
                  <a:pt x="3440" y="1811"/>
                </a:lnTo>
                <a:lnTo>
                  <a:pt x="3421" y="1808"/>
                </a:lnTo>
                <a:lnTo>
                  <a:pt x="3398" y="1806"/>
                </a:lnTo>
                <a:lnTo>
                  <a:pt x="3373" y="1806"/>
                </a:lnTo>
                <a:lnTo>
                  <a:pt x="2251" y="1806"/>
                </a:lnTo>
                <a:lnTo>
                  <a:pt x="2251" y="1806"/>
                </a:lnTo>
                <a:lnTo>
                  <a:pt x="2227" y="1806"/>
                </a:lnTo>
                <a:lnTo>
                  <a:pt x="2204" y="1808"/>
                </a:lnTo>
                <a:lnTo>
                  <a:pt x="2184" y="1811"/>
                </a:lnTo>
                <a:lnTo>
                  <a:pt x="2166" y="1816"/>
                </a:lnTo>
                <a:lnTo>
                  <a:pt x="2150" y="1821"/>
                </a:lnTo>
                <a:lnTo>
                  <a:pt x="2134" y="1829"/>
                </a:lnTo>
                <a:lnTo>
                  <a:pt x="2121" y="1836"/>
                </a:lnTo>
                <a:lnTo>
                  <a:pt x="2111" y="1847"/>
                </a:lnTo>
                <a:lnTo>
                  <a:pt x="2101" y="1859"/>
                </a:lnTo>
                <a:lnTo>
                  <a:pt x="2093" y="1872"/>
                </a:lnTo>
                <a:lnTo>
                  <a:pt x="2087" y="1887"/>
                </a:lnTo>
                <a:lnTo>
                  <a:pt x="2081" y="1904"/>
                </a:lnTo>
                <a:lnTo>
                  <a:pt x="2078" y="1923"/>
                </a:lnTo>
                <a:lnTo>
                  <a:pt x="2075" y="1944"/>
                </a:lnTo>
                <a:lnTo>
                  <a:pt x="2074" y="1966"/>
                </a:lnTo>
                <a:lnTo>
                  <a:pt x="2073" y="1990"/>
                </a:lnTo>
                <a:lnTo>
                  <a:pt x="2073" y="2463"/>
                </a:lnTo>
                <a:lnTo>
                  <a:pt x="2073" y="2463"/>
                </a:lnTo>
                <a:lnTo>
                  <a:pt x="2074" y="2488"/>
                </a:lnTo>
                <a:lnTo>
                  <a:pt x="2075" y="2510"/>
                </a:lnTo>
                <a:lnTo>
                  <a:pt x="2078" y="2531"/>
                </a:lnTo>
                <a:lnTo>
                  <a:pt x="2081" y="2549"/>
                </a:lnTo>
                <a:lnTo>
                  <a:pt x="2087" y="2567"/>
                </a:lnTo>
                <a:lnTo>
                  <a:pt x="2093" y="2581"/>
                </a:lnTo>
                <a:lnTo>
                  <a:pt x="2101" y="2595"/>
                </a:lnTo>
                <a:lnTo>
                  <a:pt x="2111" y="2607"/>
                </a:lnTo>
                <a:lnTo>
                  <a:pt x="2121" y="2616"/>
                </a:lnTo>
                <a:lnTo>
                  <a:pt x="2134" y="2625"/>
                </a:lnTo>
                <a:lnTo>
                  <a:pt x="2150" y="2632"/>
                </a:lnTo>
                <a:lnTo>
                  <a:pt x="2166" y="2638"/>
                </a:lnTo>
                <a:lnTo>
                  <a:pt x="2184" y="2643"/>
                </a:lnTo>
                <a:lnTo>
                  <a:pt x="2204" y="2645"/>
                </a:lnTo>
                <a:lnTo>
                  <a:pt x="2227" y="2647"/>
                </a:lnTo>
                <a:lnTo>
                  <a:pt x="2251" y="2647"/>
                </a:lnTo>
                <a:lnTo>
                  <a:pt x="2573" y="2647"/>
                </a:lnTo>
                <a:lnTo>
                  <a:pt x="2573" y="3605"/>
                </a:lnTo>
                <a:lnTo>
                  <a:pt x="2573" y="3605"/>
                </a:lnTo>
                <a:lnTo>
                  <a:pt x="2553" y="3608"/>
                </a:lnTo>
                <a:lnTo>
                  <a:pt x="2526" y="3610"/>
                </a:lnTo>
                <a:lnTo>
                  <a:pt x="2449" y="3614"/>
                </a:lnTo>
                <a:lnTo>
                  <a:pt x="2350" y="3618"/>
                </a:lnTo>
                <a:lnTo>
                  <a:pt x="2237" y="3619"/>
                </a:lnTo>
                <a:lnTo>
                  <a:pt x="2237" y="3619"/>
                </a:lnTo>
                <a:lnTo>
                  <a:pt x="2194" y="3619"/>
                </a:lnTo>
                <a:lnTo>
                  <a:pt x="2152" y="3618"/>
                </a:lnTo>
                <a:lnTo>
                  <a:pt x="2111" y="3616"/>
                </a:lnTo>
                <a:lnTo>
                  <a:pt x="2071" y="3612"/>
                </a:lnTo>
                <a:lnTo>
                  <a:pt x="2032" y="3608"/>
                </a:lnTo>
                <a:lnTo>
                  <a:pt x="1994" y="3604"/>
                </a:lnTo>
                <a:lnTo>
                  <a:pt x="1957" y="3598"/>
                </a:lnTo>
                <a:lnTo>
                  <a:pt x="1920" y="3592"/>
                </a:lnTo>
                <a:lnTo>
                  <a:pt x="1885" y="3584"/>
                </a:lnTo>
                <a:lnTo>
                  <a:pt x="1851" y="3577"/>
                </a:lnTo>
                <a:lnTo>
                  <a:pt x="1817" y="3568"/>
                </a:lnTo>
                <a:lnTo>
                  <a:pt x="1784" y="3558"/>
                </a:lnTo>
                <a:lnTo>
                  <a:pt x="1752" y="3547"/>
                </a:lnTo>
                <a:lnTo>
                  <a:pt x="1722" y="3536"/>
                </a:lnTo>
                <a:lnTo>
                  <a:pt x="1691" y="3525"/>
                </a:lnTo>
                <a:lnTo>
                  <a:pt x="1662" y="3512"/>
                </a:lnTo>
                <a:lnTo>
                  <a:pt x="1634" y="3499"/>
                </a:lnTo>
                <a:lnTo>
                  <a:pt x="1607" y="3484"/>
                </a:lnTo>
                <a:lnTo>
                  <a:pt x="1580" y="3469"/>
                </a:lnTo>
                <a:lnTo>
                  <a:pt x="1554" y="3454"/>
                </a:lnTo>
                <a:lnTo>
                  <a:pt x="1529" y="3438"/>
                </a:lnTo>
                <a:lnTo>
                  <a:pt x="1505" y="3421"/>
                </a:lnTo>
                <a:lnTo>
                  <a:pt x="1481" y="3403"/>
                </a:lnTo>
                <a:lnTo>
                  <a:pt x="1458" y="3385"/>
                </a:lnTo>
                <a:lnTo>
                  <a:pt x="1437" y="3365"/>
                </a:lnTo>
                <a:lnTo>
                  <a:pt x="1415" y="3346"/>
                </a:lnTo>
                <a:lnTo>
                  <a:pt x="1395" y="3326"/>
                </a:lnTo>
                <a:lnTo>
                  <a:pt x="1375" y="3305"/>
                </a:lnTo>
                <a:lnTo>
                  <a:pt x="1356" y="3283"/>
                </a:lnTo>
                <a:lnTo>
                  <a:pt x="1338" y="3261"/>
                </a:lnTo>
                <a:lnTo>
                  <a:pt x="1321" y="3238"/>
                </a:lnTo>
                <a:lnTo>
                  <a:pt x="1303" y="3215"/>
                </a:lnTo>
                <a:lnTo>
                  <a:pt x="1287" y="3191"/>
                </a:lnTo>
                <a:lnTo>
                  <a:pt x="1272" y="3166"/>
                </a:lnTo>
                <a:lnTo>
                  <a:pt x="1257" y="3140"/>
                </a:lnTo>
                <a:lnTo>
                  <a:pt x="1243" y="3115"/>
                </a:lnTo>
                <a:lnTo>
                  <a:pt x="1230" y="3088"/>
                </a:lnTo>
                <a:lnTo>
                  <a:pt x="1217" y="3061"/>
                </a:lnTo>
                <a:lnTo>
                  <a:pt x="1204" y="3034"/>
                </a:lnTo>
                <a:lnTo>
                  <a:pt x="1193" y="3005"/>
                </a:lnTo>
                <a:lnTo>
                  <a:pt x="1181" y="2976"/>
                </a:lnTo>
                <a:lnTo>
                  <a:pt x="1171" y="2947"/>
                </a:lnTo>
                <a:lnTo>
                  <a:pt x="1161" y="2918"/>
                </a:lnTo>
                <a:lnTo>
                  <a:pt x="1152" y="2887"/>
                </a:lnTo>
                <a:lnTo>
                  <a:pt x="1143" y="2857"/>
                </a:lnTo>
                <a:lnTo>
                  <a:pt x="1134" y="2826"/>
                </a:lnTo>
                <a:lnTo>
                  <a:pt x="1119" y="2762"/>
                </a:lnTo>
                <a:lnTo>
                  <a:pt x="1106" y="2696"/>
                </a:lnTo>
                <a:lnTo>
                  <a:pt x="1095" y="2628"/>
                </a:lnTo>
                <a:lnTo>
                  <a:pt x="1087" y="2559"/>
                </a:lnTo>
                <a:lnTo>
                  <a:pt x="1080" y="2489"/>
                </a:lnTo>
                <a:lnTo>
                  <a:pt x="1075" y="2416"/>
                </a:lnTo>
                <a:lnTo>
                  <a:pt x="1070" y="2341"/>
                </a:lnTo>
                <a:lnTo>
                  <a:pt x="1068" y="2267"/>
                </a:lnTo>
                <a:lnTo>
                  <a:pt x="1067" y="2190"/>
                </a:lnTo>
                <a:lnTo>
                  <a:pt x="1067" y="2190"/>
                </a:lnTo>
                <a:lnTo>
                  <a:pt x="1068" y="2093"/>
                </a:lnTo>
                <a:lnTo>
                  <a:pt x="1073" y="2002"/>
                </a:lnTo>
                <a:lnTo>
                  <a:pt x="1075" y="1958"/>
                </a:lnTo>
                <a:lnTo>
                  <a:pt x="1078" y="1914"/>
                </a:lnTo>
                <a:lnTo>
                  <a:pt x="1082" y="1873"/>
                </a:lnTo>
                <a:lnTo>
                  <a:pt x="1087" y="1832"/>
                </a:lnTo>
                <a:lnTo>
                  <a:pt x="1091" y="1792"/>
                </a:lnTo>
                <a:lnTo>
                  <a:pt x="1096" y="1754"/>
                </a:lnTo>
                <a:lnTo>
                  <a:pt x="1103" y="1716"/>
                </a:lnTo>
                <a:lnTo>
                  <a:pt x="1109" y="1679"/>
                </a:lnTo>
                <a:lnTo>
                  <a:pt x="1117" y="1643"/>
                </a:lnTo>
                <a:lnTo>
                  <a:pt x="1126" y="1609"/>
                </a:lnTo>
                <a:lnTo>
                  <a:pt x="1134" y="1575"/>
                </a:lnTo>
                <a:lnTo>
                  <a:pt x="1143" y="1542"/>
                </a:lnTo>
                <a:lnTo>
                  <a:pt x="1153" y="1510"/>
                </a:lnTo>
                <a:lnTo>
                  <a:pt x="1164" y="1480"/>
                </a:lnTo>
                <a:lnTo>
                  <a:pt x="1174" y="1449"/>
                </a:lnTo>
                <a:lnTo>
                  <a:pt x="1186" y="1420"/>
                </a:lnTo>
                <a:lnTo>
                  <a:pt x="1198" y="1392"/>
                </a:lnTo>
                <a:lnTo>
                  <a:pt x="1211" y="1365"/>
                </a:lnTo>
                <a:lnTo>
                  <a:pt x="1224" y="1339"/>
                </a:lnTo>
                <a:lnTo>
                  <a:pt x="1238" y="1313"/>
                </a:lnTo>
                <a:lnTo>
                  <a:pt x="1254" y="1289"/>
                </a:lnTo>
                <a:lnTo>
                  <a:pt x="1269" y="1265"/>
                </a:lnTo>
                <a:lnTo>
                  <a:pt x="1285" y="1241"/>
                </a:lnTo>
                <a:lnTo>
                  <a:pt x="1301" y="1220"/>
                </a:lnTo>
                <a:lnTo>
                  <a:pt x="1319" y="1198"/>
                </a:lnTo>
                <a:lnTo>
                  <a:pt x="1336" y="1179"/>
                </a:lnTo>
                <a:lnTo>
                  <a:pt x="1354" y="1158"/>
                </a:lnTo>
                <a:lnTo>
                  <a:pt x="1374" y="1140"/>
                </a:lnTo>
                <a:lnTo>
                  <a:pt x="1393" y="1121"/>
                </a:lnTo>
                <a:lnTo>
                  <a:pt x="1414" y="1104"/>
                </a:lnTo>
                <a:lnTo>
                  <a:pt x="1434" y="1088"/>
                </a:lnTo>
                <a:lnTo>
                  <a:pt x="1456" y="1071"/>
                </a:lnTo>
                <a:lnTo>
                  <a:pt x="1479" y="1056"/>
                </a:lnTo>
                <a:lnTo>
                  <a:pt x="1502" y="1042"/>
                </a:lnTo>
                <a:lnTo>
                  <a:pt x="1525" y="1028"/>
                </a:lnTo>
                <a:lnTo>
                  <a:pt x="1549" y="1015"/>
                </a:lnTo>
                <a:lnTo>
                  <a:pt x="1574" y="1002"/>
                </a:lnTo>
                <a:lnTo>
                  <a:pt x="1599" y="991"/>
                </a:lnTo>
                <a:lnTo>
                  <a:pt x="1626" y="979"/>
                </a:lnTo>
                <a:lnTo>
                  <a:pt x="1652" y="969"/>
                </a:lnTo>
                <a:lnTo>
                  <a:pt x="1680" y="960"/>
                </a:lnTo>
                <a:lnTo>
                  <a:pt x="1708" y="950"/>
                </a:lnTo>
                <a:lnTo>
                  <a:pt x="1737" y="941"/>
                </a:lnTo>
                <a:lnTo>
                  <a:pt x="1766" y="934"/>
                </a:lnTo>
                <a:lnTo>
                  <a:pt x="1796" y="926"/>
                </a:lnTo>
                <a:lnTo>
                  <a:pt x="1827" y="919"/>
                </a:lnTo>
                <a:lnTo>
                  <a:pt x="1858" y="912"/>
                </a:lnTo>
                <a:lnTo>
                  <a:pt x="1891" y="907"/>
                </a:lnTo>
                <a:lnTo>
                  <a:pt x="1957" y="897"/>
                </a:lnTo>
                <a:lnTo>
                  <a:pt x="2025" y="888"/>
                </a:lnTo>
                <a:lnTo>
                  <a:pt x="2097" y="883"/>
                </a:lnTo>
                <a:lnTo>
                  <a:pt x="2170" y="878"/>
                </a:lnTo>
                <a:lnTo>
                  <a:pt x="2247" y="876"/>
                </a:lnTo>
                <a:lnTo>
                  <a:pt x="2326" y="875"/>
                </a:lnTo>
                <a:lnTo>
                  <a:pt x="2326" y="875"/>
                </a:lnTo>
                <a:lnTo>
                  <a:pt x="2428" y="876"/>
                </a:lnTo>
                <a:lnTo>
                  <a:pt x="2534" y="878"/>
                </a:lnTo>
                <a:lnTo>
                  <a:pt x="2644" y="883"/>
                </a:lnTo>
                <a:lnTo>
                  <a:pt x="2753" y="887"/>
                </a:lnTo>
                <a:lnTo>
                  <a:pt x="2859" y="893"/>
                </a:lnTo>
                <a:lnTo>
                  <a:pt x="2960" y="898"/>
                </a:lnTo>
                <a:lnTo>
                  <a:pt x="3133" y="910"/>
                </a:lnTo>
                <a:lnTo>
                  <a:pt x="3133" y="910"/>
                </a:lnTo>
                <a:lnTo>
                  <a:pt x="3166" y="912"/>
                </a:lnTo>
                <a:lnTo>
                  <a:pt x="3194" y="913"/>
                </a:lnTo>
                <a:lnTo>
                  <a:pt x="3221" y="913"/>
                </a:lnTo>
                <a:lnTo>
                  <a:pt x="3245" y="912"/>
                </a:lnTo>
                <a:lnTo>
                  <a:pt x="3266" y="909"/>
                </a:lnTo>
                <a:lnTo>
                  <a:pt x="3285" y="906"/>
                </a:lnTo>
                <a:lnTo>
                  <a:pt x="3301" y="900"/>
                </a:lnTo>
                <a:lnTo>
                  <a:pt x="3317" y="893"/>
                </a:lnTo>
                <a:lnTo>
                  <a:pt x="3323" y="888"/>
                </a:lnTo>
                <a:lnTo>
                  <a:pt x="3330" y="883"/>
                </a:lnTo>
                <a:lnTo>
                  <a:pt x="3342" y="872"/>
                </a:lnTo>
                <a:lnTo>
                  <a:pt x="3352" y="858"/>
                </a:lnTo>
                <a:lnTo>
                  <a:pt x="3361" y="842"/>
                </a:lnTo>
                <a:lnTo>
                  <a:pt x="3369" y="823"/>
                </a:lnTo>
                <a:lnTo>
                  <a:pt x="3375" y="803"/>
                </a:lnTo>
                <a:lnTo>
                  <a:pt x="3382" y="779"/>
                </a:lnTo>
                <a:lnTo>
                  <a:pt x="3387" y="752"/>
                </a:lnTo>
                <a:lnTo>
                  <a:pt x="3469" y="260"/>
                </a:lnTo>
                <a:lnTo>
                  <a:pt x="3469" y="260"/>
                </a:lnTo>
                <a:lnTo>
                  <a:pt x="3473" y="235"/>
                </a:lnTo>
                <a:lnTo>
                  <a:pt x="3475" y="212"/>
                </a:lnTo>
                <a:lnTo>
                  <a:pt x="3475" y="190"/>
                </a:lnTo>
                <a:lnTo>
                  <a:pt x="3475" y="171"/>
                </a:lnTo>
                <a:lnTo>
                  <a:pt x="3473" y="152"/>
                </a:lnTo>
                <a:lnTo>
                  <a:pt x="3468" y="136"/>
                </a:lnTo>
                <a:lnTo>
                  <a:pt x="3463" y="121"/>
                </a:lnTo>
                <a:lnTo>
                  <a:pt x="3455" y="107"/>
                </a:lnTo>
                <a:lnTo>
                  <a:pt x="3446" y="95"/>
                </a:lnTo>
                <a:lnTo>
                  <a:pt x="3435" y="84"/>
                </a:lnTo>
                <a:lnTo>
                  <a:pt x="3422" y="76"/>
                </a:lnTo>
                <a:lnTo>
                  <a:pt x="3405" y="67"/>
                </a:lnTo>
                <a:lnTo>
                  <a:pt x="3387" y="60"/>
                </a:lnTo>
                <a:lnTo>
                  <a:pt x="3366" y="55"/>
                </a:lnTo>
                <a:lnTo>
                  <a:pt x="3344" y="51"/>
                </a:lnTo>
                <a:lnTo>
                  <a:pt x="3319" y="47"/>
                </a:lnTo>
                <a:lnTo>
                  <a:pt x="3319" y="47"/>
                </a:lnTo>
                <a:lnTo>
                  <a:pt x="3288" y="43"/>
                </a:lnTo>
                <a:lnTo>
                  <a:pt x="3232" y="37"/>
                </a:lnTo>
                <a:lnTo>
                  <a:pt x="3148" y="29"/>
                </a:lnTo>
                <a:lnTo>
                  <a:pt x="3035" y="21"/>
                </a:lnTo>
                <a:lnTo>
                  <a:pt x="2967" y="17"/>
                </a:lnTo>
                <a:lnTo>
                  <a:pt x="2891" y="13"/>
                </a:lnTo>
                <a:lnTo>
                  <a:pt x="2806" y="9"/>
                </a:lnTo>
                <a:lnTo>
                  <a:pt x="2714" y="6"/>
                </a:lnTo>
                <a:lnTo>
                  <a:pt x="2613" y="3"/>
                </a:lnTo>
                <a:lnTo>
                  <a:pt x="2504" y="2"/>
                </a:lnTo>
                <a:lnTo>
                  <a:pt x="2386" y="0"/>
                </a:lnTo>
                <a:lnTo>
                  <a:pt x="2258" y="0"/>
                </a:lnTo>
                <a:lnTo>
                  <a:pt x="2258" y="0"/>
                </a:lnTo>
                <a:lnTo>
                  <a:pt x="2183" y="0"/>
                </a:lnTo>
                <a:lnTo>
                  <a:pt x="2111" y="2"/>
                </a:lnTo>
                <a:lnTo>
                  <a:pt x="2038" y="5"/>
                </a:lnTo>
                <a:lnTo>
                  <a:pt x="1968" y="9"/>
                </a:lnTo>
                <a:lnTo>
                  <a:pt x="1898" y="15"/>
                </a:lnTo>
                <a:lnTo>
                  <a:pt x="1831" y="21"/>
                </a:lnTo>
                <a:lnTo>
                  <a:pt x="1765" y="29"/>
                </a:lnTo>
                <a:lnTo>
                  <a:pt x="1700" y="38"/>
                </a:lnTo>
                <a:lnTo>
                  <a:pt x="1636" y="47"/>
                </a:lnTo>
                <a:lnTo>
                  <a:pt x="1573" y="59"/>
                </a:lnTo>
                <a:lnTo>
                  <a:pt x="1512" y="71"/>
                </a:lnTo>
                <a:lnTo>
                  <a:pt x="1453" y="85"/>
                </a:lnTo>
                <a:lnTo>
                  <a:pt x="1394" y="99"/>
                </a:lnTo>
                <a:lnTo>
                  <a:pt x="1337" y="116"/>
                </a:lnTo>
                <a:lnTo>
                  <a:pt x="1282" y="132"/>
                </a:lnTo>
                <a:lnTo>
                  <a:pt x="1226" y="150"/>
                </a:lnTo>
                <a:lnTo>
                  <a:pt x="1173" y="169"/>
                </a:lnTo>
                <a:lnTo>
                  <a:pt x="1121" y="189"/>
                </a:lnTo>
                <a:lnTo>
                  <a:pt x="1071" y="211"/>
                </a:lnTo>
                <a:lnTo>
                  <a:pt x="1022" y="233"/>
                </a:lnTo>
                <a:lnTo>
                  <a:pt x="974" y="256"/>
                </a:lnTo>
                <a:lnTo>
                  <a:pt x="927" y="281"/>
                </a:lnTo>
                <a:lnTo>
                  <a:pt x="882" y="306"/>
                </a:lnTo>
                <a:lnTo>
                  <a:pt x="837" y="333"/>
                </a:lnTo>
                <a:lnTo>
                  <a:pt x="794" y="361"/>
                </a:lnTo>
                <a:lnTo>
                  <a:pt x="752" y="390"/>
                </a:lnTo>
                <a:lnTo>
                  <a:pt x="712" y="419"/>
                </a:lnTo>
                <a:lnTo>
                  <a:pt x="672" y="450"/>
                </a:lnTo>
                <a:lnTo>
                  <a:pt x="634" y="482"/>
                </a:lnTo>
                <a:lnTo>
                  <a:pt x="597" y="515"/>
                </a:lnTo>
                <a:lnTo>
                  <a:pt x="561" y="549"/>
                </a:lnTo>
                <a:lnTo>
                  <a:pt x="526" y="584"/>
                </a:lnTo>
                <a:lnTo>
                  <a:pt x="493" y="619"/>
                </a:lnTo>
                <a:lnTo>
                  <a:pt x="460" y="656"/>
                </a:lnTo>
                <a:lnTo>
                  <a:pt x="429" y="694"/>
                </a:lnTo>
                <a:lnTo>
                  <a:pt x="400" y="733"/>
                </a:lnTo>
                <a:lnTo>
                  <a:pt x="370" y="772"/>
                </a:lnTo>
                <a:lnTo>
                  <a:pt x="342" y="813"/>
                </a:lnTo>
                <a:lnTo>
                  <a:pt x="316" y="856"/>
                </a:lnTo>
                <a:lnTo>
                  <a:pt x="290" y="898"/>
                </a:lnTo>
                <a:lnTo>
                  <a:pt x="266" y="941"/>
                </a:lnTo>
                <a:lnTo>
                  <a:pt x="243" y="986"/>
                </a:lnTo>
                <a:lnTo>
                  <a:pt x="221" y="1031"/>
                </a:lnTo>
                <a:lnTo>
                  <a:pt x="200" y="1078"/>
                </a:lnTo>
                <a:lnTo>
                  <a:pt x="180" y="1126"/>
                </a:lnTo>
                <a:lnTo>
                  <a:pt x="161" y="1173"/>
                </a:lnTo>
                <a:lnTo>
                  <a:pt x="144" y="1222"/>
                </a:lnTo>
                <a:lnTo>
                  <a:pt x="127" y="1273"/>
                </a:lnTo>
                <a:lnTo>
                  <a:pt x="111" y="1324"/>
                </a:lnTo>
                <a:lnTo>
                  <a:pt x="96" y="1375"/>
                </a:lnTo>
                <a:lnTo>
                  <a:pt x="83" y="1428"/>
                </a:lnTo>
                <a:lnTo>
                  <a:pt x="70" y="1481"/>
                </a:lnTo>
                <a:lnTo>
                  <a:pt x="59" y="1536"/>
                </a:lnTo>
                <a:lnTo>
                  <a:pt x="49" y="1591"/>
                </a:lnTo>
                <a:lnTo>
                  <a:pt x="40" y="1647"/>
                </a:lnTo>
                <a:lnTo>
                  <a:pt x="31" y="1704"/>
                </a:lnTo>
                <a:lnTo>
                  <a:pt x="24" y="1762"/>
                </a:lnTo>
                <a:lnTo>
                  <a:pt x="17" y="1820"/>
                </a:lnTo>
                <a:lnTo>
                  <a:pt x="12" y="1880"/>
                </a:lnTo>
                <a:lnTo>
                  <a:pt x="7" y="1940"/>
                </a:lnTo>
                <a:lnTo>
                  <a:pt x="4" y="2001"/>
                </a:lnTo>
                <a:lnTo>
                  <a:pt x="2" y="2063"/>
                </a:lnTo>
                <a:lnTo>
                  <a:pt x="1" y="2126"/>
                </a:lnTo>
                <a:lnTo>
                  <a:pt x="0" y="2190"/>
                </a:lnTo>
                <a:lnTo>
                  <a:pt x="0" y="2190"/>
                </a:lnTo>
                <a:lnTo>
                  <a:pt x="1" y="2252"/>
                </a:lnTo>
                <a:lnTo>
                  <a:pt x="2" y="2314"/>
                </a:lnTo>
                <a:lnTo>
                  <a:pt x="4" y="2376"/>
                </a:lnTo>
                <a:lnTo>
                  <a:pt x="6" y="2437"/>
                </a:lnTo>
                <a:lnTo>
                  <a:pt x="11" y="2497"/>
                </a:lnTo>
                <a:lnTo>
                  <a:pt x="15" y="2557"/>
                </a:lnTo>
                <a:lnTo>
                  <a:pt x="20" y="2616"/>
                </a:lnTo>
                <a:lnTo>
                  <a:pt x="26" y="2675"/>
                </a:lnTo>
                <a:lnTo>
                  <a:pt x="33" y="2732"/>
                </a:lnTo>
                <a:lnTo>
                  <a:pt x="41" y="2790"/>
                </a:lnTo>
                <a:lnTo>
                  <a:pt x="51" y="2846"/>
                </a:lnTo>
                <a:lnTo>
                  <a:pt x="61" y="2903"/>
                </a:lnTo>
                <a:lnTo>
                  <a:pt x="71" y="2957"/>
                </a:lnTo>
                <a:lnTo>
                  <a:pt x="83" y="3012"/>
                </a:lnTo>
                <a:lnTo>
                  <a:pt x="96" y="3065"/>
                </a:lnTo>
                <a:lnTo>
                  <a:pt x="109" y="3118"/>
                </a:lnTo>
                <a:lnTo>
                  <a:pt x="124" y="3170"/>
                </a:lnTo>
                <a:lnTo>
                  <a:pt x="140" y="3221"/>
                </a:lnTo>
                <a:lnTo>
                  <a:pt x="157" y="3271"/>
                </a:lnTo>
                <a:lnTo>
                  <a:pt x="174" y="3321"/>
                </a:lnTo>
                <a:lnTo>
                  <a:pt x="194" y="3370"/>
                </a:lnTo>
                <a:lnTo>
                  <a:pt x="213" y="3417"/>
                </a:lnTo>
                <a:lnTo>
                  <a:pt x="235" y="3465"/>
                </a:lnTo>
                <a:lnTo>
                  <a:pt x="257" y="3510"/>
                </a:lnTo>
                <a:lnTo>
                  <a:pt x="280" y="3556"/>
                </a:lnTo>
                <a:lnTo>
                  <a:pt x="304" y="3600"/>
                </a:lnTo>
                <a:lnTo>
                  <a:pt x="330" y="3644"/>
                </a:lnTo>
                <a:lnTo>
                  <a:pt x="356" y="3686"/>
                </a:lnTo>
                <a:lnTo>
                  <a:pt x="385" y="3728"/>
                </a:lnTo>
                <a:lnTo>
                  <a:pt x="414" y="3768"/>
                </a:lnTo>
                <a:lnTo>
                  <a:pt x="443" y="3808"/>
                </a:lnTo>
                <a:lnTo>
                  <a:pt x="474" y="3847"/>
                </a:lnTo>
                <a:lnTo>
                  <a:pt x="507" y="3885"/>
                </a:lnTo>
                <a:lnTo>
                  <a:pt x="542" y="3922"/>
                </a:lnTo>
                <a:lnTo>
                  <a:pt x="576" y="3958"/>
                </a:lnTo>
                <a:lnTo>
                  <a:pt x="613" y="3993"/>
                </a:lnTo>
                <a:lnTo>
                  <a:pt x="650" y="4026"/>
                </a:lnTo>
                <a:lnTo>
                  <a:pt x="689" y="4059"/>
                </a:lnTo>
                <a:lnTo>
                  <a:pt x="729" y="4090"/>
                </a:lnTo>
                <a:lnTo>
                  <a:pt x="771" y="4120"/>
                </a:lnTo>
                <a:lnTo>
                  <a:pt x="814" y="4150"/>
                </a:lnTo>
                <a:lnTo>
                  <a:pt x="858" y="4178"/>
                </a:lnTo>
                <a:lnTo>
                  <a:pt x="904" y="4205"/>
                </a:lnTo>
                <a:lnTo>
                  <a:pt x="950" y="4231"/>
                </a:lnTo>
                <a:lnTo>
                  <a:pt x="999" y="4256"/>
                </a:lnTo>
                <a:lnTo>
                  <a:pt x="1049" y="4280"/>
                </a:lnTo>
                <a:lnTo>
                  <a:pt x="1100" y="4303"/>
                </a:lnTo>
                <a:lnTo>
                  <a:pt x="1152" y="4324"/>
                </a:lnTo>
                <a:lnTo>
                  <a:pt x="1206" y="4344"/>
                </a:lnTo>
                <a:lnTo>
                  <a:pt x="1261" y="4363"/>
                </a:lnTo>
                <a:lnTo>
                  <a:pt x="1319" y="4381"/>
                </a:lnTo>
                <a:lnTo>
                  <a:pt x="1376" y="4397"/>
                </a:lnTo>
                <a:lnTo>
                  <a:pt x="1437" y="4413"/>
                </a:lnTo>
                <a:lnTo>
                  <a:pt x="1497" y="4427"/>
                </a:lnTo>
                <a:lnTo>
                  <a:pt x="1560" y="4439"/>
                </a:lnTo>
                <a:lnTo>
                  <a:pt x="1625" y="4451"/>
                </a:lnTo>
                <a:lnTo>
                  <a:pt x="1690" y="4461"/>
                </a:lnTo>
                <a:lnTo>
                  <a:pt x="1758" y="4469"/>
                </a:lnTo>
                <a:lnTo>
                  <a:pt x="1827" y="4477"/>
                </a:lnTo>
                <a:lnTo>
                  <a:pt x="1898" y="4483"/>
                </a:lnTo>
                <a:lnTo>
                  <a:pt x="1970" y="4488"/>
                </a:lnTo>
                <a:lnTo>
                  <a:pt x="2043" y="4492"/>
                </a:lnTo>
                <a:lnTo>
                  <a:pt x="2119" y="4494"/>
                </a:lnTo>
                <a:lnTo>
                  <a:pt x="2196" y="4494"/>
                </a:lnTo>
                <a:lnTo>
                  <a:pt x="2196" y="4494"/>
                </a:lnTo>
                <a:lnTo>
                  <a:pt x="2331" y="4494"/>
                </a:lnTo>
                <a:lnTo>
                  <a:pt x="2455" y="4493"/>
                </a:lnTo>
                <a:lnTo>
                  <a:pt x="2569" y="4491"/>
                </a:lnTo>
                <a:lnTo>
                  <a:pt x="2674" y="4489"/>
                </a:lnTo>
                <a:lnTo>
                  <a:pt x="2769" y="4486"/>
                </a:lnTo>
                <a:lnTo>
                  <a:pt x="2856" y="4482"/>
                </a:lnTo>
                <a:lnTo>
                  <a:pt x="2935" y="4478"/>
                </a:lnTo>
                <a:lnTo>
                  <a:pt x="3007" y="4474"/>
                </a:lnTo>
                <a:lnTo>
                  <a:pt x="3072" y="4468"/>
                </a:lnTo>
                <a:lnTo>
                  <a:pt x="3130" y="4463"/>
                </a:lnTo>
                <a:lnTo>
                  <a:pt x="3181" y="4457"/>
                </a:lnTo>
                <a:lnTo>
                  <a:pt x="3228" y="4451"/>
                </a:lnTo>
                <a:lnTo>
                  <a:pt x="3269" y="4446"/>
                </a:lnTo>
                <a:lnTo>
                  <a:pt x="3306" y="4439"/>
                </a:lnTo>
                <a:lnTo>
                  <a:pt x="3338" y="4433"/>
                </a:lnTo>
                <a:lnTo>
                  <a:pt x="3366" y="4426"/>
                </a:lnTo>
                <a:lnTo>
                  <a:pt x="3366" y="4426"/>
                </a:lnTo>
                <a:lnTo>
                  <a:pt x="3392" y="4420"/>
                </a:lnTo>
                <a:lnTo>
                  <a:pt x="3415" y="4412"/>
                </a:lnTo>
                <a:lnTo>
                  <a:pt x="3437" y="4404"/>
                </a:lnTo>
                <a:lnTo>
                  <a:pt x="3455" y="4396"/>
                </a:lnTo>
                <a:lnTo>
                  <a:pt x="3473" y="4386"/>
                </a:lnTo>
                <a:lnTo>
                  <a:pt x="3488" y="4375"/>
                </a:lnTo>
                <a:lnTo>
                  <a:pt x="3501" y="4363"/>
                </a:lnTo>
                <a:lnTo>
                  <a:pt x="3513" y="4350"/>
                </a:lnTo>
                <a:lnTo>
                  <a:pt x="3522" y="4336"/>
                </a:lnTo>
                <a:lnTo>
                  <a:pt x="3530" y="4320"/>
                </a:lnTo>
                <a:lnTo>
                  <a:pt x="3538" y="4303"/>
                </a:lnTo>
                <a:lnTo>
                  <a:pt x="3542" y="4283"/>
                </a:lnTo>
                <a:lnTo>
                  <a:pt x="3546" y="4262"/>
                </a:lnTo>
                <a:lnTo>
                  <a:pt x="3550" y="4239"/>
                </a:lnTo>
                <a:lnTo>
                  <a:pt x="3551" y="4214"/>
                </a:lnTo>
                <a:lnTo>
                  <a:pt x="3551" y="4187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latin typeface="+mn-lt"/>
            </a:endParaRPr>
          </a:p>
        </p:txBody>
      </p:sp>
      <p:sp>
        <p:nvSpPr>
          <p:cNvPr id="6" name="Freeform 19"/>
          <p:cNvSpPr>
            <a:spLocks/>
          </p:cNvSpPr>
          <p:nvPr userDrawn="1"/>
        </p:nvSpPr>
        <p:spPr bwMode="auto">
          <a:xfrm>
            <a:off x="9966325" y="5726113"/>
            <a:ext cx="49213" cy="69850"/>
          </a:xfrm>
          <a:custGeom>
            <a:avLst/>
            <a:gdLst/>
            <a:ahLst/>
            <a:cxnLst>
              <a:cxn ang="0">
                <a:pos x="3" y="4335"/>
              </a:cxn>
              <a:cxn ang="0">
                <a:pos x="55" y="4404"/>
              </a:cxn>
              <a:cxn ang="0">
                <a:pos x="167" y="4431"/>
              </a:cxn>
              <a:cxn ang="0">
                <a:pos x="1037" y="4485"/>
              </a:cxn>
              <a:cxn ang="0">
                <a:pos x="1607" y="4478"/>
              </a:cxn>
              <a:cxn ang="0">
                <a:pos x="2019" y="4425"/>
              </a:cxn>
              <a:cxn ang="0">
                <a:pos x="2306" y="4349"/>
              </a:cxn>
              <a:cxn ang="0">
                <a:pos x="2561" y="4241"/>
              </a:cxn>
              <a:cxn ang="0">
                <a:pos x="2776" y="4097"/>
              </a:cxn>
              <a:cxn ang="0">
                <a:pos x="2952" y="3915"/>
              </a:cxn>
              <a:cxn ang="0">
                <a:pos x="3082" y="3692"/>
              </a:cxn>
              <a:cxn ang="0">
                <a:pos x="3163" y="3428"/>
              </a:cxn>
              <a:cxn ang="0">
                <a:pos x="3190" y="3119"/>
              </a:cxn>
              <a:cxn ang="0">
                <a:pos x="3161" y="2801"/>
              </a:cxn>
              <a:cxn ang="0">
                <a:pos x="3049" y="2494"/>
              </a:cxn>
              <a:cxn ang="0">
                <a:pos x="2947" y="2347"/>
              </a:cxn>
              <a:cxn ang="0">
                <a:pos x="2814" y="2213"/>
              </a:cxn>
              <a:cxn ang="0">
                <a:pos x="2645" y="2092"/>
              </a:cxn>
              <a:cxn ang="0">
                <a:pos x="2189" y="1893"/>
              </a:cxn>
              <a:cxn ang="0">
                <a:pos x="1348" y="1664"/>
              </a:cxn>
              <a:cxn ang="0">
                <a:pos x="1176" y="1578"/>
              </a:cxn>
              <a:cxn ang="0">
                <a:pos x="1078" y="1481"/>
              </a:cxn>
              <a:cxn ang="0">
                <a:pos x="1030" y="1354"/>
              </a:cxn>
              <a:cxn ang="0">
                <a:pos x="1025" y="1202"/>
              </a:cxn>
              <a:cxn ang="0">
                <a:pos x="1092" y="1028"/>
              </a:cxn>
              <a:cxn ang="0">
                <a:pos x="1226" y="920"/>
              </a:cxn>
              <a:cxn ang="0">
                <a:pos x="1403" y="862"/>
              </a:cxn>
              <a:cxn ang="0">
                <a:pos x="1666" y="842"/>
              </a:cxn>
              <a:cxn ang="0">
                <a:pos x="2518" y="876"/>
              </a:cxn>
              <a:cxn ang="0">
                <a:pos x="2823" y="889"/>
              </a:cxn>
              <a:cxn ang="0">
                <a:pos x="2910" y="837"/>
              </a:cxn>
              <a:cxn ang="0">
                <a:pos x="3027" y="219"/>
              </a:cxn>
              <a:cxn ang="0">
                <a:pos x="3010" y="117"/>
              </a:cxn>
              <a:cxn ang="0">
                <a:pos x="2934" y="68"/>
              </a:cxn>
              <a:cxn ang="0">
                <a:pos x="2441" y="20"/>
              </a:cxn>
              <a:cxn ang="0">
                <a:pos x="1713" y="0"/>
              </a:cxn>
              <a:cxn ang="0">
                <a:pos x="1411" y="13"/>
              </a:cxn>
              <a:cxn ang="0">
                <a:pos x="1097" y="59"/>
              </a:cxn>
              <a:cxn ang="0">
                <a:pos x="824" y="137"/>
              </a:cxn>
              <a:cxn ang="0">
                <a:pos x="593" y="247"/>
              </a:cxn>
              <a:cxn ang="0">
                <a:pos x="401" y="385"/>
              </a:cxn>
              <a:cxn ang="0">
                <a:pos x="251" y="552"/>
              </a:cxn>
              <a:cxn ang="0">
                <a:pos x="140" y="744"/>
              </a:cxn>
              <a:cxn ang="0">
                <a:pos x="70" y="961"/>
              </a:cxn>
              <a:cxn ang="0">
                <a:pos x="39" y="1200"/>
              </a:cxn>
              <a:cxn ang="0">
                <a:pos x="55" y="1523"/>
              </a:cxn>
              <a:cxn ang="0">
                <a:pos x="169" y="1899"/>
              </a:cxn>
              <a:cxn ang="0">
                <a:pos x="383" y="2196"/>
              </a:cxn>
              <a:cxn ang="0">
                <a:pos x="689" y="2417"/>
              </a:cxn>
              <a:cxn ang="0">
                <a:pos x="1084" y="2566"/>
              </a:cxn>
              <a:cxn ang="0">
                <a:pos x="1859" y="2782"/>
              </a:cxn>
              <a:cxn ang="0">
                <a:pos x="2025" y="2871"/>
              </a:cxn>
              <a:cxn ang="0">
                <a:pos x="2130" y="2981"/>
              </a:cxn>
              <a:cxn ang="0">
                <a:pos x="2180" y="3118"/>
              </a:cxn>
              <a:cxn ang="0">
                <a:pos x="2178" y="3287"/>
              </a:cxn>
              <a:cxn ang="0">
                <a:pos x="2106" y="3463"/>
              </a:cxn>
              <a:cxn ang="0">
                <a:pos x="1948" y="3569"/>
              </a:cxn>
              <a:cxn ang="0">
                <a:pos x="1700" y="3623"/>
              </a:cxn>
              <a:cxn ang="0">
                <a:pos x="1296" y="3639"/>
              </a:cxn>
              <a:cxn ang="0">
                <a:pos x="519" y="3599"/>
              </a:cxn>
              <a:cxn ang="0">
                <a:pos x="206" y="3585"/>
              </a:cxn>
              <a:cxn ang="0">
                <a:pos x="121" y="3636"/>
              </a:cxn>
            </a:cxnLst>
            <a:rect l="0" t="0" r="r" b="b"/>
            <a:pathLst>
              <a:path w="3190" h="4488">
                <a:moveTo>
                  <a:pt x="85" y="3742"/>
                </a:moveTo>
                <a:lnTo>
                  <a:pt x="2" y="4269"/>
                </a:lnTo>
                <a:lnTo>
                  <a:pt x="2" y="4269"/>
                </a:lnTo>
                <a:lnTo>
                  <a:pt x="1" y="4287"/>
                </a:lnTo>
                <a:lnTo>
                  <a:pt x="0" y="4305"/>
                </a:lnTo>
                <a:lnTo>
                  <a:pt x="1" y="4320"/>
                </a:lnTo>
                <a:lnTo>
                  <a:pt x="3" y="4335"/>
                </a:lnTo>
                <a:lnTo>
                  <a:pt x="8" y="4348"/>
                </a:lnTo>
                <a:lnTo>
                  <a:pt x="12" y="4360"/>
                </a:lnTo>
                <a:lnTo>
                  <a:pt x="19" y="4371"/>
                </a:lnTo>
                <a:lnTo>
                  <a:pt x="26" y="4381"/>
                </a:lnTo>
                <a:lnTo>
                  <a:pt x="35" y="4389"/>
                </a:lnTo>
                <a:lnTo>
                  <a:pt x="45" y="4397"/>
                </a:lnTo>
                <a:lnTo>
                  <a:pt x="55" y="4404"/>
                </a:lnTo>
                <a:lnTo>
                  <a:pt x="67" y="4410"/>
                </a:lnTo>
                <a:lnTo>
                  <a:pt x="80" y="4415"/>
                </a:lnTo>
                <a:lnTo>
                  <a:pt x="95" y="4420"/>
                </a:lnTo>
                <a:lnTo>
                  <a:pt x="110" y="4423"/>
                </a:lnTo>
                <a:lnTo>
                  <a:pt x="126" y="4426"/>
                </a:lnTo>
                <a:lnTo>
                  <a:pt x="126" y="4426"/>
                </a:lnTo>
                <a:lnTo>
                  <a:pt x="167" y="4431"/>
                </a:lnTo>
                <a:lnTo>
                  <a:pt x="214" y="4437"/>
                </a:lnTo>
                <a:lnTo>
                  <a:pt x="326" y="4448"/>
                </a:lnTo>
                <a:lnTo>
                  <a:pt x="460" y="4457"/>
                </a:lnTo>
                <a:lnTo>
                  <a:pt x="610" y="4467"/>
                </a:lnTo>
                <a:lnTo>
                  <a:pt x="774" y="4476"/>
                </a:lnTo>
                <a:lnTo>
                  <a:pt x="947" y="4482"/>
                </a:lnTo>
                <a:lnTo>
                  <a:pt x="1037" y="4485"/>
                </a:lnTo>
                <a:lnTo>
                  <a:pt x="1127" y="4486"/>
                </a:lnTo>
                <a:lnTo>
                  <a:pt x="1218" y="4488"/>
                </a:lnTo>
                <a:lnTo>
                  <a:pt x="1309" y="4488"/>
                </a:lnTo>
                <a:lnTo>
                  <a:pt x="1309" y="4488"/>
                </a:lnTo>
                <a:lnTo>
                  <a:pt x="1411" y="4487"/>
                </a:lnTo>
                <a:lnTo>
                  <a:pt x="1510" y="4483"/>
                </a:lnTo>
                <a:lnTo>
                  <a:pt x="1607" y="4478"/>
                </a:lnTo>
                <a:lnTo>
                  <a:pt x="1702" y="4470"/>
                </a:lnTo>
                <a:lnTo>
                  <a:pt x="1796" y="4461"/>
                </a:lnTo>
                <a:lnTo>
                  <a:pt x="1841" y="4454"/>
                </a:lnTo>
                <a:lnTo>
                  <a:pt x="1887" y="4448"/>
                </a:lnTo>
                <a:lnTo>
                  <a:pt x="1931" y="4441"/>
                </a:lnTo>
                <a:lnTo>
                  <a:pt x="1976" y="4434"/>
                </a:lnTo>
                <a:lnTo>
                  <a:pt x="2019" y="4425"/>
                </a:lnTo>
                <a:lnTo>
                  <a:pt x="2062" y="4416"/>
                </a:lnTo>
                <a:lnTo>
                  <a:pt x="2104" y="4407"/>
                </a:lnTo>
                <a:lnTo>
                  <a:pt x="2146" y="4397"/>
                </a:lnTo>
                <a:lnTo>
                  <a:pt x="2187" y="4386"/>
                </a:lnTo>
                <a:lnTo>
                  <a:pt x="2228" y="4374"/>
                </a:lnTo>
                <a:lnTo>
                  <a:pt x="2267" y="4362"/>
                </a:lnTo>
                <a:lnTo>
                  <a:pt x="2306" y="4349"/>
                </a:lnTo>
                <a:lnTo>
                  <a:pt x="2345" y="4336"/>
                </a:lnTo>
                <a:lnTo>
                  <a:pt x="2383" y="4322"/>
                </a:lnTo>
                <a:lnTo>
                  <a:pt x="2420" y="4307"/>
                </a:lnTo>
                <a:lnTo>
                  <a:pt x="2456" y="4292"/>
                </a:lnTo>
                <a:lnTo>
                  <a:pt x="2491" y="4275"/>
                </a:lnTo>
                <a:lnTo>
                  <a:pt x="2526" y="4258"/>
                </a:lnTo>
                <a:lnTo>
                  <a:pt x="2561" y="4241"/>
                </a:lnTo>
                <a:lnTo>
                  <a:pt x="2593" y="4222"/>
                </a:lnTo>
                <a:lnTo>
                  <a:pt x="2626" y="4203"/>
                </a:lnTo>
                <a:lnTo>
                  <a:pt x="2658" y="4183"/>
                </a:lnTo>
                <a:lnTo>
                  <a:pt x="2689" y="4163"/>
                </a:lnTo>
                <a:lnTo>
                  <a:pt x="2719" y="4141"/>
                </a:lnTo>
                <a:lnTo>
                  <a:pt x="2748" y="4119"/>
                </a:lnTo>
                <a:lnTo>
                  <a:pt x="2776" y="4097"/>
                </a:lnTo>
                <a:lnTo>
                  <a:pt x="2804" y="4073"/>
                </a:lnTo>
                <a:lnTo>
                  <a:pt x="2832" y="4048"/>
                </a:lnTo>
                <a:lnTo>
                  <a:pt x="2858" y="4023"/>
                </a:lnTo>
                <a:lnTo>
                  <a:pt x="2882" y="3997"/>
                </a:lnTo>
                <a:lnTo>
                  <a:pt x="2906" y="3971"/>
                </a:lnTo>
                <a:lnTo>
                  <a:pt x="2930" y="3943"/>
                </a:lnTo>
                <a:lnTo>
                  <a:pt x="2952" y="3915"/>
                </a:lnTo>
                <a:lnTo>
                  <a:pt x="2973" y="3885"/>
                </a:lnTo>
                <a:lnTo>
                  <a:pt x="2994" y="3855"/>
                </a:lnTo>
                <a:lnTo>
                  <a:pt x="3014" y="3825"/>
                </a:lnTo>
                <a:lnTo>
                  <a:pt x="3032" y="3793"/>
                </a:lnTo>
                <a:lnTo>
                  <a:pt x="3049" y="3761"/>
                </a:lnTo>
                <a:lnTo>
                  <a:pt x="3067" y="3727"/>
                </a:lnTo>
                <a:lnTo>
                  <a:pt x="3082" y="3692"/>
                </a:lnTo>
                <a:lnTo>
                  <a:pt x="3097" y="3658"/>
                </a:lnTo>
                <a:lnTo>
                  <a:pt x="3110" y="3622"/>
                </a:lnTo>
                <a:lnTo>
                  <a:pt x="3123" y="3585"/>
                </a:lnTo>
                <a:lnTo>
                  <a:pt x="3135" y="3547"/>
                </a:lnTo>
                <a:lnTo>
                  <a:pt x="3145" y="3508"/>
                </a:lnTo>
                <a:lnTo>
                  <a:pt x="3154" y="3469"/>
                </a:lnTo>
                <a:lnTo>
                  <a:pt x="3163" y="3428"/>
                </a:lnTo>
                <a:lnTo>
                  <a:pt x="3171" y="3387"/>
                </a:lnTo>
                <a:lnTo>
                  <a:pt x="3176" y="3345"/>
                </a:lnTo>
                <a:lnTo>
                  <a:pt x="3182" y="3301"/>
                </a:lnTo>
                <a:lnTo>
                  <a:pt x="3186" y="3257"/>
                </a:lnTo>
                <a:lnTo>
                  <a:pt x="3188" y="3212"/>
                </a:lnTo>
                <a:lnTo>
                  <a:pt x="3190" y="3166"/>
                </a:lnTo>
                <a:lnTo>
                  <a:pt x="3190" y="3119"/>
                </a:lnTo>
                <a:lnTo>
                  <a:pt x="3190" y="3119"/>
                </a:lnTo>
                <a:lnTo>
                  <a:pt x="3190" y="3064"/>
                </a:lnTo>
                <a:lnTo>
                  <a:pt x="3188" y="3010"/>
                </a:lnTo>
                <a:lnTo>
                  <a:pt x="3184" y="2956"/>
                </a:lnTo>
                <a:lnTo>
                  <a:pt x="3178" y="2904"/>
                </a:lnTo>
                <a:lnTo>
                  <a:pt x="3171" y="2852"/>
                </a:lnTo>
                <a:lnTo>
                  <a:pt x="3161" y="2801"/>
                </a:lnTo>
                <a:lnTo>
                  <a:pt x="3149" y="2751"/>
                </a:lnTo>
                <a:lnTo>
                  <a:pt x="3136" y="2702"/>
                </a:lnTo>
                <a:lnTo>
                  <a:pt x="3121" y="2654"/>
                </a:lnTo>
                <a:lnTo>
                  <a:pt x="3102" y="2608"/>
                </a:lnTo>
                <a:lnTo>
                  <a:pt x="3083" y="2561"/>
                </a:lnTo>
                <a:lnTo>
                  <a:pt x="3061" y="2517"/>
                </a:lnTo>
                <a:lnTo>
                  <a:pt x="3049" y="2494"/>
                </a:lnTo>
                <a:lnTo>
                  <a:pt x="3036" y="2472"/>
                </a:lnTo>
                <a:lnTo>
                  <a:pt x="3023" y="2451"/>
                </a:lnTo>
                <a:lnTo>
                  <a:pt x="3009" y="2430"/>
                </a:lnTo>
                <a:lnTo>
                  <a:pt x="2995" y="2408"/>
                </a:lnTo>
                <a:lnTo>
                  <a:pt x="2980" y="2388"/>
                </a:lnTo>
                <a:lnTo>
                  <a:pt x="2964" y="2367"/>
                </a:lnTo>
                <a:lnTo>
                  <a:pt x="2947" y="2347"/>
                </a:lnTo>
                <a:lnTo>
                  <a:pt x="2931" y="2327"/>
                </a:lnTo>
                <a:lnTo>
                  <a:pt x="2913" y="2308"/>
                </a:lnTo>
                <a:lnTo>
                  <a:pt x="2894" y="2288"/>
                </a:lnTo>
                <a:lnTo>
                  <a:pt x="2876" y="2269"/>
                </a:lnTo>
                <a:lnTo>
                  <a:pt x="2856" y="2250"/>
                </a:lnTo>
                <a:lnTo>
                  <a:pt x="2836" y="2231"/>
                </a:lnTo>
                <a:lnTo>
                  <a:pt x="2814" y="2213"/>
                </a:lnTo>
                <a:lnTo>
                  <a:pt x="2793" y="2195"/>
                </a:lnTo>
                <a:lnTo>
                  <a:pt x="2770" y="2177"/>
                </a:lnTo>
                <a:lnTo>
                  <a:pt x="2746" y="2159"/>
                </a:lnTo>
                <a:lnTo>
                  <a:pt x="2722" y="2142"/>
                </a:lnTo>
                <a:lnTo>
                  <a:pt x="2697" y="2126"/>
                </a:lnTo>
                <a:lnTo>
                  <a:pt x="2672" y="2108"/>
                </a:lnTo>
                <a:lnTo>
                  <a:pt x="2645" y="2092"/>
                </a:lnTo>
                <a:lnTo>
                  <a:pt x="2590" y="2061"/>
                </a:lnTo>
                <a:lnTo>
                  <a:pt x="2531" y="2029"/>
                </a:lnTo>
                <a:lnTo>
                  <a:pt x="2471" y="2000"/>
                </a:lnTo>
                <a:lnTo>
                  <a:pt x="2406" y="1972"/>
                </a:lnTo>
                <a:lnTo>
                  <a:pt x="2336" y="1944"/>
                </a:lnTo>
                <a:lnTo>
                  <a:pt x="2265" y="1918"/>
                </a:lnTo>
                <a:lnTo>
                  <a:pt x="2189" y="1893"/>
                </a:lnTo>
                <a:lnTo>
                  <a:pt x="2110" y="1869"/>
                </a:lnTo>
                <a:lnTo>
                  <a:pt x="2028" y="1847"/>
                </a:lnTo>
                <a:lnTo>
                  <a:pt x="1522" y="1717"/>
                </a:lnTo>
                <a:lnTo>
                  <a:pt x="1522" y="1717"/>
                </a:lnTo>
                <a:lnTo>
                  <a:pt x="1460" y="1700"/>
                </a:lnTo>
                <a:lnTo>
                  <a:pt x="1401" y="1682"/>
                </a:lnTo>
                <a:lnTo>
                  <a:pt x="1348" y="1664"/>
                </a:lnTo>
                <a:lnTo>
                  <a:pt x="1299" y="1645"/>
                </a:lnTo>
                <a:lnTo>
                  <a:pt x="1276" y="1635"/>
                </a:lnTo>
                <a:lnTo>
                  <a:pt x="1254" y="1624"/>
                </a:lnTo>
                <a:lnTo>
                  <a:pt x="1233" y="1613"/>
                </a:lnTo>
                <a:lnTo>
                  <a:pt x="1213" y="1601"/>
                </a:lnTo>
                <a:lnTo>
                  <a:pt x="1194" y="1590"/>
                </a:lnTo>
                <a:lnTo>
                  <a:pt x="1176" y="1578"/>
                </a:lnTo>
                <a:lnTo>
                  <a:pt x="1160" y="1565"/>
                </a:lnTo>
                <a:lnTo>
                  <a:pt x="1143" y="1552"/>
                </a:lnTo>
                <a:lnTo>
                  <a:pt x="1128" y="1539"/>
                </a:lnTo>
                <a:lnTo>
                  <a:pt x="1114" y="1525"/>
                </a:lnTo>
                <a:lnTo>
                  <a:pt x="1101" y="1511"/>
                </a:lnTo>
                <a:lnTo>
                  <a:pt x="1089" y="1496"/>
                </a:lnTo>
                <a:lnTo>
                  <a:pt x="1078" y="1481"/>
                </a:lnTo>
                <a:lnTo>
                  <a:pt x="1069" y="1465"/>
                </a:lnTo>
                <a:lnTo>
                  <a:pt x="1060" y="1447"/>
                </a:lnTo>
                <a:lnTo>
                  <a:pt x="1052" y="1430"/>
                </a:lnTo>
                <a:lnTo>
                  <a:pt x="1045" y="1413"/>
                </a:lnTo>
                <a:lnTo>
                  <a:pt x="1038" y="1393"/>
                </a:lnTo>
                <a:lnTo>
                  <a:pt x="1034" y="1374"/>
                </a:lnTo>
                <a:lnTo>
                  <a:pt x="1030" y="1354"/>
                </a:lnTo>
                <a:lnTo>
                  <a:pt x="1026" y="1332"/>
                </a:lnTo>
                <a:lnTo>
                  <a:pt x="1024" y="1311"/>
                </a:lnTo>
                <a:lnTo>
                  <a:pt x="1022" y="1289"/>
                </a:lnTo>
                <a:lnTo>
                  <a:pt x="1022" y="1265"/>
                </a:lnTo>
                <a:lnTo>
                  <a:pt x="1022" y="1265"/>
                </a:lnTo>
                <a:lnTo>
                  <a:pt x="1023" y="1233"/>
                </a:lnTo>
                <a:lnTo>
                  <a:pt x="1025" y="1202"/>
                </a:lnTo>
                <a:lnTo>
                  <a:pt x="1031" y="1173"/>
                </a:lnTo>
                <a:lnTo>
                  <a:pt x="1037" y="1145"/>
                </a:lnTo>
                <a:lnTo>
                  <a:pt x="1045" y="1119"/>
                </a:lnTo>
                <a:lnTo>
                  <a:pt x="1055" y="1094"/>
                </a:lnTo>
                <a:lnTo>
                  <a:pt x="1065" y="1071"/>
                </a:lnTo>
                <a:lnTo>
                  <a:pt x="1078" y="1049"/>
                </a:lnTo>
                <a:lnTo>
                  <a:pt x="1092" y="1028"/>
                </a:lnTo>
                <a:lnTo>
                  <a:pt x="1108" y="1010"/>
                </a:lnTo>
                <a:lnTo>
                  <a:pt x="1125" y="991"/>
                </a:lnTo>
                <a:lnTo>
                  <a:pt x="1142" y="975"/>
                </a:lnTo>
                <a:lnTo>
                  <a:pt x="1162" y="960"/>
                </a:lnTo>
                <a:lnTo>
                  <a:pt x="1182" y="946"/>
                </a:lnTo>
                <a:lnTo>
                  <a:pt x="1203" y="932"/>
                </a:lnTo>
                <a:lnTo>
                  <a:pt x="1226" y="920"/>
                </a:lnTo>
                <a:lnTo>
                  <a:pt x="1248" y="909"/>
                </a:lnTo>
                <a:lnTo>
                  <a:pt x="1272" y="899"/>
                </a:lnTo>
                <a:lnTo>
                  <a:pt x="1297" y="889"/>
                </a:lnTo>
                <a:lnTo>
                  <a:pt x="1323" y="882"/>
                </a:lnTo>
                <a:lnTo>
                  <a:pt x="1349" y="874"/>
                </a:lnTo>
                <a:lnTo>
                  <a:pt x="1376" y="868"/>
                </a:lnTo>
                <a:lnTo>
                  <a:pt x="1403" y="862"/>
                </a:lnTo>
                <a:lnTo>
                  <a:pt x="1432" y="858"/>
                </a:lnTo>
                <a:lnTo>
                  <a:pt x="1460" y="854"/>
                </a:lnTo>
                <a:lnTo>
                  <a:pt x="1489" y="850"/>
                </a:lnTo>
                <a:lnTo>
                  <a:pt x="1548" y="845"/>
                </a:lnTo>
                <a:lnTo>
                  <a:pt x="1606" y="842"/>
                </a:lnTo>
                <a:lnTo>
                  <a:pt x="1666" y="842"/>
                </a:lnTo>
                <a:lnTo>
                  <a:pt x="1666" y="842"/>
                </a:lnTo>
                <a:lnTo>
                  <a:pt x="1745" y="842"/>
                </a:lnTo>
                <a:lnTo>
                  <a:pt x="1824" y="843"/>
                </a:lnTo>
                <a:lnTo>
                  <a:pt x="1980" y="847"/>
                </a:lnTo>
                <a:lnTo>
                  <a:pt x="2132" y="852"/>
                </a:lnTo>
                <a:lnTo>
                  <a:pt x="2274" y="860"/>
                </a:lnTo>
                <a:lnTo>
                  <a:pt x="2404" y="868"/>
                </a:lnTo>
                <a:lnTo>
                  <a:pt x="2518" y="876"/>
                </a:lnTo>
                <a:lnTo>
                  <a:pt x="2691" y="889"/>
                </a:lnTo>
                <a:lnTo>
                  <a:pt x="2691" y="889"/>
                </a:lnTo>
                <a:lnTo>
                  <a:pt x="2723" y="891"/>
                </a:lnTo>
                <a:lnTo>
                  <a:pt x="2752" y="893"/>
                </a:lnTo>
                <a:lnTo>
                  <a:pt x="2778" y="893"/>
                </a:lnTo>
                <a:lnTo>
                  <a:pt x="2802" y="891"/>
                </a:lnTo>
                <a:lnTo>
                  <a:pt x="2823" y="889"/>
                </a:lnTo>
                <a:lnTo>
                  <a:pt x="2842" y="885"/>
                </a:lnTo>
                <a:lnTo>
                  <a:pt x="2860" y="880"/>
                </a:lnTo>
                <a:lnTo>
                  <a:pt x="2874" y="872"/>
                </a:lnTo>
                <a:lnTo>
                  <a:pt x="2881" y="868"/>
                </a:lnTo>
                <a:lnTo>
                  <a:pt x="2888" y="862"/>
                </a:lnTo>
                <a:lnTo>
                  <a:pt x="2899" y="851"/>
                </a:lnTo>
                <a:lnTo>
                  <a:pt x="2910" y="837"/>
                </a:lnTo>
                <a:lnTo>
                  <a:pt x="2918" y="822"/>
                </a:lnTo>
                <a:lnTo>
                  <a:pt x="2926" y="804"/>
                </a:lnTo>
                <a:lnTo>
                  <a:pt x="2933" y="782"/>
                </a:lnTo>
                <a:lnTo>
                  <a:pt x="2939" y="758"/>
                </a:lnTo>
                <a:lnTo>
                  <a:pt x="2944" y="732"/>
                </a:lnTo>
                <a:lnTo>
                  <a:pt x="3027" y="219"/>
                </a:lnTo>
                <a:lnTo>
                  <a:pt x="3027" y="219"/>
                </a:lnTo>
                <a:lnTo>
                  <a:pt x="3029" y="200"/>
                </a:lnTo>
                <a:lnTo>
                  <a:pt x="3029" y="183"/>
                </a:lnTo>
                <a:lnTo>
                  <a:pt x="3028" y="168"/>
                </a:lnTo>
                <a:lnTo>
                  <a:pt x="3026" y="152"/>
                </a:lnTo>
                <a:lnTo>
                  <a:pt x="3022" y="139"/>
                </a:lnTo>
                <a:lnTo>
                  <a:pt x="3017" y="128"/>
                </a:lnTo>
                <a:lnTo>
                  <a:pt x="3010" y="117"/>
                </a:lnTo>
                <a:lnTo>
                  <a:pt x="3004" y="107"/>
                </a:lnTo>
                <a:lnTo>
                  <a:pt x="2995" y="98"/>
                </a:lnTo>
                <a:lnTo>
                  <a:pt x="2985" y="90"/>
                </a:lnTo>
                <a:lnTo>
                  <a:pt x="2975" y="83"/>
                </a:lnTo>
                <a:lnTo>
                  <a:pt x="2962" y="78"/>
                </a:lnTo>
                <a:lnTo>
                  <a:pt x="2949" y="72"/>
                </a:lnTo>
                <a:lnTo>
                  <a:pt x="2934" y="68"/>
                </a:lnTo>
                <a:lnTo>
                  <a:pt x="2919" y="64"/>
                </a:lnTo>
                <a:lnTo>
                  <a:pt x="2903" y="61"/>
                </a:lnTo>
                <a:lnTo>
                  <a:pt x="2903" y="61"/>
                </a:lnTo>
                <a:lnTo>
                  <a:pt x="2817" y="51"/>
                </a:lnTo>
                <a:lnTo>
                  <a:pt x="2711" y="40"/>
                </a:lnTo>
                <a:lnTo>
                  <a:pt x="2586" y="30"/>
                </a:lnTo>
                <a:lnTo>
                  <a:pt x="2441" y="20"/>
                </a:lnTo>
                <a:lnTo>
                  <a:pt x="2281" y="12"/>
                </a:lnTo>
                <a:lnTo>
                  <a:pt x="2194" y="8"/>
                </a:lnTo>
                <a:lnTo>
                  <a:pt x="2104" y="5"/>
                </a:lnTo>
                <a:lnTo>
                  <a:pt x="2011" y="3"/>
                </a:lnTo>
                <a:lnTo>
                  <a:pt x="1915" y="1"/>
                </a:lnTo>
                <a:lnTo>
                  <a:pt x="1815" y="0"/>
                </a:lnTo>
                <a:lnTo>
                  <a:pt x="1713" y="0"/>
                </a:lnTo>
                <a:lnTo>
                  <a:pt x="1713" y="0"/>
                </a:lnTo>
                <a:lnTo>
                  <a:pt x="1660" y="0"/>
                </a:lnTo>
                <a:lnTo>
                  <a:pt x="1608" y="1"/>
                </a:lnTo>
                <a:lnTo>
                  <a:pt x="1558" y="3"/>
                </a:lnTo>
                <a:lnTo>
                  <a:pt x="1509" y="5"/>
                </a:lnTo>
                <a:lnTo>
                  <a:pt x="1459" y="8"/>
                </a:lnTo>
                <a:lnTo>
                  <a:pt x="1411" y="13"/>
                </a:lnTo>
                <a:lnTo>
                  <a:pt x="1363" y="17"/>
                </a:lnTo>
                <a:lnTo>
                  <a:pt x="1317" y="22"/>
                </a:lnTo>
                <a:lnTo>
                  <a:pt x="1271" y="28"/>
                </a:lnTo>
                <a:lnTo>
                  <a:pt x="1227" y="35"/>
                </a:lnTo>
                <a:lnTo>
                  <a:pt x="1182" y="42"/>
                </a:lnTo>
                <a:lnTo>
                  <a:pt x="1139" y="51"/>
                </a:lnTo>
                <a:lnTo>
                  <a:pt x="1097" y="59"/>
                </a:lnTo>
                <a:lnTo>
                  <a:pt x="1056" y="68"/>
                </a:lnTo>
                <a:lnTo>
                  <a:pt x="1014" y="78"/>
                </a:lnTo>
                <a:lnTo>
                  <a:pt x="975" y="89"/>
                </a:lnTo>
                <a:lnTo>
                  <a:pt x="936" y="100"/>
                </a:lnTo>
                <a:lnTo>
                  <a:pt x="897" y="112"/>
                </a:lnTo>
                <a:lnTo>
                  <a:pt x="861" y="124"/>
                </a:lnTo>
                <a:lnTo>
                  <a:pt x="824" y="137"/>
                </a:lnTo>
                <a:lnTo>
                  <a:pt x="789" y="151"/>
                </a:lnTo>
                <a:lnTo>
                  <a:pt x="753" y="165"/>
                </a:lnTo>
                <a:lnTo>
                  <a:pt x="720" y="181"/>
                </a:lnTo>
                <a:lnTo>
                  <a:pt x="687" y="197"/>
                </a:lnTo>
                <a:lnTo>
                  <a:pt x="655" y="213"/>
                </a:lnTo>
                <a:lnTo>
                  <a:pt x="623" y="229"/>
                </a:lnTo>
                <a:lnTo>
                  <a:pt x="593" y="247"/>
                </a:lnTo>
                <a:lnTo>
                  <a:pt x="563" y="265"/>
                </a:lnTo>
                <a:lnTo>
                  <a:pt x="533" y="284"/>
                </a:lnTo>
                <a:lnTo>
                  <a:pt x="505" y="303"/>
                </a:lnTo>
                <a:lnTo>
                  <a:pt x="478" y="323"/>
                </a:lnTo>
                <a:lnTo>
                  <a:pt x="452" y="343"/>
                </a:lnTo>
                <a:lnTo>
                  <a:pt x="426" y="365"/>
                </a:lnTo>
                <a:lnTo>
                  <a:pt x="401" y="385"/>
                </a:lnTo>
                <a:lnTo>
                  <a:pt x="377" y="408"/>
                </a:lnTo>
                <a:lnTo>
                  <a:pt x="355" y="431"/>
                </a:lnTo>
                <a:lnTo>
                  <a:pt x="332" y="454"/>
                </a:lnTo>
                <a:lnTo>
                  <a:pt x="310" y="478"/>
                </a:lnTo>
                <a:lnTo>
                  <a:pt x="290" y="501"/>
                </a:lnTo>
                <a:lnTo>
                  <a:pt x="270" y="526"/>
                </a:lnTo>
                <a:lnTo>
                  <a:pt x="251" y="552"/>
                </a:lnTo>
                <a:lnTo>
                  <a:pt x="232" y="578"/>
                </a:lnTo>
                <a:lnTo>
                  <a:pt x="215" y="604"/>
                </a:lnTo>
                <a:lnTo>
                  <a:pt x="199" y="631"/>
                </a:lnTo>
                <a:lnTo>
                  <a:pt x="183" y="658"/>
                </a:lnTo>
                <a:lnTo>
                  <a:pt x="168" y="687"/>
                </a:lnTo>
                <a:lnTo>
                  <a:pt x="154" y="715"/>
                </a:lnTo>
                <a:lnTo>
                  <a:pt x="140" y="744"/>
                </a:lnTo>
                <a:lnTo>
                  <a:pt x="128" y="773"/>
                </a:lnTo>
                <a:lnTo>
                  <a:pt x="116" y="804"/>
                </a:lnTo>
                <a:lnTo>
                  <a:pt x="105" y="834"/>
                </a:lnTo>
                <a:lnTo>
                  <a:pt x="96" y="865"/>
                </a:lnTo>
                <a:lnTo>
                  <a:pt x="86" y="897"/>
                </a:lnTo>
                <a:lnTo>
                  <a:pt x="77" y="928"/>
                </a:lnTo>
                <a:lnTo>
                  <a:pt x="70" y="961"/>
                </a:lnTo>
                <a:lnTo>
                  <a:pt x="63" y="993"/>
                </a:lnTo>
                <a:lnTo>
                  <a:pt x="57" y="1027"/>
                </a:lnTo>
                <a:lnTo>
                  <a:pt x="52" y="1060"/>
                </a:lnTo>
                <a:lnTo>
                  <a:pt x="47" y="1095"/>
                </a:lnTo>
                <a:lnTo>
                  <a:pt x="44" y="1129"/>
                </a:lnTo>
                <a:lnTo>
                  <a:pt x="41" y="1165"/>
                </a:lnTo>
                <a:lnTo>
                  <a:pt x="39" y="1200"/>
                </a:lnTo>
                <a:lnTo>
                  <a:pt x="38" y="1236"/>
                </a:lnTo>
                <a:lnTo>
                  <a:pt x="37" y="1272"/>
                </a:lnTo>
                <a:lnTo>
                  <a:pt x="37" y="1272"/>
                </a:lnTo>
                <a:lnTo>
                  <a:pt x="38" y="1337"/>
                </a:lnTo>
                <a:lnTo>
                  <a:pt x="41" y="1401"/>
                </a:lnTo>
                <a:lnTo>
                  <a:pt x="47" y="1462"/>
                </a:lnTo>
                <a:lnTo>
                  <a:pt x="55" y="1523"/>
                </a:lnTo>
                <a:lnTo>
                  <a:pt x="65" y="1582"/>
                </a:lnTo>
                <a:lnTo>
                  <a:pt x="77" y="1638"/>
                </a:lnTo>
                <a:lnTo>
                  <a:pt x="91" y="1693"/>
                </a:lnTo>
                <a:lnTo>
                  <a:pt x="108" y="1747"/>
                </a:lnTo>
                <a:lnTo>
                  <a:pt x="126" y="1799"/>
                </a:lnTo>
                <a:lnTo>
                  <a:pt x="147" y="1850"/>
                </a:lnTo>
                <a:lnTo>
                  <a:pt x="169" y="1899"/>
                </a:lnTo>
                <a:lnTo>
                  <a:pt x="193" y="1946"/>
                </a:lnTo>
                <a:lnTo>
                  <a:pt x="220" y="1991"/>
                </a:lnTo>
                <a:lnTo>
                  <a:pt x="248" y="2036"/>
                </a:lnTo>
                <a:lnTo>
                  <a:pt x="279" y="2078"/>
                </a:lnTo>
                <a:lnTo>
                  <a:pt x="311" y="2119"/>
                </a:lnTo>
                <a:lnTo>
                  <a:pt x="346" y="2158"/>
                </a:lnTo>
                <a:lnTo>
                  <a:pt x="383" y="2196"/>
                </a:lnTo>
                <a:lnTo>
                  <a:pt x="421" y="2232"/>
                </a:lnTo>
                <a:lnTo>
                  <a:pt x="461" y="2267"/>
                </a:lnTo>
                <a:lnTo>
                  <a:pt x="503" y="2300"/>
                </a:lnTo>
                <a:lnTo>
                  <a:pt x="547" y="2332"/>
                </a:lnTo>
                <a:lnTo>
                  <a:pt x="593" y="2362"/>
                </a:lnTo>
                <a:lnTo>
                  <a:pt x="641" y="2390"/>
                </a:lnTo>
                <a:lnTo>
                  <a:pt x="689" y="2417"/>
                </a:lnTo>
                <a:lnTo>
                  <a:pt x="740" y="2443"/>
                </a:lnTo>
                <a:lnTo>
                  <a:pt x="793" y="2467"/>
                </a:lnTo>
                <a:lnTo>
                  <a:pt x="849" y="2490"/>
                </a:lnTo>
                <a:lnTo>
                  <a:pt x="905" y="2510"/>
                </a:lnTo>
                <a:lnTo>
                  <a:pt x="962" y="2530"/>
                </a:lnTo>
                <a:lnTo>
                  <a:pt x="1022" y="2548"/>
                </a:lnTo>
                <a:lnTo>
                  <a:pt x="1084" y="2566"/>
                </a:lnTo>
                <a:lnTo>
                  <a:pt x="1590" y="2696"/>
                </a:lnTo>
                <a:lnTo>
                  <a:pt x="1590" y="2696"/>
                </a:lnTo>
                <a:lnTo>
                  <a:pt x="1666" y="2716"/>
                </a:lnTo>
                <a:lnTo>
                  <a:pt x="1735" y="2737"/>
                </a:lnTo>
                <a:lnTo>
                  <a:pt x="1800" y="2760"/>
                </a:lnTo>
                <a:lnTo>
                  <a:pt x="1830" y="2770"/>
                </a:lnTo>
                <a:lnTo>
                  <a:pt x="1859" y="2782"/>
                </a:lnTo>
                <a:lnTo>
                  <a:pt x="1887" y="2793"/>
                </a:lnTo>
                <a:lnTo>
                  <a:pt x="1913" y="2806"/>
                </a:lnTo>
                <a:lnTo>
                  <a:pt x="1938" y="2818"/>
                </a:lnTo>
                <a:lnTo>
                  <a:pt x="1961" y="2831"/>
                </a:lnTo>
                <a:lnTo>
                  <a:pt x="1984" y="2844"/>
                </a:lnTo>
                <a:lnTo>
                  <a:pt x="2005" y="2857"/>
                </a:lnTo>
                <a:lnTo>
                  <a:pt x="2025" y="2871"/>
                </a:lnTo>
                <a:lnTo>
                  <a:pt x="2044" y="2885"/>
                </a:lnTo>
                <a:lnTo>
                  <a:pt x="2061" y="2899"/>
                </a:lnTo>
                <a:lnTo>
                  <a:pt x="2077" y="2914"/>
                </a:lnTo>
                <a:lnTo>
                  <a:pt x="2093" y="2931"/>
                </a:lnTo>
                <a:lnTo>
                  <a:pt x="2107" y="2947"/>
                </a:lnTo>
                <a:lnTo>
                  <a:pt x="2120" y="2963"/>
                </a:lnTo>
                <a:lnTo>
                  <a:pt x="2130" y="2981"/>
                </a:lnTo>
                <a:lnTo>
                  <a:pt x="2141" y="2998"/>
                </a:lnTo>
                <a:lnTo>
                  <a:pt x="2151" y="3016"/>
                </a:lnTo>
                <a:lnTo>
                  <a:pt x="2159" y="3036"/>
                </a:lnTo>
                <a:lnTo>
                  <a:pt x="2166" y="3055"/>
                </a:lnTo>
                <a:lnTo>
                  <a:pt x="2172" y="3076"/>
                </a:lnTo>
                <a:lnTo>
                  <a:pt x="2176" y="3097"/>
                </a:lnTo>
                <a:lnTo>
                  <a:pt x="2180" y="3118"/>
                </a:lnTo>
                <a:lnTo>
                  <a:pt x="2183" y="3141"/>
                </a:lnTo>
                <a:lnTo>
                  <a:pt x="2185" y="3164"/>
                </a:lnTo>
                <a:lnTo>
                  <a:pt x="2185" y="3188"/>
                </a:lnTo>
                <a:lnTo>
                  <a:pt x="2185" y="3188"/>
                </a:lnTo>
                <a:lnTo>
                  <a:pt x="2184" y="3223"/>
                </a:lnTo>
                <a:lnTo>
                  <a:pt x="2181" y="3256"/>
                </a:lnTo>
                <a:lnTo>
                  <a:pt x="2178" y="3287"/>
                </a:lnTo>
                <a:lnTo>
                  <a:pt x="2173" y="3318"/>
                </a:lnTo>
                <a:lnTo>
                  <a:pt x="2165" y="3346"/>
                </a:lnTo>
                <a:lnTo>
                  <a:pt x="2157" y="3372"/>
                </a:lnTo>
                <a:lnTo>
                  <a:pt x="2147" y="3397"/>
                </a:lnTo>
                <a:lnTo>
                  <a:pt x="2135" y="3421"/>
                </a:lnTo>
                <a:lnTo>
                  <a:pt x="2121" y="3442"/>
                </a:lnTo>
                <a:lnTo>
                  <a:pt x="2106" y="3463"/>
                </a:lnTo>
                <a:lnTo>
                  <a:pt x="2088" y="3481"/>
                </a:lnTo>
                <a:lnTo>
                  <a:pt x="2070" y="3500"/>
                </a:lnTo>
                <a:lnTo>
                  <a:pt x="2049" y="3516"/>
                </a:lnTo>
                <a:lnTo>
                  <a:pt x="2026" y="3531"/>
                </a:lnTo>
                <a:lnTo>
                  <a:pt x="2003" y="3545"/>
                </a:lnTo>
                <a:lnTo>
                  <a:pt x="1977" y="3557"/>
                </a:lnTo>
                <a:lnTo>
                  <a:pt x="1948" y="3569"/>
                </a:lnTo>
                <a:lnTo>
                  <a:pt x="1919" y="3580"/>
                </a:lnTo>
                <a:lnTo>
                  <a:pt x="1887" y="3590"/>
                </a:lnTo>
                <a:lnTo>
                  <a:pt x="1853" y="3597"/>
                </a:lnTo>
                <a:lnTo>
                  <a:pt x="1818" y="3605"/>
                </a:lnTo>
                <a:lnTo>
                  <a:pt x="1781" y="3612"/>
                </a:lnTo>
                <a:lnTo>
                  <a:pt x="1742" y="3618"/>
                </a:lnTo>
                <a:lnTo>
                  <a:pt x="1700" y="3623"/>
                </a:lnTo>
                <a:lnTo>
                  <a:pt x="1657" y="3627"/>
                </a:lnTo>
                <a:lnTo>
                  <a:pt x="1611" y="3631"/>
                </a:lnTo>
                <a:lnTo>
                  <a:pt x="1564" y="3634"/>
                </a:lnTo>
                <a:lnTo>
                  <a:pt x="1515" y="3636"/>
                </a:lnTo>
                <a:lnTo>
                  <a:pt x="1409" y="3638"/>
                </a:lnTo>
                <a:lnTo>
                  <a:pt x="1296" y="3639"/>
                </a:lnTo>
                <a:lnTo>
                  <a:pt x="1296" y="3639"/>
                </a:lnTo>
                <a:lnTo>
                  <a:pt x="1240" y="3639"/>
                </a:lnTo>
                <a:lnTo>
                  <a:pt x="1179" y="3637"/>
                </a:lnTo>
                <a:lnTo>
                  <a:pt x="1049" y="3633"/>
                </a:lnTo>
                <a:lnTo>
                  <a:pt x="912" y="3625"/>
                </a:lnTo>
                <a:lnTo>
                  <a:pt x="773" y="3618"/>
                </a:lnTo>
                <a:lnTo>
                  <a:pt x="641" y="3608"/>
                </a:lnTo>
                <a:lnTo>
                  <a:pt x="519" y="3599"/>
                </a:lnTo>
                <a:lnTo>
                  <a:pt x="338" y="3584"/>
                </a:lnTo>
                <a:lnTo>
                  <a:pt x="338" y="3584"/>
                </a:lnTo>
                <a:lnTo>
                  <a:pt x="307" y="3582"/>
                </a:lnTo>
                <a:lnTo>
                  <a:pt x="278" y="3581"/>
                </a:lnTo>
                <a:lnTo>
                  <a:pt x="252" y="3581"/>
                </a:lnTo>
                <a:lnTo>
                  <a:pt x="228" y="3582"/>
                </a:lnTo>
                <a:lnTo>
                  <a:pt x="206" y="3585"/>
                </a:lnTo>
                <a:lnTo>
                  <a:pt x="188" y="3588"/>
                </a:lnTo>
                <a:lnTo>
                  <a:pt x="170" y="3594"/>
                </a:lnTo>
                <a:lnTo>
                  <a:pt x="155" y="3601"/>
                </a:lnTo>
                <a:lnTo>
                  <a:pt x="149" y="3606"/>
                </a:lnTo>
                <a:lnTo>
                  <a:pt x="142" y="3611"/>
                </a:lnTo>
                <a:lnTo>
                  <a:pt x="130" y="3622"/>
                </a:lnTo>
                <a:lnTo>
                  <a:pt x="121" y="3636"/>
                </a:lnTo>
                <a:lnTo>
                  <a:pt x="111" y="3652"/>
                </a:lnTo>
                <a:lnTo>
                  <a:pt x="103" y="3671"/>
                </a:lnTo>
                <a:lnTo>
                  <a:pt x="97" y="3691"/>
                </a:lnTo>
                <a:lnTo>
                  <a:pt x="90" y="3715"/>
                </a:lnTo>
                <a:lnTo>
                  <a:pt x="85" y="374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latin typeface="+mn-lt"/>
            </a:endParaRPr>
          </a:p>
        </p:txBody>
      </p:sp>
      <p:sp>
        <p:nvSpPr>
          <p:cNvPr id="7" name="Freeform 21"/>
          <p:cNvSpPr>
            <a:spLocks/>
          </p:cNvSpPr>
          <p:nvPr userDrawn="1"/>
        </p:nvSpPr>
        <p:spPr bwMode="auto">
          <a:xfrm>
            <a:off x="10021888" y="5726113"/>
            <a:ext cx="49212" cy="69850"/>
          </a:xfrm>
          <a:custGeom>
            <a:avLst/>
            <a:gdLst/>
            <a:ahLst/>
            <a:cxnLst>
              <a:cxn ang="0">
                <a:pos x="3" y="4335"/>
              </a:cxn>
              <a:cxn ang="0">
                <a:pos x="55" y="4404"/>
              </a:cxn>
              <a:cxn ang="0">
                <a:pos x="167" y="4431"/>
              </a:cxn>
              <a:cxn ang="0">
                <a:pos x="1037" y="4485"/>
              </a:cxn>
              <a:cxn ang="0">
                <a:pos x="1607" y="4478"/>
              </a:cxn>
              <a:cxn ang="0">
                <a:pos x="2020" y="4425"/>
              </a:cxn>
              <a:cxn ang="0">
                <a:pos x="2307" y="4349"/>
              </a:cxn>
              <a:cxn ang="0">
                <a:pos x="2560" y="4241"/>
              </a:cxn>
              <a:cxn ang="0">
                <a:pos x="2777" y="4097"/>
              </a:cxn>
              <a:cxn ang="0">
                <a:pos x="2952" y="3915"/>
              </a:cxn>
              <a:cxn ang="0">
                <a:pos x="3082" y="3692"/>
              </a:cxn>
              <a:cxn ang="0">
                <a:pos x="3163" y="3428"/>
              </a:cxn>
              <a:cxn ang="0">
                <a:pos x="3191" y="3119"/>
              </a:cxn>
              <a:cxn ang="0">
                <a:pos x="3161" y="2801"/>
              </a:cxn>
              <a:cxn ang="0">
                <a:pos x="3049" y="2494"/>
              </a:cxn>
              <a:cxn ang="0">
                <a:pos x="2948" y="2347"/>
              </a:cxn>
              <a:cxn ang="0">
                <a:pos x="2814" y="2213"/>
              </a:cxn>
              <a:cxn ang="0">
                <a:pos x="2646" y="2092"/>
              </a:cxn>
              <a:cxn ang="0">
                <a:pos x="2190" y="1893"/>
              </a:cxn>
              <a:cxn ang="0">
                <a:pos x="1348" y="1664"/>
              </a:cxn>
              <a:cxn ang="0">
                <a:pos x="1177" y="1578"/>
              </a:cxn>
              <a:cxn ang="0">
                <a:pos x="1079" y="1481"/>
              </a:cxn>
              <a:cxn ang="0">
                <a:pos x="1029" y="1354"/>
              </a:cxn>
              <a:cxn ang="0">
                <a:pos x="1026" y="1202"/>
              </a:cxn>
              <a:cxn ang="0">
                <a:pos x="1092" y="1028"/>
              </a:cxn>
              <a:cxn ang="0">
                <a:pos x="1225" y="920"/>
              </a:cxn>
              <a:cxn ang="0">
                <a:pos x="1404" y="862"/>
              </a:cxn>
              <a:cxn ang="0">
                <a:pos x="1665" y="842"/>
              </a:cxn>
              <a:cxn ang="0">
                <a:pos x="2518" y="876"/>
              </a:cxn>
              <a:cxn ang="0">
                <a:pos x="2824" y="889"/>
              </a:cxn>
              <a:cxn ang="0">
                <a:pos x="2909" y="837"/>
              </a:cxn>
              <a:cxn ang="0">
                <a:pos x="3026" y="219"/>
              </a:cxn>
              <a:cxn ang="0">
                <a:pos x="3011" y="117"/>
              </a:cxn>
              <a:cxn ang="0">
                <a:pos x="2934" y="68"/>
              </a:cxn>
              <a:cxn ang="0">
                <a:pos x="2441" y="20"/>
              </a:cxn>
              <a:cxn ang="0">
                <a:pos x="1713" y="0"/>
              </a:cxn>
              <a:cxn ang="0">
                <a:pos x="1411" y="13"/>
              </a:cxn>
              <a:cxn ang="0">
                <a:pos x="1096" y="59"/>
              </a:cxn>
              <a:cxn ang="0">
                <a:pos x="825" y="137"/>
              </a:cxn>
              <a:cxn ang="0">
                <a:pos x="593" y="247"/>
              </a:cxn>
              <a:cxn ang="0">
                <a:pos x="401" y="385"/>
              </a:cxn>
              <a:cxn ang="0">
                <a:pos x="250" y="552"/>
              </a:cxn>
              <a:cxn ang="0">
                <a:pos x="140" y="744"/>
              </a:cxn>
              <a:cxn ang="0">
                <a:pos x="69" y="961"/>
              </a:cxn>
              <a:cxn ang="0">
                <a:pos x="39" y="1200"/>
              </a:cxn>
              <a:cxn ang="0">
                <a:pos x="54" y="1523"/>
              </a:cxn>
              <a:cxn ang="0">
                <a:pos x="169" y="1899"/>
              </a:cxn>
              <a:cxn ang="0">
                <a:pos x="382" y="2196"/>
              </a:cxn>
              <a:cxn ang="0">
                <a:pos x="689" y="2417"/>
              </a:cxn>
              <a:cxn ang="0">
                <a:pos x="1083" y="2566"/>
              </a:cxn>
              <a:cxn ang="0">
                <a:pos x="1859" y="2782"/>
              </a:cxn>
              <a:cxn ang="0">
                <a:pos x="2025" y="2871"/>
              </a:cxn>
              <a:cxn ang="0">
                <a:pos x="2131" y="2981"/>
              </a:cxn>
              <a:cxn ang="0">
                <a:pos x="2180" y="3118"/>
              </a:cxn>
              <a:cxn ang="0">
                <a:pos x="2178" y="3287"/>
              </a:cxn>
              <a:cxn ang="0">
                <a:pos x="2105" y="3463"/>
              </a:cxn>
              <a:cxn ang="0">
                <a:pos x="1948" y="3569"/>
              </a:cxn>
              <a:cxn ang="0">
                <a:pos x="1700" y="3623"/>
              </a:cxn>
              <a:cxn ang="0">
                <a:pos x="1296" y="3639"/>
              </a:cxn>
              <a:cxn ang="0">
                <a:pos x="519" y="3599"/>
              </a:cxn>
              <a:cxn ang="0">
                <a:pos x="206" y="3585"/>
              </a:cxn>
              <a:cxn ang="0">
                <a:pos x="120" y="3636"/>
              </a:cxn>
            </a:cxnLst>
            <a:rect l="0" t="0" r="r" b="b"/>
            <a:pathLst>
              <a:path w="3191" h="4488">
                <a:moveTo>
                  <a:pt x="84" y="3742"/>
                </a:moveTo>
                <a:lnTo>
                  <a:pt x="2" y="4269"/>
                </a:lnTo>
                <a:lnTo>
                  <a:pt x="2" y="4269"/>
                </a:lnTo>
                <a:lnTo>
                  <a:pt x="1" y="4287"/>
                </a:lnTo>
                <a:lnTo>
                  <a:pt x="0" y="4305"/>
                </a:lnTo>
                <a:lnTo>
                  <a:pt x="1" y="4320"/>
                </a:lnTo>
                <a:lnTo>
                  <a:pt x="3" y="4335"/>
                </a:lnTo>
                <a:lnTo>
                  <a:pt x="8" y="4348"/>
                </a:lnTo>
                <a:lnTo>
                  <a:pt x="12" y="4360"/>
                </a:lnTo>
                <a:lnTo>
                  <a:pt x="18" y="4371"/>
                </a:lnTo>
                <a:lnTo>
                  <a:pt x="26" y="4381"/>
                </a:lnTo>
                <a:lnTo>
                  <a:pt x="35" y="4389"/>
                </a:lnTo>
                <a:lnTo>
                  <a:pt x="44" y="4397"/>
                </a:lnTo>
                <a:lnTo>
                  <a:pt x="55" y="4404"/>
                </a:lnTo>
                <a:lnTo>
                  <a:pt x="67" y="4410"/>
                </a:lnTo>
                <a:lnTo>
                  <a:pt x="80" y="4415"/>
                </a:lnTo>
                <a:lnTo>
                  <a:pt x="94" y="4420"/>
                </a:lnTo>
                <a:lnTo>
                  <a:pt x="109" y="4423"/>
                </a:lnTo>
                <a:lnTo>
                  <a:pt x="126" y="4426"/>
                </a:lnTo>
                <a:lnTo>
                  <a:pt x="126" y="4426"/>
                </a:lnTo>
                <a:lnTo>
                  <a:pt x="167" y="4431"/>
                </a:lnTo>
                <a:lnTo>
                  <a:pt x="213" y="4437"/>
                </a:lnTo>
                <a:lnTo>
                  <a:pt x="326" y="4448"/>
                </a:lnTo>
                <a:lnTo>
                  <a:pt x="459" y="4457"/>
                </a:lnTo>
                <a:lnTo>
                  <a:pt x="610" y="4467"/>
                </a:lnTo>
                <a:lnTo>
                  <a:pt x="774" y="4476"/>
                </a:lnTo>
                <a:lnTo>
                  <a:pt x="947" y="4482"/>
                </a:lnTo>
                <a:lnTo>
                  <a:pt x="1037" y="4485"/>
                </a:lnTo>
                <a:lnTo>
                  <a:pt x="1127" y="4486"/>
                </a:lnTo>
                <a:lnTo>
                  <a:pt x="1218" y="4488"/>
                </a:lnTo>
                <a:lnTo>
                  <a:pt x="1309" y="4488"/>
                </a:lnTo>
                <a:lnTo>
                  <a:pt x="1309" y="4488"/>
                </a:lnTo>
                <a:lnTo>
                  <a:pt x="1411" y="4487"/>
                </a:lnTo>
                <a:lnTo>
                  <a:pt x="1509" y="4483"/>
                </a:lnTo>
                <a:lnTo>
                  <a:pt x="1607" y="4478"/>
                </a:lnTo>
                <a:lnTo>
                  <a:pt x="1702" y="4470"/>
                </a:lnTo>
                <a:lnTo>
                  <a:pt x="1795" y="4461"/>
                </a:lnTo>
                <a:lnTo>
                  <a:pt x="1842" y="4454"/>
                </a:lnTo>
                <a:lnTo>
                  <a:pt x="1887" y="4448"/>
                </a:lnTo>
                <a:lnTo>
                  <a:pt x="1932" y="4441"/>
                </a:lnTo>
                <a:lnTo>
                  <a:pt x="1976" y="4434"/>
                </a:lnTo>
                <a:lnTo>
                  <a:pt x="2020" y="4425"/>
                </a:lnTo>
                <a:lnTo>
                  <a:pt x="2062" y="4416"/>
                </a:lnTo>
                <a:lnTo>
                  <a:pt x="2104" y="4407"/>
                </a:lnTo>
                <a:lnTo>
                  <a:pt x="2146" y="4397"/>
                </a:lnTo>
                <a:lnTo>
                  <a:pt x="2188" y="4386"/>
                </a:lnTo>
                <a:lnTo>
                  <a:pt x="2228" y="4374"/>
                </a:lnTo>
                <a:lnTo>
                  <a:pt x="2268" y="4362"/>
                </a:lnTo>
                <a:lnTo>
                  <a:pt x="2307" y="4349"/>
                </a:lnTo>
                <a:lnTo>
                  <a:pt x="2345" y="4336"/>
                </a:lnTo>
                <a:lnTo>
                  <a:pt x="2383" y="4322"/>
                </a:lnTo>
                <a:lnTo>
                  <a:pt x="2420" y="4307"/>
                </a:lnTo>
                <a:lnTo>
                  <a:pt x="2456" y="4292"/>
                </a:lnTo>
                <a:lnTo>
                  <a:pt x="2491" y="4275"/>
                </a:lnTo>
                <a:lnTo>
                  <a:pt x="2527" y="4258"/>
                </a:lnTo>
                <a:lnTo>
                  <a:pt x="2560" y="4241"/>
                </a:lnTo>
                <a:lnTo>
                  <a:pt x="2594" y="4222"/>
                </a:lnTo>
                <a:lnTo>
                  <a:pt x="2626" y="4203"/>
                </a:lnTo>
                <a:lnTo>
                  <a:pt x="2658" y="4183"/>
                </a:lnTo>
                <a:lnTo>
                  <a:pt x="2689" y="4163"/>
                </a:lnTo>
                <a:lnTo>
                  <a:pt x="2719" y="4141"/>
                </a:lnTo>
                <a:lnTo>
                  <a:pt x="2749" y="4119"/>
                </a:lnTo>
                <a:lnTo>
                  <a:pt x="2777" y="4097"/>
                </a:lnTo>
                <a:lnTo>
                  <a:pt x="2804" y="4073"/>
                </a:lnTo>
                <a:lnTo>
                  <a:pt x="2831" y="4048"/>
                </a:lnTo>
                <a:lnTo>
                  <a:pt x="2857" y="4023"/>
                </a:lnTo>
                <a:lnTo>
                  <a:pt x="2882" y="3997"/>
                </a:lnTo>
                <a:lnTo>
                  <a:pt x="2906" y="3971"/>
                </a:lnTo>
                <a:lnTo>
                  <a:pt x="2930" y="3943"/>
                </a:lnTo>
                <a:lnTo>
                  <a:pt x="2952" y="3915"/>
                </a:lnTo>
                <a:lnTo>
                  <a:pt x="2973" y="3885"/>
                </a:lnTo>
                <a:lnTo>
                  <a:pt x="2994" y="3855"/>
                </a:lnTo>
                <a:lnTo>
                  <a:pt x="3013" y="3825"/>
                </a:lnTo>
                <a:lnTo>
                  <a:pt x="3032" y="3793"/>
                </a:lnTo>
                <a:lnTo>
                  <a:pt x="3050" y="3761"/>
                </a:lnTo>
                <a:lnTo>
                  <a:pt x="3066" y="3727"/>
                </a:lnTo>
                <a:lnTo>
                  <a:pt x="3082" y="3692"/>
                </a:lnTo>
                <a:lnTo>
                  <a:pt x="3097" y="3658"/>
                </a:lnTo>
                <a:lnTo>
                  <a:pt x="3111" y="3622"/>
                </a:lnTo>
                <a:lnTo>
                  <a:pt x="3123" y="3585"/>
                </a:lnTo>
                <a:lnTo>
                  <a:pt x="3135" y="3547"/>
                </a:lnTo>
                <a:lnTo>
                  <a:pt x="3145" y="3508"/>
                </a:lnTo>
                <a:lnTo>
                  <a:pt x="3154" y="3469"/>
                </a:lnTo>
                <a:lnTo>
                  <a:pt x="3163" y="3428"/>
                </a:lnTo>
                <a:lnTo>
                  <a:pt x="3170" y="3387"/>
                </a:lnTo>
                <a:lnTo>
                  <a:pt x="3177" y="3345"/>
                </a:lnTo>
                <a:lnTo>
                  <a:pt x="3181" y="3301"/>
                </a:lnTo>
                <a:lnTo>
                  <a:pt x="3186" y="3257"/>
                </a:lnTo>
                <a:lnTo>
                  <a:pt x="3189" y="3212"/>
                </a:lnTo>
                <a:lnTo>
                  <a:pt x="3190" y="3166"/>
                </a:lnTo>
                <a:lnTo>
                  <a:pt x="3191" y="3119"/>
                </a:lnTo>
                <a:lnTo>
                  <a:pt x="3191" y="3119"/>
                </a:lnTo>
                <a:lnTo>
                  <a:pt x="3190" y="3064"/>
                </a:lnTo>
                <a:lnTo>
                  <a:pt x="3188" y="3010"/>
                </a:lnTo>
                <a:lnTo>
                  <a:pt x="3183" y="2956"/>
                </a:lnTo>
                <a:lnTo>
                  <a:pt x="3178" y="2904"/>
                </a:lnTo>
                <a:lnTo>
                  <a:pt x="3170" y="2852"/>
                </a:lnTo>
                <a:lnTo>
                  <a:pt x="3161" y="2801"/>
                </a:lnTo>
                <a:lnTo>
                  <a:pt x="3150" y="2751"/>
                </a:lnTo>
                <a:lnTo>
                  <a:pt x="3136" y="2702"/>
                </a:lnTo>
                <a:lnTo>
                  <a:pt x="3121" y="2654"/>
                </a:lnTo>
                <a:lnTo>
                  <a:pt x="3103" y="2608"/>
                </a:lnTo>
                <a:lnTo>
                  <a:pt x="3083" y="2561"/>
                </a:lnTo>
                <a:lnTo>
                  <a:pt x="3061" y="2517"/>
                </a:lnTo>
                <a:lnTo>
                  <a:pt x="3049" y="2494"/>
                </a:lnTo>
                <a:lnTo>
                  <a:pt x="3036" y="2472"/>
                </a:lnTo>
                <a:lnTo>
                  <a:pt x="3023" y="2451"/>
                </a:lnTo>
                <a:lnTo>
                  <a:pt x="3009" y="2430"/>
                </a:lnTo>
                <a:lnTo>
                  <a:pt x="2995" y="2408"/>
                </a:lnTo>
                <a:lnTo>
                  <a:pt x="2980" y="2388"/>
                </a:lnTo>
                <a:lnTo>
                  <a:pt x="2965" y="2367"/>
                </a:lnTo>
                <a:lnTo>
                  <a:pt x="2948" y="2347"/>
                </a:lnTo>
                <a:lnTo>
                  <a:pt x="2931" y="2327"/>
                </a:lnTo>
                <a:lnTo>
                  <a:pt x="2914" y="2308"/>
                </a:lnTo>
                <a:lnTo>
                  <a:pt x="2895" y="2288"/>
                </a:lnTo>
                <a:lnTo>
                  <a:pt x="2876" y="2269"/>
                </a:lnTo>
                <a:lnTo>
                  <a:pt x="2856" y="2250"/>
                </a:lnTo>
                <a:lnTo>
                  <a:pt x="2836" y="2231"/>
                </a:lnTo>
                <a:lnTo>
                  <a:pt x="2814" y="2213"/>
                </a:lnTo>
                <a:lnTo>
                  <a:pt x="2792" y="2195"/>
                </a:lnTo>
                <a:lnTo>
                  <a:pt x="2770" y="2177"/>
                </a:lnTo>
                <a:lnTo>
                  <a:pt x="2747" y="2159"/>
                </a:lnTo>
                <a:lnTo>
                  <a:pt x="2723" y="2142"/>
                </a:lnTo>
                <a:lnTo>
                  <a:pt x="2698" y="2126"/>
                </a:lnTo>
                <a:lnTo>
                  <a:pt x="2672" y="2108"/>
                </a:lnTo>
                <a:lnTo>
                  <a:pt x="2646" y="2092"/>
                </a:lnTo>
                <a:lnTo>
                  <a:pt x="2591" y="2061"/>
                </a:lnTo>
                <a:lnTo>
                  <a:pt x="2532" y="2029"/>
                </a:lnTo>
                <a:lnTo>
                  <a:pt x="2470" y="2000"/>
                </a:lnTo>
                <a:lnTo>
                  <a:pt x="2405" y="1972"/>
                </a:lnTo>
                <a:lnTo>
                  <a:pt x="2337" y="1944"/>
                </a:lnTo>
                <a:lnTo>
                  <a:pt x="2265" y="1918"/>
                </a:lnTo>
                <a:lnTo>
                  <a:pt x="2190" y="1893"/>
                </a:lnTo>
                <a:lnTo>
                  <a:pt x="2111" y="1869"/>
                </a:lnTo>
                <a:lnTo>
                  <a:pt x="2027" y="1847"/>
                </a:lnTo>
                <a:lnTo>
                  <a:pt x="1521" y="1717"/>
                </a:lnTo>
                <a:lnTo>
                  <a:pt x="1521" y="1717"/>
                </a:lnTo>
                <a:lnTo>
                  <a:pt x="1459" y="1700"/>
                </a:lnTo>
                <a:lnTo>
                  <a:pt x="1402" y="1682"/>
                </a:lnTo>
                <a:lnTo>
                  <a:pt x="1348" y="1664"/>
                </a:lnTo>
                <a:lnTo>
                  <a:pt x="1299" y="1645"/>
                </a:lnTo>
                <a:lnTo>
                  <a:pt x="1276" y="1635"/>
                </a:lnTo>
                <a:lnTo>
                  <a:pt x="1254" y="1624"/>
                </a:lnTo>
                <a:lnTo>
                  <a:pt x="1233" y="1613"/>
                </a:lnTo>
                <a:lnTo>
                  <a:pt x="1214" y="1601"/>
                </a:lnTo>
                <a:lnTo>
                  <a:pt x="1194" y="1590"/>
                </a:lnTo>
                <a:lnTo>
                  <a:pt x="1177" y="1578"/>
                </a:lnTo>
                <a:lnTo>
                  <a:pt x="1159" y="1565"/>
                </a:lnTo>
                <a:lnTo>
                  <a:pt x="1143" y="1552"/>
                </a:lnTo>
                <a:lnTo>
                  <a:pt x="1129" y="1539"/>
                </a:lnTo>
                <a:lnTo>
                  <a:pt x="1115" y="1525"/>
                </a:lnTo>
                <a:lnTo>
                  <a:pt x="1102" y="1511"/>
                </a:lnTo>
                <a:lnTo>
                  <a:pt x="1090" y="1496"/>
                </a:lnTo>
                <a:lnTo>
                  <a:pt x="1079" y="1481"/>
                </a:lnTo>
                <a:lnTo>
                  <a:pt x="1069" y="1465"/>
                </a:lnTo>
                <a:lnTo>
                  <a:pt x="1060" y="1447"/>
                </a:lnTo>
                <a:lnTo>
                  <a:pt x="1052" y="1430"/>
                </a:lnTo>
                <a:lnTo>
                  <a:pt x="1044" y="1413"/>
                </a:lnTo>
                <a:lnTo>
                  <a:pt x="1039" y="1393"/>
                </a:lnTo>
                <a:lnTo>
                  <a:pt x="1034" y="1374"/>
                </a:lnTo>
                <a:lnTo>
                  <a:pt x="1029" y="1354"/>
                </a:lnTo>
                <a:lnTo>
                  <a:pt x="1026" y="1332"/>
                </a:lnTo>
                <a:lnTo>
                  <a:pt x="1024" y="1311"/>
                </a:lnTo>
                <a:lnTo>
                  <a:pt x="1023" y="1289"/>
                </a:lnTo>
                <a:lnTo>
                  <a:pt x="1022" y="1265"/>
                </a:lnTo>
                <a:lnTo>
                  <a:pt x="1022" y="1265"/>
                </a:lnTo>
                <a:lnTo>
                  <a:pt x="1023" y="1233"/>
                </a:lnTo>
                <a:lnTo>
                  <a:pt x="1026" y="1202"/>
                </a:lnTo>
                <a:lnTo>
                  <a:pt x="1030" y="1173"/>
                </a:lnTo>
                <a:lnTo>
                  <a:pt x="1037" y="1145"/>
                </a:lnTo>
                <a:lnTo>
                  <a:pt x="1044" y="1119"/>
                </a:lnTo>
                <a:lnTo>
                  <a:pt x="1054" y="1094"/>
                </a:lnTo>
                <a:lnTo>
                  <a:pt x="1066" y="1071"/>
                </a:lnTo>
                <a:lnTo>
                  <a:pt x="1078" y="1049"/>
                </a:lnTo>
                <a:lnTo>
                  <a:pt x="1092" y="1028"/>
                </a:lnTo>
                <a:lnTo>
                  <a:pt x="1107" y="1010"/>
                </a:lnTo>
                <a:lnTo>
                  <a:pt x="1125" y="991"/>
                </a:lnTo>
                <a:lnTo>
                  <a:pt x="1143" y="975"/>
                </a:lnTo>
                <a:lnTo>
                  <a:pt x="1162" y="960"/>
                </a:lnTo>
                <a:lnTo>
                  <a:pt x="1182" y="946"/>
                </a:lnTo>
                <a:lnTo>
                  <a:pt x="1204" y="932"/>
                </a:lnTo>
                <a:lnTo>
                  <a:pt x="1225" y="920"/>
                </a:lnTo>
                <a:lnTo>
                  <a:pt x="1249" y="909"/>
                </a:lnTo>
                <a:lnTo>
                  <a:pt x="1273" y="899"/>
                </a:lnTo>
                <a:lnTo>
                  <a:pt x="1298" y="889"/>
                </a:lnTo>
                <a:lnTo>
                  <a:pt x="1323" y="882"/>
                </a:lnTo>
                <a:lnTo>
                  <a:pt x="1350" y="874"/>
                </a:lnTo>
                <a:lnTo>
                  <a:pt x="1376" y="868"/>
                </a:lnTo>
                <a:lnTo>
                  <a:pt x="1404" y="862"/>
                </a:lnTo>
                <a:lnTo>
                  <a:pt x="1431" y="858"/>
                </a:lnTo>
                <a:lnTo>
                  <a:pt x="1461" y="854"/>
                </a:lnTo>
                <a:lnTo>
                  <a:pt x="1489" y="850"/>
                </a:lnTo>
                <a:lnTo>
                  <a:pt x="1547" y="845"/>
                </a:lnTo>
                <a:lnTo>
                  <a:pt x="1606" y="842"/>
                </a:lnTo>
                <a:lnTo>
                  <a:pt x="1665" y="842"/>
                </a:lnTo>
                <a:lnTo>
                  <a:pt x="1665" y="842"/>
                </a:lnTo>
                <a:lnTo>
                  <a:pt x="1744" y="842"/>
                </a:lnTo>
                <a:lnTo>
                  <a:pt x="1824" y="843"/>
                </a:lnTo>
                <a:lnTo>
                  <a:pt x="1981" y="847"/>
                </a:lnTo>
                <a:lnTo>
                  <a:pt x="2131" y="852"/>
                </a:lnTo>
                <a:lnTo>
                  <a:pt x="2273" y="860"/>
                </a:lnTo>
                <a:lnTo>
                  <a:pt x="2403" y="868"/>
                </a:lnTo>
                <a:lnTo>
                  <a:pt x="2518" y="876"/>
                </a:lnTo>
                <a:lnTo>
                  <a:pt x="2691" y="889"/>
                </a:lnTo>
                <a:lnTo>
                  <a:pt x="2691" y="889"/>
                </a:lnTo>
                <a:lnTo>
                  <a:pt x="2723" y="891"/>
                </a:lnTo>
                <a:lnTo>
                  <a:pt x="2752" y="893"/>
                </a:lnTo>
                <a:lnTo>
                  <a:pt x="2778" y="893"/>
                </a:lnTo>
                <a:lnTo>
                  <a:pt x="2802" y="891"/>
                </a:lnTo>
                <a:lnTo>
                  <a:pt x="2824" y="889"/>
                </a:lnTo>
                <a:lnTo>
                  <a:pt x="2842" y="885"/>
                </a:lnTo>
                <a:lnTo>
                  <a:pt x="2859" y="880"/>
                </a:lnTo>
                <a:lnTo>
                  <a:pt x="2875" y="872"/>
                </a:lnTo>
                <a:lnTo>
                  <a:pt x="2881" y="868"/>
                </a:lnTo>
                <a:lnTo>
                  <a:pt x="2888" y="862"/>
                </a:lnTo>
                <a:lnTo>
                  <a:pt x="2900" y="851"/>
                </a:lnTo>
                <a:lnTo>
                  <a:pt x="2909" y="837"/>
                </a:lnTo>
                <a:lnTo>
                  <a:pt x="2918" y="822"/>
                </a:lnTo>
                <a:lnTo>
                  <a:pt x="2926" y="804"/>
                </a:lnTo>
                <a:lnTo>
                  <a:pt x="2933" y="782"/>
                </a:lnTo>
                <a:lnTo>
                  <a:pt x="2939" y="758"/>
                </a:lnTo>
                <a:lnTo>
                  <a:pt x="2944" y="732"/>
                </a:lnTo>
                <a:lnTo>
                  <a:pt x="3026" y="219"/>
                </a:lnTo>
                <a:lnTo>
                  <a:pt x="3026" y="219"/>
                </a:lnTo>
                <a:lnTo>
                  <a:pt x="3028" y="200"/>
                </a:lnTo>
                <a:lnTo>
                  <a:pt x="3028" y="183"/>
                </a:lnTo>
                <a:lnTo>
                  <a:pt x="3027" y="168"/>
                </a:lnTo>
                <a:lnTo>
                  <a:pt x="3025" y="152"/>
                </a:lnTo>
                <a:lnTo>
                  <a:pt x="3022" y="139"/>
                </a:lnTo>
                <a:lnTo>
                  <a:pt x="3017" y="128"/>
                </a:lnTo>
                <a:lnTo>
                  <a:pt x="3011" y="117"/>
                </a:lnTo>
                <a:lnTo>
                  <a:pt x="3004" y="107"/>
                </a:lnTo>
                <a:lnTo>
                  <a:pt x="2995" y="98"/>
                </a:lnTo>
                <a:lnTo>
                  <a:pt x="2985" y="90"/>
                </a:lnTo>
                <a:lnTo>
                  <a:pt x="2974" y="83"/>
                </a:lnTo>
                <a:lnTo>
                  <a:pt x="2962" y="78"/>
                </a:lnTo>
                <a:lnTo>
                  <a:pt x="2949" y="72"/>
                </a:lnTo>
                <a:lnTo>
                  <a:pt x="2934" y="68"/>
                </a:lnTo>
                <a:lnTo>
                  <a:pt x="2919" y="64"/>
                </a:lnTo>
                <a:lnTo>
                  <a:pt x="2903" y="61"/>
                </a:lnTo>
                <a:lnTo>
                  <a:pt x="2903" y="61"/>
                </a:lnTo>
                <a:lnTo>
                  <a:pt x="2818" y="51"/>
                </a:lnTo>
                <a:lnTo>
                  <a:pt x="2712" y="40"/>
                </a:lnTo>
                <a:lnTo>
                  <a:pt x="2585" y="30"/>
                </a:lnTo>
                <a:lnTo>
                  <a:pt x="2441" y="20"/>
                </a:lnTo>
                <a:lnTo>
                  <a:pt x="2281" y="12"/>
                </a:lnTo>
                <a:lnTo>
                  <a:pt x="2194" y="8"/>
                </a:lnTo>
                <a:lnTo>
                  <a:pt x="2105" y="5"/>
                </a:lnTo>
                <a:lnTo>
                  <a:pt x="2012" y="3"/>
                </a:lnTo>
                <a:lnTo>
                  <a:pt x="1915" y="1"/>
                </a:lnTo>
                <a:lnTo>
                  <a:pt x="1816" y="0"/>
                </a:lnTo>
                <a:lnTo>
                  <a:pt x="1713" y="0"/>
                </a:lnTo>
                <a:lnTo>
                  <a:pt x="1713" y="0"/>
                </a:lnTo>
                <a:lnTo>
                  <a:pt x="1660" y="0"/>
                </a:lnTo>
                <a:lnTo>
                  <a:pt x="1609" y="1"/>
                </a:lnTo>
                <a:lnTo>
                  <a:pt x="1558" y="3"/>
                </a:lnTo>
                <a:lnTo>
                  <a:pt x="1508" y="5"/>
                </a:lnTo>
                <a:lnTo>
                  <a:pt x="1459" y="8"/>
                </a:lnTo>
                <a:lnTo>
                  <a:pt x="1411" y="13"/>
                </a:lnTo>
                <a:lnTo>
                  <a:pt x="1363" y="17"/>
                </a:lnTo>
                <a:lnTo>
                  <a:pt x="1316" y="22"/>
                </a:lnTo>
                <a:lnTo>
                  <a:pt x="1271" y="28"/>
                </a:lnTo>
                <a:lnTo>
                  <a:pt x="1227" y="35"/>
                </a:lnTo>
                <a:lnTo>
                  <a:pt x="1182" y="42"/>
                </a:lnTo>
                <a:lnTo>
                  <a:pt x="1139" y="51"/>
                </a:lnTo>
                <a:lnTo>
                  <a:pt x="1096" y="59"/>
                </a:lnTo>
                <a:lnTo>
                  <a:pt x="1055" y="68"/>
                </a:lnTo>
                <a:lnTo>
                  <a:pt x="1014" y="78"/>
                </a:lnTo>
                <a:lnTo>
                  <a:pt x="975" y="89"/>
                </a:lnTo>
                <a:lnTo>
                  <a:pt x="936" y="100"/>
                </a:lnTo>
                <a:lnTo>
                  <a:pt x="898" y="112"/>
                </a:lnTo>
                <a:lnTo>
                  <a:pt x="860" y="124"/>
                </a:lnTo>
                <a:lnTo>
                  <a:pt x="825" y="137"/>
                </a:lnTo>
                <a:lnTo>
                  <a:pt x="789" y="151"/>
                </a:lnTo>
                <a:lnTo>
                  <a:pt x="754" y="165"/>
                </a:lnTo>
                <a:lnTo>
                  <a:pt x="719" y="181"/>
                </a:lnTo>
                <a:lnTo>
                  <a:pt x="687" y="197"/>
                </a:lnTo>
                <a:lnTo>
                  <a:pt x="654" y="213"/>
                </a:lnTo>
                <a:lnTo>
                  <a:pt x="623" y="229"/>
                </a:lnTo>
                <a:lnTo>
                  <a:pt x="593" y="247"/>
                </a:lnTo>
                <a:lnTo>
                  <a:pt x="562" y="265"/>
                </a:lnTo>
                <a:lnTo>
                  <a:pt x="533" y="284"/>
                </a:lnTo>
                <a:lnTo>
                  <a:pt x="505" y="303"/>
                </a:lnTo>
                <a:lnTo>
                  <a:pt x="478" y="323"/>
                </a:lnTo>
                <a:lnTo>
                  <a:pt x="452" y="343"/>
                </a:lnTo>
                <a:lnTo>
                  <a:pt x="426" y="365"/>
                </a:lnTo>
                <a:lnTo>
                  <a:pt x="401" y="385"/>
                </a:lnTo>
                <a:lnTo>
                  <a:pt x="377" y="408"/>
                </a:lnTo>
                <a:lnTo>
                  <a:pt x="354" y="431"/>
                </a:lnTo>
                <a:lnTo>
                  <a:pt x="332" y="454"/>
                </a:lnTo>
                <a:lnTo>
                  <a:pt x="310" y="478"/>
                </a:lnTo>
                <a:lnTo>
                  <a:pt x="289" y="501"/>
                </a:lnTo>
                <a:lnTo>
                  <a:pt x="270" y="526"/>
                </a:lnTo>
                <a:lnTo>
                  <a:pt x="250" y="552"/>
                </a:lnTo>
                <a:lnTo>
                  <a:pt x="232" y="578"/>
                </a:lnTo>
                <a:lnTo>
                  <a:pt x="214" y="604"/>
                </a:lnTo>
                <a:lnTo>
                  <a:pt x="198" y="631"/>
                </a:lnTo>
                <a:lnTo>
                  <a:pt x="182" y="658"/>
                </a:lnTo>
                <a:lnTo>
                  <a:pt x="168" y="687"/>
                </a:lnTo>
                <a:lnTo>
                  <a:pt x="154" y="715"/>
                </a:lnTo>
                <a:lnTo>
                  <a:pt x="140" y="744"/>
                </a:lnTo>
                <a:lnTo>
                  <a:pt x="128" y="773"/>
                </a:lnTo>
                <a:lnTo>
                  <a:pt x="116" y="804"/>
                </a:lnTo>
                <a:lnTo>
                  <a:pt x="105" y="834"/>
                </a:lnTo>
                <a:lnTo>
                  <a:pt x="95" y="865"/>
                </a:lnTo>
                <a:lnTo>
                  <a:pt x="86" y="897"/>
                </a:lnTo>
                <a:lnTo>
                  <a:pt x="77" y="928"/>
                </a:lnTo>
                <a:lnTo>
                  <a:pt x="69" y="961"/>
                </a:lnTo>
                <a:lnTo>
                  <a:pt x="63" y="993"/>
                </a:lnTo>
                <a:lnTo>
                  <a:pt x="56" y="1027"/>
                </a:lnTo>
                <a:lnTo>
                  <a:pt x="51" y="1060"/>
                </a:lnTo>
                <a:lnTo>
                  <a:pt x="47" y="1095"/>
                </a:lnTo>
                <a:lnTo>
                  <a:pt x="43" y="1129"/>
                </a:lnTo>
                <a:lnTo>
                  <a:pt x="40" y="1165"/>
                </a:lnTo>
                <a:lnTo>
                  <a:pt x="39" y="1200"/>
                </a:lnTo>
                <a:lnTo>
                  <a:pt x="37" y="1236"/>
                </a:lnTo>
                <a:lnTo>
                  <a:pt x="37" y="1272"/>
                </a:lnTo>
                <a:lnTo>
                  <a:pt x="37" y="1272"/>
                </a:lnTo>
                <a:lnTo>
                  <a:pt x="38" y="1337"/>
                </a:lnTo>
                <a:lnTo>
                  <a:pt x="41" y="1401"/>
                </a:lnTo>
                <a:lnTo>
                  <a:pt x="47" y="1462"/>
                </a:lnTo>
                <a:lnTo>
                  <a:pt x="54" y="1523"/>
                </a:lnTo>
                <a:lnTo>
                  <a:pt x="65" y="1582"/>
                </a:lnTo>
                <a:lnTo>
                  <a:pt x="77" y="1638"/>
                </a:lnTo>
                <a:lnTo>
                  <a:pt x="91" y="1693"/>
                </a:lnTo>
                <a:lnTo>
                  <a:pt x="107" y="1747"/>
                </a:lnTo>
                <a:lnTo>
                  <a:pt x="126" y="1799"/>
                </a:lnTo>
                <a:lnTo>
                  <a:pt x="146" y="1850"/>
                </a:lnTo>
                <a:lnTo>
                  <a:pt x="169" y="1899"/>
                </a:lnTo>
                <a:lnTo>
                  <a:pt x="193" y="1946"/>
                </a:lnTo>
                <a:lnTo>
                  <a:pt x="220" y="1991"/>
                </a:lnTo>
                <a:lnTo>
                  <a:pt x="248" y="2036"/>
                </a:lnTo>
                <a:lnTo>
                  <a:pt x="278" y="2078"/>
                </a:lnTo>
                <a:lnTo>
                  <a:pt x="311" y="2119"/>
                </a:lnTo>
                <a:lnTo>
                  <a:pt x="346" y="2158"/>
                </a:lnTo>
                <a:lnTo>
                  <a:pt x="382" y="2196"/>
                </a:lnTo>
                <a:lnTo>
                  <a:pt x="420" y="2232"/>
                </a:lnTo>
                <a:lnTo>
                  <a:pt x="460" y="2267"/>
                </a:lnTo>
                <a:lnTo>
                  <a:pt x="503" y="2300"/>
                </a:lnTo>
                <a:lnTo>
                  <a:pt x="547" y="2332"/>
                </a:lnTo>
                <a:lnTo>
                  <a:pt x="593" y="2362"/>
                </a:lnTo>
                <a:lnTo>
                  <a:pt x="640" y="2390"/>
                </a:lnTo>
                <a:lnTo>
                  <a:pt x="689" y="2417"/>
                </a:lnTo>
                <a:lnTo>
                  <a:pt x="740" y="2443"/>
                </a:lnTo>
                <a:lnTo>
                  <a:pt x="793" y="2467"/>
                </a:lnTo>
                <a:lnTo>
                  <a:pt x="848" y="2490"/>
                </a:lnTo>
                <a:lnTo>
                  <a:pt x="905" y="2510"/>
                </a:lnTo>
                <a:lnTo>
                  <a:pt x="962" y="2530"/>
                </a:lnTo>
                <a:lnTo>
                  <a:pt x="1022" y="2548"/>
                </a:lnTo>
                <a:lnTo>
                  <a:pt x="1083" y="2566"/>
                </a:lnTo>
                <a:lnTo>
                  <a:pt x="1590" y="2696"/>
                </a:lnTo>
                <a:lnTo>
                  <a:pt x="1590" y="2696"/>
                </a:lnTo>
                <a:lnTo>
                  <a:pt x="1665" y="2716"/>
                </a:lnTo>
                <a:lnTo>
                  <a:pt x="1735" y="2737"/>
                </a:lnTo>
                <a:lnTo>
                  <a:pt x="1800" y="2760"/>
                </a:lnTo>
                <a:lnTo>
                  <a:pt x="1830" y="2770"/>
                </a:lnTo>
                <a:lnTo>
                  <a:pt x="1859" y="2782"/>
                </a:lnTo>
                <a:lnTo>
                  <a:pt x="1886" y="2793"/>
                </a:lnTo>
                <a:lnTo>
                  <a:pt x="1912" y="2806"/>
                </a:lnTo>
                <a:lnTo>
                  <a:pt x="1937" y="2818"/>
                </a:lnTo>
                <a:lnTo>
                  <a:pt x="1961" y="2831"/>
                </a:lnTo>
                <a:lnTo>
                  <a:pt x="1984" y="2844"/>
                </a:lnTo>
                <a:lnTo>
                  <a:pt x="2006" y="2857"/>
                </a:lnTo>
                <a:lnTo>
                  <a:pt x="2025" y="2871"/>
                </a:lnTo>
                <a:lnTo>
                  <a:pt x="2044" y="2885"/>
                </a:lnTo>
                <a:lnTo>
                  <a:pt x="2062" y="2899"/>
                </a:lnTo>
                <a:lnTo>
                  <a:pt x="2078" y="2914"/>
                </a:lnTo>
                <a:lnTo>
                  <a:pt x="2093" y="2931"/>
                </a:lnTo>
                <a:lnTo>
                  <a:pt x="2106" y="2947"/>
                </a:lnTo>
                <a:lnTo>
                  <a:pt x="2119" y="2963"/>
                </a:lnTo>
                <a:lnTo>
                  <a:pt x="2131" y="2981"/>
                </a:lnTo>
                <a:lnTo>
                  <a:pt x="2141" y="2998"/>
                </a:lnTo>
                <a:lnTo>
                  <a:pt x="2151" y="3016"/>
                </a:lnTo>
                <a:lnTo>
                  <a:pt x="2159" y="3036"/>
                </a:lnTo>
                <a:lnTo>
                  <a:pt x="2166" y="3055"/>
                </a:lnTo>
                <a:lnTo>
                  <a:pt x="2171" y="3076"/>
                </a:lnTo>
                <a:lnTo>
                  <a:pt x="2177" y="3097"/>
                </a:lnTo>
                <a:lnTo>
                  <a:pt x="2180" y="3118"/>
                </a:lnTo>
                <a:lnTo>
                  <a:pt x="2183" y="3141"/>
                </a:lnTo>
                <a:lnTo>
                  <a:pt x="2184" y="3164"/>
                </a:lnTo>
                <a:lnTo>
                  <a:pt x="2185" y="3188"/>
                </a:lnTo>
                <a:lnTo>
                  <a:pt x="2185" y="3188"/>
                </a:lnTo>
                <a:lnTo>
                  <a:pt x="2184" y="3223"/>
                </a:lnTo>
                <a:lnTo>
                  <a:pt x="2182" y="3256"/>
                </a:lnTo>
                <a:lnTo>
                  <a:pt x="2178" y="3287"/>
                </a:lnTo>
                <a:lnTo>
                  <a:pt x="2172" y="3318"/>
                </a:lnTo>
                <a:lnTo>
                  <a:pt x="2166" y="3346"/>
                </a:lnTo>
                <a:lnTo>
                  <a:pt x="2157" y="3372"/>
                </a:lnTo>
                <a:lnTo>
                  <a:pt x="2146" y="3397"/>
                </a:lnTo>
                <a:lnTo>
                  <a:pt x="2135" y="3421"/>
                </a:lnTo>
                <a:lnTo>
                  <a:pt x="2122" y="3442"/>
                </a:lnTo>
                <a:lnTo>
                  <a:pt x="2105" y="3463"/>
                </a:lnTo>
                <a:lnTo>
                  <a:pt x="2089" y="3481"/>
                </a:lnTo>
                <a:lnTo>
                  <a:pt x="2070" y="3500"/>
                </a:lnTo>
                <a:lnTo>
                  <a:pt x="2049" y="3516"/>
                </a:lnTo>
                <a:lnTo>
                  <a:pt x="2026" y="3531"/>
                </a:lnTo>
                <a:lnTo>
                  <a:pt x="2002" y="3545"/>
                </a:lnTo>
                <a:lnTo>
                  <a:pt x="1976" y="3557"/>
                </a:lnTo>
                <a:lnTo>
                  <a:pt x="1948" y="3569"/>
                </a:lnTo>
                <a:lnTo>
                  <a:pt x="1919" y="3580"/>
                </a:lnTo>
                <a:lnTo>
                  <a:pt x="1887" y="3590"/>
                </a:lnTo>
                <a:lnTo>
                  <a:pt x="1854" y="3597"/>
                </a:lnTo>
                <a:lnTo>
                  <a:pt x="1818" y="3605"/>
                </a:lnTo>
                <a:lnTo>
                  <a:pt x="1781" y="3612"/>
                </a:lnTo>
                <a:lnTo>
                  <a:pt x="1741" y="3618"/>
                </a:lnTo>
                <a:lnTo>
                  <a:pt x="1700" y="3623"/>
                </a:lnTo>
                <a:lnTo>
                  <a:pt x="1657" y="3627"/>
                </a:lnTo>
                <a:lnTo>
                  <a:pt x="1611" y="3631"/>
                </a:lnTo>
                <a:lnTo>
                  <a:pt x="1564" y="3634"/>
                </a:lnTo>
                <a:lnTo>
                  <a:pt x="1515" y="3636"/>
                </a:lnTo>
                <a:lnTo>
                  <a:pt x="1410" y="3638"/>
                </a:lnTo>
                <a:lnTo>
                  <a:pt x="1296" y="3639"/>
                </a:lnTo>
                <a:lnTo>
                  <a:pt x="1296" y="3639"/>
                </a:lnTo>
                <a:lnTo>
                  <a:pt x="1240" y="3639"/>
                </a:lnTo>
                <a:lnTo>
                  <a:pt x="1179" y="3637"/>
                </a:lnTo>
                <a:lnTo>
                  <a:pt x="1049" y="3633"/>
                </a:lnTo>
                <a:lnTo>
                  <a:pt x="911" y="3625"/>
                </a:lnTo>
                <a:lnTo>
                  <a:pt x="774" y="3618"/>
                </a:lnTo>
                <a:lnTo>
                  <a:pt x="640" y="3608"/>
                </a:lnTo>
                <a:lnTo>
                  <a:pt x="519" y="3599"/>
                </a:lnTo>
                <a:lnTo>
                  <a:pt x="338" y="3584"/>
                </a:lnTo>
                <a:lnTo>
                  <a:pt x="338" y="3584"/>
                </a:lnTo>
                <a:lnTo>
                  <a:pt x="307" y="3582"/>
                </a:lnTo>
                <a:lnTo>
                  <a:pt x="277" y="3581"/>
                </a:lnTo>
                <a:lnTo>
                  <a:pt x="250" y="3581"/>
                </a:lnTo>
                <a:lnTo>
                  <a:pt x="227" y="3582"/>
                </a:lnTo>
                <a:lnTo>
                  <a:pt x="206" y="3585"/>
                </a:lnTo>
                <a:lnTo>
                  <a:pt x="186" y="3588"/>
                </a:lnTo>
                <a:lnTo>
                  <a:pt x="170" y="3594"/>
                </a:lnTo>
                <a:lnTo>
                  <a:pt x="155" y="3601"/>
                </a:lnTo>
                <a:lnTo>
                  <a:pt x="148" y="3606"/>
                </a:lnTo>
                <a:lnTo>
                  <a:pt x="142" y="3611"/>
                </a:lnTo>
                <a:lnTo>
                  <a:pt x="130" y="3622"/>
                </a:lnTo>
                <a:lnTo>
                  <a:pt x="120" y="3636"/>
                </a:lnTo>
                <a:lnTo>
                  <a:pt x="110" y="3652"/>
                </a:lnTo>
                <a:lnTo>
                  <a:pt x="103" y="3671"/>
                </a:lnTo>
                <a:lnTo>
                  <a:pt x="96" y="3691"/>
                </a:lnTo>
                <a:lnTo>
                  <a:pt x="90" y="3715"/>
                </a:lnTo>
                <a:lnTo>
                  <a:pt x="84" y="374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latin typeface="+mn-lt"/>
            </a:endParaRPr>
          </a:p>
        </p:txBody>
      </p:sp>
      <p:sp>
        <p:nvSpPr>
          <p:cNvPr id="8" name="Freeform 23"/>
          <p:cNvSpPr>
            <a:spLocks/>
          </p:cNvSpPr>
          <p:nvPr userDrawn="1"/>
        </p:nvSpPr>
        <p:spPr bwMode="auto">
          <a:xfrm>
            <a:off x="10080625" y="5727700"/>
            <a:ext cx="55563" cy="68263"/>
          </a:xfrm>
          <a:custGeom>
            <a:avLst/>
            <a:gdLst/>
            <a:ahLst/>
            <a:cxnLst>
              <a:cxn ang="0">
                <a:pos x="1511" y="2511"/>
              </a:cxn>
              <a:cxn ang="0">
                <a:pos x="1507" y="2591"/>
              </a:cxn>
              <a:cxn ang="0">
                <a:pos x="1542" y="2715"/>
              </a:cxn>
              <a:cxn ang="0">
                <a:pos x="2400" y="4257"/>
              </a:cxn>
              <a:cxn ang="0">
                <a:pos x="2465" y="4339"/>
              </a:cxn>
              <a:cxn ang="0">
                <a:pos x="2549" y="4386"/>
              </a:cxn>
              <a:cxn ang="0">
                <a:pos x="2676" y="4400"/>
              </a:cxn>
              <a:cxn ang="0">
                <a:pos x="3475" y="4393"/>
              </a:cxn>
              <a:cxn ang="0">
                <a:pos x="3538" y="4361"/>
              </a:cxn>
              <a:cxn ang="0">
                <a:pos x="3562" y="4325"/>
              </a:cxn>
              <a:cxn ang="0">
                <a:pos x="3567" y="4276"/>
              </a:cxn>
              <a:cxn ang="0">
                <a:pos x="3549" y="4212"/>
              </a:cxn>
              <a:cxn ang="0">
                <a:pos x="2525" y="2511"/>
              </a:cxn>
              <a:cxn ang="0">
                <a:pos x="2746" y="2357"/>
              </a:cxn>
              <a:cxn ang="0">
                <a:pos x="2897" y="2221"/>
              </a:cxn>
              <a:cxn ang="0">
                <a:pos x="3031" y="2057"/>
              </a:cxn>
              <a:cxn ang="0">
                <a:pos x="3138" y="1859"/>
              </a:cxn>
              <a:cxn ang="0">
                <a:pos x="3210" y="1620"/>
              </a:cxn>
              <a:cxn ang="0">
                <a:pos x="3236" y="1334"/>
              </a:cxn>
              <a:cxn ang="0">
                <a:pos x="3230" y="1178"/>
              </a:cxn>
              <a:cxn ang="0">
                <a:pos x="3208" y="996"/>
              </a:cxn>
              <a:cxn ang="0">
                <a:pos x="3167" y="828"/>
              </a:cxn>
              <a:cxn ang="0">
                <a:pos x="3107" y="675"/>
              </a:cxn>
              <a:cxn ang="0">
                <a:pos x="3029" y="537"/>
              </a:cxn>
              <a:cxn ang="0">
                <a:pos x="2932" y="413"/>
              </a:cxn>
              <a:cxn ang="0">
                <a:pos x="2817" y="306"/>
              </a:cxn>
              <a:cxn ang="0">
                <a:pos x="2681" y="214"/>
              </a:cxn>
              <a:cxn ang="0">
                <a:pos x="2526" y="138"/>
              </a:cxn>
              <a:cxn ang="0">
                <a:pos x="2351" y="78"/>
              </a:cxn>
              <a:cxn ang="0">
                <a:pos x="2156" y="35"/>
              </a:cxn>
              <a:cxn ang="0">
                <a:pos x="1940" y="9"/>
              </a:cxn>
              <a:cxn ang="0">
                <a:pos x="1704" y="0"/>
              </a:cxn>
              <a:cxn ang="0">
                <a:pos x="111" y="6"/>
              </a:cxn>
              <a:cxn ang="0">
                <a:pos x="37" y="42"/>
              </a:cxn>
              <a:cxn ang="0">
                <a:pos x="5" y="117"/>
              </a:cxn>
              <a:cxn ang="0">
                <a:pos x="0" y="4215"/>
              </a:cxn>
              <a:cxn ang="0">
                <a:pos x="13" y="4318"/>
              </a:cxn>
              <a:cxn ang="0">
                <a:pos x="61" y="4377"/>
              </a:cxn>
              <a:cxn ang="0">
                <a:pos x="153" y="4400"/>
              </a:cxn>
              <a:cxn ang="0">
                <a:pos x="854" y="4397"/>
              </a:cxn>
              <a:cxn ang="0">
                <a:pos x="937" y="4369"/>
              </a:cxn>
              <a:cxn ang="0">
                <a:pos x="977" y="4302"/>
              </a:cxn>
              <a:cxn ang="0">
                <a:pos x="985" y="814"/>
              </a:cxn>
              <a:cxn ang="0">
                <a:pos x="1745" y="818"/>
              </a:cxn>
              <a:cxn ang="0">
                <a:pos x="1903" y="844"/>
              </a:cxn>
              <a:cxn ang="0">
                <a:pos x="2031" y="894"/>
              </a:cxn>
              <a:cxn ang="0">
                <a:pos x="2128" y="972"/>
              </a:cxn>
              <a:cxn ang="0">
                <a:pos x="2197" y="1079"/>
              </a:cxn>
              <a:cxn ang="0">
                <a:pos x="2235" y="1215"/>
              </a:cxn>
              <a:cxn ang="0">
                <a:pos x="2243" y="1348"/>
              </a:cxn>
              <a:cxn ang="0">
                <a:pos x="2232" y="1495"/>
              </a:cxn>
              <a:cxn ang="0">
                <a:pos x="2202" y="1612"/>
              </a:cxn>
              <a:cxn ang="0">
                <a:pos x="2157" y="1702"/>
              </a:cxn>
              <a:cxn ang="0">
                <a:pos x="2098" y="1771"/>
              </a:cxn>
              <a:cxn ang="0">
                <a:pos x="1988" y="1847"/>
              </a:cxn>
              <a:cxn ang="0">
                <a:pos x="1861" y="1899"/>
              </a:cxn>
              <a:cxn ang="0">
                <a:pos x="1713" y="1935"/>
              </a:cxn>
              <a:cxn ang="0">
                <a:pos x="1672" y="1963"/>
              </a:cxn>
              <a:cxn ang="0">
                <a:pos x="1637" y="2016"/>
              </a:cxn>
            </a:cxnLst>
            <a:rect l="0" t="0" r="r" b="b"/>
            <a:pathLst>
              <a:path w="3567" h="4400">
                <a:moveTo>
                  <a:pt x="1601" y="2128"/>
                </a:moveTo>
                <a:lnTo>
                  <a:pt x="1533" y="2416"/>
                </a:lnTo>
                <a:lnTo>
                  <a:pt x="1533" y="2416"/>
                </a:lnTo>
                <a:lnTo>
                  <a:pt x="1520" y="2470"/>
                </a:lnTo>
                <a:lnTo>
                  <a:pt x="1511" y="2511"/>
                </a:lnTo>
                <a:lnTo>
                  <a:pt x="1507" y="2542"/>
                </a:lnTo>
                <a:lnTo>
                  <a:pt x="1505" y="2555"/>
                </a:lnTo>
                <a:lnTo>
                  <a:pt x="1505" y="2566"/>
                </a:lnTo>
                <a:lnTo>
                  <a:pt x="1505" y="2566"/>
                </a:lnTo>
                <a:lnTo>
                  <a:pt x="1507" y="2591"/>
                </a:lnTo>
                <a:lnTo>
                  <a:pt x="1509" y="2616"/>
                </a:lnTo>
                <a:lnTo>
                  <a:pt x="1514" y="2640"/>
                </a:lnTo>
                <a:lnTo>
                  <a:pt x="1522" y="2664"/>
                </a:lnTo>
                <a:lnTo>
                  <a:pt x="1531" y="2689"/>
                </a:lnTo>
                <a:lnTo>
                  <a:pt x="1542" y="2715"/>
                </a:lnTo>
                <a:lnTo>
                  <a:pt x="1557" y="2742"/>
                </a:lnTo>
                <a:lnTo>
                  <a:pt x="1574" y="2771"/>
                </a:lnTo>
                <a:lnTo>
                  <a:pt x="2387" y="4236"/>
                </a:lnTo>
                <a:lnTo>
                  <a:pt x="2387" y="4236"/>
                </a:lnTo>
                <a:lnTo>
                  <a:pt x="2400" y="4257"/>
                </a:lnTo>
                <a:lnTo>
                  <a:pt x="2413" y="4276"/>
                </a:lnTo>
                <a:lnTo>
                  <a:pt x="2425" y="4293"/>
                </a:lnTo>
                <a:lnTo>
                  <a:pt x="2438" y="4311"/>
                </a:lnTo>
                <a:lnTo>
                  <a:pt x="2451" y="4325"/>
                </a:lnTo>
                <a:lnTo>
                  <a:pt x="2465" y="4339"/>
                </a:lnTo>
                <a:lnTo>
                  <a:pt x="2480" y="4351"/>
                </a:lnTo>
                <a:lnTo>
                  <a:pt x="2496" y="4362"/>
                </a:lnTo>
                <a:lnTo>
                  <a:pt x="2512" y="4370"/>
                </a:lnTo>
                <a:lnTo>
                  <a:pt x="2530" y="4378"/>
                </a:lnTo>
                <a:lnTo>
                  <a:pt x="2549" y="4386"/>
                </a:lnTo>
                <a:lnTo>
                  <a:pt x="2571" y="4391"/>
                </a:lnTo>
                <a:lnTo>
                  <a:pt x="2593" y="4394"/>
                </a:lnTo>
                <a:lnTo>
                  <a:pt x="2618" y="4397"/>
                </a:lnTo>
                <a:lnTo>
                  <a:pt x="2645" y="4400"/>
                </a:lnTo>
                <a:lnTo>
                  <a:pt x="2676" y="4400"/>
                </a:lnTo>
                <a:lnTo>
                  <a:pt x="3421" y="4400"/>
                </a:lnTo>
                <a:lnTo>
                  <a:pt x="3421" y="4400"/>
                </a:lnTo>
                <a:lnTo>
                  <a:pt x="3438" y="4399"/>
                </a:lnTo>
                <a:lnTo>
                  <a:pt x="3457" y="4396"/>
                </a:lnTo>
                <a:lnTo>
                  <a:pt x="3475" y="4393"/>
                </a:lnTo>
                <a:lnTo>
                  <a:pt x="3493" y="4388"/>
                </a:lnTo>
                <a:lnTo>
                  <a:pt x="3509" y="4380"/>
                </a:lnTo>
                <a:lnTo>
                  <a:pt x="3524" y="4371"/>
                </a:lnTo>
                <a:lnTo>
                  <a:pt x="3532" y="4366"/>
                </a:lnTo>
                <a:lnTo>
                  <a:pt x="3538" y="4361"/>
                </a:lnTo>
                <a:lnTo>
                  <a:pt x="3544" y="4354"/>
                </a:lnTo>
                <a:lnTo>
                  <a:pt x="3549" y="4348"/>
                </a:lnTo>
                <a:lnTo>
                  <a:pt x="3554" y="4340"/>
                </a:lnTo>
                <a:lnTo>
                  <a:pt x="3558" y="4332"/>
                </a:lnTo>
                <a:lnTo>
                  <a:pt x="3562" y="4325"/>
                </a:lnTo>
                <a:lnTo>
                  <a:pt x="3564" y="4316"/>
                </a:lnTo>
                <a:lnTo>
                  <a:pt x="3566" y="4306"/>
                </a:lnTo>
                <a:lnTo>
                  <a:pt x="3567" y="4297"/>
                </a:lnTo>
                <a:lnTo>
                  <a:pt x="3567" y="4287"/>
                </a:lnTo>
                <a:lnTo>
                  <a:pt x="3567" y="4276"/>
                </a:lnTo>
                <a:lnTo>
                  <a:pt x="3565" y="4264"/>
                </a:lnTo>
                <a:lnTo>
                  <a:pt x="3563" y="4252"/>
                </a:lnTo>
                <a:lnTo>
                  <a:pt x="3559" y="4239"/>
                </a:lnTo>
                <a:lnTo>
                  <a:pt x="3554" y="4226"/>
                </a:lnTo>
                <a:lnTo>
                  <a:pt x="3549" y="4212"/>
                </a:lnTo>
                <a:lnTo>
                  <a:pt x="3541" y="4198"/>
                </a:lnTo>
                <a:lnTo>
                  <a:pt x="3533" y="4183"/>
                </a:lnTo>
                <a:lnTo>
                  <a:pt x="3524" y="4167"/>
                </a:lnTo>
                <a:lnTo>
                  <a:pt x="2525" y="2511"/>
                </a:lnTo>
                <a:lnTo>
                  <a:pt x="2525" y="2511"/>
                </a:lnTo>
                <a:lnTo>
                  <a:pt x="2588" y="2471"/>
                </a:lnTo>
                <a:lnTo>
                  <a:pt x="2652" y="2428"/>
                </a:lnTo>
                <a:lnTo>
                  <a:pt x="2683" y="2405"/>
                </a:lnTo>
                <a:lnTo>
                  <a:pt x="2715" y="2381"/>
                </a:lnTo>
                <a:lnTo>
                  <a:pt x="2746" y="2357"/>
                </a:lnTo>
                <a:lnTo>
                  <a:pt x="2778" y="2331"/>
                </a:lnTo>
                <a:lnTo>
                  <a:pt x="2808" y="2305"/>
                </a:lnTo>
                <a:lnTo>
                  <a:pt x="2838" y="2278"/>
                </a:lnTo>
                <a:lnTo>
                  <a:pt x="2867" y="2250"/>
                </a:lnTo>
                <a:lnTo>
                  <a:pt x="2897" y="2221"/>
                </a:lnTo>
                <a:lnTo>
                  <a:pt x="2926" y="2190"/>
                </a:lnTo>
                <a:lnTo>
                  <a:pt x="2953" y="2159"/>
                </a:lnTo>
                <a:lnTo>
                  <a:pt x="2980" y="2126"/>
                </a:lnTo>
                <a:lnTo>
                  <a:pt x="3006" y="2093"/>
                </a:lnTo>
                <a:lnTo>
                  <a:pt x="3031" y="2057"/>
                </a:lnTo>
                <a:lnTo>
                  <a:pt x="3055" y="2020"/>
                </a:lnTo>
                <a:lnTo>
                  <a:pt x="3078" y="1982"/>
                </a:lnTo>
                <a:lnTo>
                  <a:pt x="3099" y="1943"/>
                </a:lnTo>
                <a:lnTo>
                  <a:pt x="3120" y="1902"/>
                </a:lnTo>
                <a:lnTo>
                  <a:pt x="3138" y="1859"/>
                </a:lnTo>
                <a:lnTo>
                  <a:pt x="3156" y="1814"/>
                </a:lnTo>
                <a:lnTo>
                  <a:pt x="3172" y="1769"/>
                </a:lnTo>
                <a:lnTo>
                  <a:pt x="3186" y="1721"/>
                </a:lnTo>
                <a:lnTo>
                  <a:pt x="3199" y="1671"/>
                </a:lnTo>
                <a:lnTo>
                  <a:pt x="3210" y="1620"/>
                </a:lnTo>
                <a:lnTo>
                  <a:pt x="3220" y="1567"/>
                </a:lnTo>
                <a:lnTo>
                  <a:pt x="3226" y="1512"/>
                </a:lnTo>
                <a:lnTo>
                  <a:pt x="3232" y="1455"/>
                </a:lnTo>
                <a:lnTo>
                  <a:pt x="3235" y="1396"/>
                </a:lnTo>
                <a:lnTo>
                  <a:pt x="3236" y="1334"/>
                </a:lnTo>
                <a:lnTo>
                  <a:pt x="3236" y="1334"/>
                </a:lnTo>
                <a:lnTo>
                  <a:pt x="3236" y="1295"/>
                </a:lnTo>
                <a:lnTo>
                  <a:pt x="3235" y="1255"/>
                </a:lnTo>
                <a:lnTo>
                  <a:pt x="3233" y="1217"/>
                </a:lnTo>
                <a:lnTo>
                  <a:pt x="3230" y="1178"/>
                </a:lnTo>
                <a:lnTo>
                  <a:pt x="3227" y="1141"/>
                </a:lnTo>
                <a:lnTo>
                  <a:pt x="3224" y="1105"/>
                </a:lnTo>
                <a:lnTo>
                  <a:pt x="3219" y="1068"/>
                </a:lnTo>
                <a:lnTo>
                  <a:pt x="3213" y="1032"/>
                </a:lnTo>
                <a:lnTo>
                  <a:pt x="3208" y="996"/>
                </a:lnTo>
                <a:lnTo>
                  <a:pt x="3201" y="961"/>
                </a:lnTo>
                <a:lnTo>
                  <a:pt x="3194" y="928"/>
                </a:lnTo>
                <a:lnTo>
                  <a:pt x="3185" y="894"/>
                </a:lnTo>
                <a:lnTo>
                  <a:pt x="3176" y="861"/>
                </a:lnTo>
                <a:lnTo>
                  <a:pt x="3167" y="828"/>
                </a:lnTo>
                <a:lnTo>
                  <a:pt x="3156" y="797"/>
                </a:lnTo>
                <a:lnTo>
                  <a:pt x="3145" y="765"/>
                </a:lnTo>
                <a:lnTo>
                  <a:pt x="3133" y="735"/>
                </a:lnTo>
                <a:lnTo>
                  <a:pt x="3120" y="705"/>
                </a:lnTo>
                <a:lnTo>
                  <a:pt x="3107" y="675"/>
                </a:lnTo>
                <a:lnTo>
                  <a:pt x="3093" y="646"/>
                </a:lnTo>
                <a:lnTo>
                  <a:pt x="3078" y="618"/>
                </a:lnTo>
                <a:lnTo>
                  <a:pt x="3062" y="590"/>
                </a:lnTo>
                <a:lnTo>
                  <a:pt x="3046" y="563"/>
                </a:lnTo>
                <a:lnTo>
                  <a:pt x="3029" y="537"/>
                </a:lnTo>
                <a:lnTo>
                  <a:pt x="3012" y="511"/>
                </a:lnTo>
                <a:lnTo>
                  <a:pt x="2993" y="486"/>
                </a:lnTo>
                <a:lnTo>
                  <a:pt x="2974" y="461"/>
                </a:lnTo>
                <a:lnTo>
                  <a:pt x="2953" y="437"/>
                </a:lnTo>
                <a:lnTo>
                  <a:pt x="2932" y="413"/>
                </a:lnTo>
                <a:lnTo>
                  <a:pt x="2911" y="390"/>
                </a:lnTo>
                <a:lnTo>
                  <a:pt x="2888" y="369"/>
                </a:lnTo>
                <a:lnTo>
                  <a:pt x="2865" y="347"/>
                </a:lnTo>
                <a:lnTo>
                  <a:pt x="2841" y="325"/>
                </a:lnTo>
                <a:lnTo>
                  <a:pt x="2817" y="306"/>
                </a:lnTo>
                <a:lnTo>
                  <a:pt x="2791" y="286"/>
                </a:lnTo>
                <a:lnTo>
                  <a:pt x="2765" y="267"/>
                </a:lnTo>
                <a:lnTo>
                  <a:pt x="2737" y="248"/>
                </a:lnTo>
                <a:lnTo>
                  <a:pt x="2709" y="231"/>
                </a:lnTo>
                <a:lnTo>
                  <a:pt x="2681" y="214"/>
                </a:lnTo>
                <a:lnTo>
                  <a:pt x="2652" y="198"/>
                </a:lnTo>
                <a:lnTo>
                  <a:pt x="2621" y="181"/>
                </a:lnTo>
                <a:lnTo>
                  <a:pt x="2590" y="166"/>
                </a:lnTo>
                <a:lnTo>
                  <a:pt x="2559" y="152"/>
                </a:lnTo>
                <a:lnTo>
                  <a:pt x="2526" y="138"/>
                </a:lnTo>
                <a:lnTo>
                  <a:pt x="2493" y="125"/>
                </a:lnTo>
                <a:lnTo>
                  <a:pt x="2458" y="112"/>
                </a:lnTo>
                <a:lnTo>
                  <a:pt x="2423" y="100"/>
                </a:lnTo>
                <a:lnTo>
                  <a:pt x="2387" y="89"/>
                </a:lnTo>
                <a:lnTo>
                  <a:pt x="2351" y="78"/>
                </a:lnTo>
                <a:lnTo>
                  <a:pt x="2314" y="69"/>
                </a:lnTo>
                <a:lnTo>
                  <a:pt x="2275" y="59"/>
                </a:lnTo>
                <a:lnTo>
                  <a:pt x="2236" y="50"/>
                </a:lnTo>
                <a:lnTo>
                  <a:pt x="2197" y="43"/>
                </a:lnTo>
                <a:lnTo>
                  <a:pt x="2156" y="35"/>
                </a:lnTo>
                <a:lnTo>
                  <a:pt x="2114" y="29"/>
                </a:lnTo>
                <a:lnTo>
                  <a:pt x="2072" y="23"/>
                </a:lnTo>
                <a:lnTo>
                  <a:pt x="2029" y="18"/>
                </a:lnTo>
                <a:lnTo>
                  <a:pt x="1984" y="13"/>
                </a:lnTo>
                <a:lnTo>
                  <a:pt x="1940" y="9"/>
                </a:lnTo>
                <a:lnTo>
                  <a:pt x="1894" y="6"/>
                </a:lnTo>
                <a:lnTo>
                  <a:pt x="1848" y="4"/>
                </a:lnTo>
                <a:lnTo>
                  <a:pt x="1800" y="1"/>
                </a:lnTo>
                <a:lnTo>
                  <a:pt x="1752" y="0"/>
                </a:lnTo>
                <a:lnTo>
                  <a:pt x="1704" y="0"/>
                </a:lnTo>
                <a:lnTo>
                  <a:pt x="178" y="0"/>
                </a:lnTo>
                <a:lnTo>
                  <a:pt x="178" y="0"/>
                </a:lnTo>
                <a:lnTo>
                  <a:pt x="153" y="1"/>
                </a:lnTo>
                <a:lnTo>
                  <a:pt x="130" y="3"/>
                </a:lnTo>
                <a:lnTo>
                  <a:pt x="111" y="6"/>
                </a:lnTo>
                <a:lnTo>
                  <a:pt x="92" y="10"/>
                </a:lnTo>
                <a:lnTo>
                  <a:pt x="76" y="16"/>
                </a:lnTo>
                <a:lnTo>
                  <a:pt x="61" y="23"/>
                </a:lnTo>
                <a:lnTo>
                  <a:pt x="49" y="32"/>
                </a:lnTo>
                <a:lnTo>
                  <a:pt x="37" y="42"/>
                </a:lnTo>
                <a:lnTo>
                  <a:pt x="29" y="53"/>
                </a:lnTo>
                <a:lnTo>
                  <a:pt x="20" y="66"/>
                </a:lnTo>
                <a:lnTo>
                  <a:pt x="13" y="82"/>
                </a:lnTo>
                <a:lnTo>
                  <a:pt x="9" y="99"/>
                </a:lnTo>
                <a:lnTo>
                  <a:pt x="5" y="117"/>
                </a:lnTo>
                <a:lnTo>
                  <a:pt x="3" y="138"/>
                </a:lnTo>
                <a:lnTo>
                  <a:pt x="0" y="161"/>
                </a:lnTo>
                <a:lnTo>
                  <a:pt x="0" y="186"/>
                </a:lnTo>
                <a:lnTo>
                  <a:pt x="0" y="4215"/>
                </a:lnTo>
                <a:lnTo>
                  <a:pt x="0" y="4215"/>
                </a:lnTo>
                <a:lnTo>
                  <a:pt x="0" y="4239"/>
                </a:lnTo>
                <a:lnTo>
                  <a:pt x="3" y="4262"/>
                </a:lnTo>
                <a:lnTo>
                  <a:pt x="5" y="4283"/>
                </a:lnTo>
                <a:lnTo>
                  <a:pt x="9" y="4302"/>
                </a:lnTo>
                <a:lnTo>
                  <a:pt x="13" y="4318"/>
                </a:lnTo>
                <a:lnTo>
                  <a:pt x="20" y="4334"/>
                </a:lnTo>
                <a:lnTo>
                  <a:pt x="29" y="4347"/>
                </a:lnTo>
                <a:lnTo>
                  <a:pt x="37" y="4358"/>
                </a:lnTo>
                <a:lnTo>
                  <a:pt x="49" y="4369"/>
                </a:lnTo>
                <a:lnTo>
                  <a:pt x="61" y="4377"/>
                </a:lnTo>
                <a:lnTo>
                  <a:pt x="76" y="4384"/>
                </a:lnTo>
                <a:lnTo>
                  <a:pt x="92" y="4390"/>
                </a:lnTo>
                <a:lnTo>
                  <a:pt x="111" y="4394"/>
                </a:lnTo>
                <a:lnTo>
                  <a:pt x="130" y="4397"/>
                </a:lnTo>
                <a:lnTo>
                  <a:pt x="153" y="4400"/>
                </a:lnTo>
                <a:lnTo>
                  <a:pt x="178" y="4400"/>
                </a:lnTo>
                <a:lnTo>
                  <a:pt x="808" y="4400"/>
                </a:lnTo>
                <a:lnTo>
                  <a:pt x="808" y="4400"/>
                </a:lnTo>
                <a:lnTo>
                  <a:pt x="831" y="4400"/>
                </a:lnTo>
                <a:lnTo>
                  <a:pt x="854" y="4397"/>
                </a:lnTo>
                <a:lnTo>
                  <a:pt x="875" y="4394"/>
                </a:lnTo>
                <a:lnTo>
                  <a:pt x="893" y="4390"/>
                </a:lnTo>
                <a:lnTo>
                  <a:pt x="909" y="4384"/>
                </a:lnTo>
                <a:lnTo>
                  <a:pt x="924" y="4377"/>
                </a:lnTo>
                <a:lnTo>
                  <a:pt x="937" y="4369"/>
                </a:lnTo>
                <a:lnTo>
                  <a:pt x="947" y="4358"/>
                </a:lnTo>
                <a:lnTo>
                  <a:pt x="957" y="4347"/>
                </a:lnTo>
                <a:lnTo>
                  <a:pt x="965" y="4334"/>
                </a:lnTo>
                <a:lnTo>
                  <a:pt x="971" y="4318"/>
                </a:lnTo>
                <a:lnTo>
                  <a:pt x="977" y="4302"/>
                </a:lnTo>
                <a:lnTo>
                  <a:pt x="981" y="4283"/>
                </a:lnTo>
                <a:lnTo>
                  <a:pt x="983" y="4262"/>
                </a:lnTo>
                <a:lnTo>
                  <a:pt x="985" y="4239"/>
                </a:lnTo>
                <a:lnTo>
                  <a:pt x="985" y="4215"/>
                </a:lnTo>
                <a:lnTo>
                  <a:pt x="985" y="814"/>
                </a:lnTo>
                <a:lnTo>
                  <a:pt x="1635" y="814"/>
                </a:lnTo>
                <a:lnTo>
                  <a:pt x="1635" y="814"/>
                </a:lnTo>
                <a:lnTo>
                  <a:pt x="1673" y="815"/>
                </a:lnTo>
                <a:lnTo>
                  <a:pt x="1709" y="816"/>
                </a:lnTo>
                <a:lnTo>
                  <a:pt x="1745" y="818"/>
                </a:lnTo>
                <a:lnTo>
                  <a:pt x="1780" y="822"/>
                </a:lnTo>
                <a:lnTo>
                  <a:pt x="1812" y="826"/>
                </a:lnTo>
                <a:lnTo>
                  <a:pt x="1843" y="831"/>
                </a:lnTo>
                <a:lnTo>
                  <a:pt x="1874" y="837"/>
                </a:lnTo>
                <a:lnTo>
                  <a:pt x="1903" y="844"/>
                </a:lnTo>
                <a:lnTo>
                  <a:pt x="1931" y="852"/>
                </a:lnTo>
                <a:lnTo>
                  <a:pt x="1958" y="862"/>
                </a:lnTo>
                <a:lnTo>
                  <a:pt x="1983" y="872"/>
                </a:lnTo>
                <a:lnTo>
                  <a:pt x="2008" y="882"/>
                </a:lnTo>
                <a:lnTo>
                  <a:pt x="2031" y="894"/>
                </a:lnTo>
                <a:lnTo>
                  <a:pt x="2053" y="908"/>
                </a:lnTo>
                <a:lnTo>
                  <a:pt x="2074" y="922"/>
                </a:lnTo>
                <a:lnTo>
                  <a:pt x="2094" y="938"/>
                </a:lnTo>
                <a:lnTo>
                  <a:pt x="2112" y="954"/>
                </a:lnTo>
                <a:lnTo>
                  <a:pt x="2128" y="972"/>
                </a:lnTo>
                <a:lnTo>
                  <a:pt x="2145" y="991"/>
                </a:lnTo>
                <a:lnTo>
                  <a:pt x="2160" y="1011"/>
                </a:lnTo>
                <a:lnTo>
                  <a:pt x="2173" y="1032"/>
                </a:lnTo>
                <a:lnTo>
                  <a:pt x="2185" y="1055"/>
                </a:lnTo>
                <a:lnTo>
                  <a:pt x="2197" y="1079"/>
                </a:lnTo>
                <a:lnTo>
                  <a:pt x="2206" y="1103"/>
                </a:lnTo>
                <a:lnTo>
                  <a:pt x="2215" y="1129"/>
                </a:lnTo>
                <a:lnTo>
                  <a:pt x="2223" y="1157"/>
                </a:lnTo>
                <a:lnTo>
                  <a:pt x="2229" y="1186"/>
                </a:lnTo>
                <a:lnTo>
                  <a:pt x="2235" y="1215"/>
                </a:lnTo>
                <a:lnTo>
                  <a:pt x="2239" y="1246"/>
                </a:lnTo>
                <a:lnTo>
                  <a:pt x="2241" y="1279"/>
                </a:lnTo>
                <a:lnTo>
                  <a:pt x="2243" y="1313"/>
                </a:lnTo>
                <a:lnTo>
                  <a:pt x="2243" y="1348"/>
                </a:lnTo>
                <a:lnTo>
                  <a:pt x="2243" y="1348"/>
                </a:lnTo>
                <a:lnTo>
                  <a:pt x="2243" y="1380"/>
                </a:lnTo>
                <a:lnTo>
                  <a:pt x="2242" y="1411"/>
                </a:lnTo>
                <a:lnTo>
                  <a:pt x="2240" y="1440"/>
                </a:lnTo>
                <a:lnTo>
                  <a:pt x="2237" y="1469"/>
                </a:lnTo>
                <a:lnTo>
                  <a:pt x="2232" y="1495"/>
                </a:lnTo>
                <a:lnTo>
                  <a:pt x="2228" y="1521"/>
                </a:lnTo>
                <a:lnTo>
                  <a:pt x="2223" y="1544"/>
                </a:lnTo>
                <a:lnTo>
                  <a:pt x="2217" y="1568"/>
                </a:lnTo>
                <a:lnTo>
                  <a:pt x="2210" y="1590"/>
                </a:lnTo>
                <a:lnTo>
                  <a:pt x="2202" y="1612"/>
                </a:lnTo>
                <a:lnTo>
                  <a:pt x="2195" y="1631"/>
                </a:lnTo>
                <a:lnTo>
                  <a:pt x="2186" y="1651"/>
                </a:lnTo>
                <a:lnTo>
                  <a:pt x="2176" y="1668"/>
                </a:lnTo>
                <a:lnTo>
                  <a:pt x="2166" y="1685"/>
                </a:lnTo>
                <a:lnTo>
                  <a:pt x="2157" y="1702"/>
                </a:lnTo>
                <a:lnTo>
                  <a:pt x="2146" y="1717"/>
                </a:lnTo>
                <a:lnTo>
                  <a:pt x="2134" y="1732"/>
                </a:lnTo>
                <a:lnTo>
                  <a:pt x="2123" y="1745"/>
                </a:lnTo>
                <a:lnTo>
                  <a:pt x="2110" y="1758"/>
                </a:lnTo>
                <a:lnTo>
                  <a:pt x="2098" y="1771"/>
                </a:lnTo>
                <a:lnTo>
                  <a:pt x="2085" y="1782"/>
                </a:lnTo>
                <a:lnTo>
                  <a:pt x="2072" y="1793"/>
                </a:lnTo>
                <a:lnTo>
                  <a:pt x="2045" y="1813"/>
                </a:lnTo>
                <a:lnTo>
                  <a:pt x="2017" y="1832"/>
                </a:lnTo>
                <a:lnTo>
                  <a:pt x="1988" y="1847"/>
                </a:lnTo>
                <a:lnTo>
                  <a:pt x="1958" y="1862"/>
                </a:lnTo>
                <a:lnTo>
                  <a:pt x="1929" y="1875"/>
                </a:lnTo>
                <a:lnTo>
                  <a:pt x="1929" y="1875"/>
                </a:lnTo>
                <a:lnTo>
                  <a:pt x="1893" y="1889"/>
                </a:lnTo>
                <a:lnTo>
                  <a:pt x="1861" y="1899"/>
                </a:lnTo>
                <a:lnTo>
                  <a:pt x="1830" y="1906"/>
                </a:lnTo>
                <a:lnTo>
                  <a:pt x="1803" y="1913"/>
                </a:lnTo>
                <a:lnTo>
                  <a:pt x="1755" y="1923"/>
                </a:lnTo>
                <a:lnTo>
                  <a:pt x="1733" y="1928"/>
                </a:lnTo>
                <a:lnTo>
                  <a:pt x="1713" y="1935"/>
                </a:lnTo>
                <a:lnTo>
                  <a:pt x="1705" y="1939"/>
                </a:lnTo>
                <a:lnTo>
                  <a:pt x="1696" y="1944"/>
                </a:lnTo>
                <a:lnTo>
                  <a:pt x="1687" y="1950"/>
                </a:lnTo>
                <a:lnTo>
                  <a:pt x="1680" y="1955"/>
                </a:lnTo>
                <a:lnTo>
                  <a:pt x="1672" y="1963"/>
                </a:lnTo>
                <a:lnTo>
                  <a:pt x="1665" y="1971"/>
                </a:lnTo>
                <a:lnTo>
                  <a:pt x="1657" y="1980"/>
                </a:lnTo>
                <a:lnTo>
                  <a:pt x="1651" y="1991"/>
                </a:lnTo>
                <a:lnTo>
                  <a:pt x="1643" y="2003"/>
                </a:lnTo>
                <a:lnTo>
                  <a:pt x="1637" y="2016"/>
                </a:lnTo>
                <a:lnTo>
                  <a:pt x="1631" y="2030"/>
                </a:lnTo>
                <a:lnTo>
                  <a:pt x="1625" y="2046"/>
                </a:lnTo>
                <a:lnTo>
                  <a:pt x="1613" y="2084"/>
                </a:lnTo>
                <a:lnTo>
                  <a:pt x="1601" y="2128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latin typeface="+mn-lt"/>
            </a:endParaRPr>
          </a:p>
        </p:txBody>
      </p:sp>
      <p:sp>
        <p:nvSpPr>
          <p:cNvPr id="9" name="Rectangle 5"/>
          <p:cNvSpPr>
            <a:spLocks noChangeArrowheads="1"/>
          </p:cNvSpPr>
          <p:nvPr userDrawn="1"/>
        </p:nvSpPr>
        <p:spPr bwMode="auto">
          <a:xfrm>
            <a:off x="519113" y="5268913"/>
            <a:ext cx="869950" cy="565150"/>
          </a:xfrm>
          <a:prstGeom prst="rect">
            <a:avLst/>
          </a:prstGeom>
          <a:solidFill>
            <a:srgbClr val="AF001E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10" name="Freeform 6"/>
          <p:cNvSpPr>
            <a:spLocks/>
          </p:cNvSpPr>
          <p:nvPr userDrawn="1"/>
        </p:nvSpPr>
        <p:spPr bwMode="auto">
          <a:xfrm>
            <a:off x="617538" y="5416550"/>
            <a:ext cx="217487" cy="268288"/>
          </a:xfrm>
          <a:custGeom>
            <a:avLst/>
            <a:gdLst/>
            <a:ahLst/>
            <a:cxnLst>
              <a:cxn ang="0">
                <a:pos x="2394" y="4010"/>
              </a:cxn>
              <a:cxn ang="0">
                <a:pos x="2392" y="4130"/>
              </a:cxn>
              <a:cxn ang="0">
                <a:pos x="2430" y="4265"/>
              </a:cxn>
              <a:cxn ang="0">
                <a:pos x="3810" y="6753"/>
              </a:cxn>
              <a:cxn ang="0">
                <a:pos x="3936" y="6901"/>
              </a:cxn>
              <a:cxn ang="0">
                <a:pos x="4031" y="6951"/>
              </a:cxn>
              <a:cxn ang="0">
                <a:pos x="4246" y="6979"/>
              </a:cxn>
              <a:cxn ang="0">
                <a:pos x="5515" y="6969"/>
              </a:cxn>
              <a:cxn ang="0">
                <a:pos x="5604" y="6926"/>
              </a:cxn>
              <a:cxn ang="0">
                <a:pos x="5658" y="6846"/>
              </a:cxn>
              <a:cxn ang="0">
                <a:pos x="5649" y="6725"/>
              </a:cxn>
              <a:cxn ang="0">
                <a:pos x="4006" y="3983"/>
              </a:cxn>
              <a:cxn ang="0">
                <a:pos x="4358" y="3738"/>
              </a:cxn>
              <a:cxn ang="0">
                <a:pos x="4687" y="3425"/>
              </a:cxn>
              <a:cxn ang="0">
                <a:pos x="4848" y="3204"/>
              </a:cxn>
              <a:cxn ang="0">
                <a:pos x="4967" y="2982"/>
              </a:cxn>
              <a:cxn ang="0">
                <a:pos x="5057" y="2730"/>
              </a:cxn>
              <a:cxn ang="0">
                <a:pos x="5115" y="2442"/>
              </a:cxn>
              <a:cxn ang="0">
                <a:pos x="5136" y="2116"/>
              </a:cxn>
              <a:cxn ang="0">
                <a:pos x="5116" y="1751"/>
              </a:cxn>
              <a:cxn ang="0">
                <a:pos x="5041" y="1365"/>
              </a:cxn>
              <a:cxn ang="0">
                <a:pos x="4909" y="1025"/>
              </a:cxn>
              <a:cxn ang="0">
                <a:pos x="4718" y="730"/>
              </a:cxn>
              <a:cxn ang="0">
                <a:pos x="4470" y="484"/>
              </a:cxn>
              <a:cxn ang="0">
                <a:pos x="4160" y="286"/>
              </a:cxn>
              <a:cxn ang="0">
                <a:pos x="3790" y="140"/>
              </a:cxn>
              <a:cxn ang="0">
                <a:pos x="3356" y="44"/>
              </a:cxn>
              <a:cxn ang="0">
                <a:pos x="2858" y="2"/>
              </a:cxn>
              <a:cxn ang="0">
                <a:pos x="192" y="5"/>
              </a:cxn>
              <a:cxn ang="0">
                <a:pos x="97" y="35"/>
              </a:cxn>
              <a:cxn ang="0">
                <a:pos x="38" y="94"/>
              </a:cxn>
              <a:cxn ang="0">
                <a:pos x="7" y="185"/>
              </a:cxn>
              <a:cxn ang="0">
                <a:pos x="3" y="6761"/>
              </a:cxn>
              <a:cxn ang="0">
                <a:pos x="32" y="6875"/>
              </a:cxn>
              <a:cxn ang="0">
                <a:pos x="87" y="6937"/>
              </a:cxn>
              <a:cxn ang="0">
                <a:pos x="176" y="6971"/>
              </a:cxn>
              <a:cxn ang="0">
                <a:pos x="1320" y="6979"/>
              </a:cxn>
              <a:cxn ang="0">
                <a:pos x="1444" y="6955"/>
              </a:cxn>
              <a:cxn ang="0">
                <a:pos x="1512" y="6905"/>
              </a:cxn>
              <a:cxn ang="0">
                <a:pos x="1550" y="6824"/>
              </a:cxn>
              <a:cxn ang="0">
                <a:pos x="2596" y="1292"/>
              </a:cxn>
              <a:cxn ang="0">
                <a:pos x="2926" y="1317"/>
              </a:cxn>
              <a:cxn ang="0">
                <a:pos x="3224" y="1419"/>
              </a:cxn>
              <a:cxn ang="0">
                <a:pos x="3337" y="1500"/>
              </a:cxn>
              <a:cxn ang="0">
                <a:pos x="3427" y="1604"/>
              </a:cxn>
              <a:cxn ang="0">
                <a:pos x="3495" y="1729"/>
              </a:cxn>
              <a:cxn ang="0">
                <a:pos x="3558" y="2029"/>
              </a:cxn>
              <a:cxn ang="0">
                <a:pos x="3550" y="2329"/>
              </a:cxn>
              <a:cxn ang="0">
                <a:pos x="3484" y="2587"/>
              </a:cxn>
              <a:cxn ang="0">
                <a:pos x="3369" y="2767"/>
              </a:cxn>
              <a:cxn ang="0">
                <a:pos x="3224" y="2890"/>
              </a:cxn>
              <a:cxn ang="0">
                <a:pos x="3034" y="2985"/>
              </a:cxn>
              <a:cxn ang="0">
                <a:pos x="2785" y="3050"/>
              </a:cxn>
              <a:cxn ang="0">
                <a:pos x="2666" y="3102"/>
              </a:cxn>
              <a:cxn ang="0">
                <a:pos x="2588" y="3219"/>
              </a:cxn>
            </a:cxnLst>
            <a:rect l="0" t="0" r="r" b="b"/>
            <a:pathLst>
              <a:path w="5663" h="6979">
                <a:moveTo>
                  <a:pt x="2541" y="3376"/>
                </a:moveTo>
                <a:lnTo>
                  <a:pt x="2432" y="3832"/>
                </a:lnTo>
                <a:lnTo>
                  <a:pt x="2432" y="3832"/>
                </a:lnTo>
                <a:lnTo>
                  <a:pt x="2412" y="3918"/>
                </a:lnTo>
                <a:lnTo>
                  <a:pt x="2404" y="3953"/>
                </a:lnTo>
                <a:lnTo>
                  <a:pt x="2398" y="3983"/>
                </a:lnTo>
                <a:lnTo>
                  <a:pt x="2394" y="4010"/>
                </a:lnTo>
                <a:lnTo>
                  <a:pt x="2391" y="4034"/>
                </a:lnTo>
                <a:lnTo>
                  <a:pt x="2389" y="4053"/>
                </a:lnTo>
                <a:lnTo>
                  <a:pt x="2389" y="4070"/>
                </a:lnTo>
                <a:lnTo>
                  <a:pt x="2389" y="4070"/>
                </a:lnTo>
                <a:lnTo>
                  <a:pt x="2389" y="4091"/>
                </a:lnTo>
                <a:lnTo>
                  <a:pt x="2390" y="4110"/>
                </a:lnTo>
                <a:lnTo>
                  <a:pt x="2392" y="4130"/>
                </a:lnTo>
                <a:lnTo>
                  <a:pt x="2395" y="4149"/>
                </a:lnTo>
                <a:lnTo>
                  <a:pt x="2399" y="4168"/>
                </a:lnTo>
                <a:lnTo>
                  <a:pt x="2403" y="4187"/>
                </a:lnTo>
                <a:lnTo>
                  <a:pt x="2408" y="4205"/>
                </a:lnTo>
                <a:lnTo>
                  <a:pt x="2415" y="4225"/>
                </a:lnTo>
                <a:lnTo>
                  <a:pt x="2422" y="4244"/>
                </a:lnTo>
                <a:lnTo>
                  <a:pt x="2430" y="4265"/>
                </a:lnTo>
                <a:lnTo>
                  <a:pt x="2439" y="4284"/>
                </a:lnTo>
                <a:lnTo>
                  <a:pt x="2448" y="4306"/>
                </a:lnTo>
                <a:lnTo>
                  <a:pt x="2471" y="4349"/>
                </a:lnTo>
                <a:lnTo>
                  <a:pt x="2497" y="4396"/>
                </a:lnTo>
                <a:lnTo>
                  <a:pt x="3790" y="6719"/>
                </a:lnTo>
                <a:lnTo>
                  <a:pt x="3790" y="6719"/>
                </a:lnTo>
                <a:lnTo>
                  <a:pt x="3810" y="6753"/>
                </a:lnTo>
                <a:lnTo>
                  <a:pt x="3829" y="6784"/>
                </a:lnTo>
                <a:lnTo>
                  <a:pt x="3850" y="6812"/>
                </a:lnTo>
                <a:lnTo>
                  <a:pt x="3870" y="6838"/>
                </a:lnTo>
                <a:lnTo>
                  <a:pt x="3891" y="6861"/>
                </a:lnTo>
                <a:lnTo>
                  <a:pt x="3913" y="6883"/>
                </a:lnTo>
                <a:lnTo>
                  <a:pt x="3925" y="6892"/>
                </a:lnTo>
                <a:lnTo>
                  <a:pt x="3936" y="6901"/>
                </a:lnTo>
                <a:lnTo>
                  <a:pt x="3948" y="6910"/>
                </a:lnTo>
                <a:lnTo>
                  <a:pt x="3960" y="6919"/>
                </a:lnTo>
                <a:lnTo>
                  <a:pt x="3974" y="6926"/>
                </a:lnTo>
                <a:lnTo>
                  <a:pt x="3987" y="6933"/>
                </a:lnTo>
                <a:lnTo>
                  <a:pt x="4001" y="6940"/>
                </a:lnTo>
                <a:lnTo>
                  <a:pt x="4016" y="6946"/>
                </a:lnTo>
                <a:lnTo>
                  <a:pt x="4031" y="6951"/>
                </a:lnTo>
                <a:lnTo>
                  <a:pt x="4046" y="6956"/>
                </a:lnTo>
                <a:lnTo>
                  <a:pt x="4063" y="6961"/>
                </a:lnTo>
                <a:lnTo>
                  <a:pt x="4080" y="6965"/>
                </a:lnTo>
                <a:lnTo>
                  <a:pt x="4116" y="6971"/>
                </a:lnTo>
                <a:lnTo>
                  <a:pt x="4156" y="6976"/>
                </a:lnTo>
                <a:lnTo>
                  <a:pt x="4199" y="6979"/>
                </a:lnTo>
                <a:lnTo>
                  <a:pt x="4246" y="6979"/>
                </a:lnTo>
                <a:lnTo>
                  <a:pt x="5429" y="6979"/>
                </a:lnTo>
                <a:lnTo>
                  <a:pt x="5429" y="6979"/>
                </a:lnTo>
                <a:lnTo>
                  <a:pt x="5458" y="6978"/>
                </a:lnTo>
                <a:lnTo>
                  <a:pt x="5472" y="6977"/>
                </a:lnTo>
                <a:lnTo>
                  <a:pt x="5487" y="6975"/>
                </a:lnTo>
                <a:lnTo>
                  <a:pt x="5501" y="6972"/>
                </a:lnTo>
                <a:lnTo>
                  <a:pt x="5515" y="6969"/>
                </a:lnTo>
                <a:lnTo>
                  <a:pt x="5530" y="6965"/>
                </a:lnTo>
                <a:lnTo>
                  <a:pt x="5543" y="6960"/>
                </a:lnTo>
                <a:lnTo>
                  <a:pt x="5556" y="6954"/>
                </a:lnTo>
                <a:lnTo>
                  <a:pt x="5570" y="6948"/>
                </a:lnTo>
                <a:lnTo>
                  <a:pt x="5582" y="6942"/>
                </a:lnTo>
                <a:lnTo>
                  <a:pt x="5593" y="6934"/>
                </a:lnTo>
                <a:lnTo>
                  <a:pt x="5604" y="6926"/>
                </a:lnTo>
                <a:lnTo>
                  <a:pt x="5615" y="6917"/>
                </a:lnTo>
                <a:lnTo>
                  <a:pt x="5625" y="6907"/>
                </a:lnTo>
                <a:lnTo>
                  <a:pt x="5633" y="6897"/>
                </a:lnTo>
                <a:lnTo>
                  <a:pt x="5640" y="6885"/>
                </a:lnTo>
                <a:lnTo>
                  <a:pt x="5647" y="6874"/>
                </a:lnTo>
                <a:lnTo>
                  <a:pt x="5652" y="6860"/>
                </a:lnTo>
                <a:lnTo>
                  <a:pt x="5658" y="6846"/>
                </a:lnTo>
                <a:lnTo>
                  <a:pt x="5661" y="6832"/>
                </a:lnTo>
                <a:lnTo>
                  <a:pt x="5662" y="6816"/>
                </a:lnTo>
                <a:lnTo>
                  <a:pt x="5663" y="6800"/>
                </a:lnTo>
                <a:lnTo>
                  <a:pt x="5662" y="6783"/>
                </a:lnTo>
                <a:lnTo>
                  <a:pt x="5659" y="6764"/>
                </a:lnTo>
                <a:lnTo>
                  <a:pt x="5655" y="6745"/>
                </a:lnTo>
                <a:lnTo>
                  <a:pt x="5649" y="6725"/>
                </a:lnTo>
                <a:lnTo>
                  <a:pt x="5641" y="6704"/>
                </a:lnTo>
                <a:lnTo>
                  <a:pt x="5632" y="6682"/>
                </a:lnTo>
                <a:lnTo>
                  <a:pt x="5621" y="6659"/>
                </a:lnTo>
                <a:lnTo>
                  <a:pt x="5607" y="6635"/>
                </a:lnTo>
                <a:lnTo>
                  <a:pt x="5592" y="6611"/>
                </a:lnTo>
                <a:lnTo>
                  <a:pt x="4006" y="3983"/>
                </a:lnTo>
                <a:lnTo>
                  <a:pt x="4006" y="3983"/>
                </a:lnTo>
                <a:lnTo>
                  <a:pt x="4057" y="3952"/>
                </a:lnTo>
                <a:lnTo>
                  <a:pt x="4108" y="3919"/>
                </a:lnTo>
                <a:lnTo>
                  <a:pt x="4158" y="3885"/>
                </a:lnTo>
                <a:lnTo>
                  <a:pt x="4208" y="3851"/>
                </a:lnTo>
                <a:lnTo>
                  <a:pt x="4258" y="3814"/>
                </a:lnTo>
                <a:lnTo>
                  <a:pt x="4308" y="3777"/>
                </a:lnTo>
                <a:lnTo>
                  <a:pt x="4358" y="3738"/>
                </a:lnTo>
                <a:lnTo>
                  <a:pt x="4407" y="3698"/>
                </a:lnTo>
                <a:lnTo>
                  <a:pt x="4457" y="3656"/>
                </a:lnTo>
                <a:lnTo>
                  <a:pt x="4505" y="3613"/>
                </a:lnTo>
                <a:lnTo>
                  <a:pt x="4552" y="3569"/>
                </a:lnTo>
                <a:lnTo>
                  <a:pt x="4598" y="3522"/>
                </a:lnTo>
                <a:lnTo>
                  <a:pt x="4643" y="3474"/>
                </a:lnTo>
                <a:lnTo>
                  <a:pt x="4687" y="3425"/>
                </a:lnTo>
                <a:lnTo>
                  <a:pt x="4730" y="3373"/>
                </a:lnTo>
                <a:lnTo>
                  <a:pt x="4751" y="3346"/>
                </a:lnTo>
                <a:lnTo>
                  <a:pt x="4771" y="3319"/>
                </a:lnTo>
                <a:lnTo>
                  <a:pt x="4791" y="3291"/>
                </a:lnTo>
                <a:lnTo>
                  <a:pt x="4811" y="3262"/>
                </a:lnTo>
                <a:lnTo>
                  <a:pt x="4830" y="3234"/>
                </a:lnTo>
                <a:lnTo>
                  <a:pt x="4848" y="3204"/>
                </a:lnTo>
                <a:lnTo>
                  <a:pt x="4867" y="3174"/>
                </a:lnTo>
                <a:lnTo>
                  <a:pt x="4885" y="3144"/>
                </a:lnTo>
                <a:lnTo>
                  <a:pt x="4903" y="3113"/>
                </a:lnTo>
                <a:lnTo>
                  <a:pt x="4919" y="3081"/>
                </a:lnTo>
                <a:lnTo>
                  <a:pt x="4935" y="3049"/>
                </a:lnTo>
                <a:lnTo>
                  <a:pt x="4952" y="3016"/>
                </a:lnTo>
                <a:lnTo>
                  <a:pt x="4967" y="2982"/>
                </a:lnTo>
                <a:lnTo>
                  <a:pt x="4981" y="2948"/>
                </a:lnTo>
                <a:lnTo>
                  <a:pt x="4996" y="2914"/>
                </a:lnTo>
                <a:lnTo>
                  <a:pt x="5009" y="2878"/>
                </a:lnTo>
                <a:lnTo>
                  <a:pt x="5022" y="2842"/>
                </a:lnTo>
                <a:lnTo>
                  <a:pt x="5035" y="2805"/>
                </a:lnTo>
                <a:lnTo>
                  <a:pt x="5047" y="2767"/>
                </a:lnTo>
                <a:lnTo>
                  <a:pt x="5057" y="2730"/>
                </a:lnTo>
                <a:lnTo>
                  <a:pt x="5068" y="2691"/>
                </a:lnTo>
                <a:lnTo>
                  <a:pt x="5078" y="2651"/>
                </a:lnTo>
                <a:lnTo>
                  <a:pt x="5087" y="2611"/>
                </a:lnTo>
                <a:lnTo>
                  <a:pt x="5095" y="2570"/>
                </a:lnTo>
                <a:lnTo>
                  <a:pt x="5103" y="2528"/>
                </a:lnTo>
                <a:lnTo>
                  <a:pt x="5109" y="2485"/>
                </a:lnTo>
                <a:lnTo>
                  <a:pt x="5115" y="2442"/>
                </a:lnTo>
                <a:lnTo>
                  <a:pt x="5122" y="2398"/>
                </a:lnTo>
                <a:lnTo>
                  <a:pt x="5126" y="2353"/>
                </a:lnTo>
                <a:lnTo>
                  <a:pt x="5130" y="2307"/>
                </a:lnTo>
                <a:lnTo>
                  <a:pt x="5133" y="2261"/>
                </a:lnTo>
                <a:lnTo>
                  <a:pt x="5135" y="2213"/>
                </a:lnTo>
                <a:lnTo>
                  <a:pt x="5136" y="2165"/>
                </a:lnTo>
                <a:lnTo>
                  <a:pt x="5136" y="2116"/>
                </a:lnTo>
                <a:lnTo>
                  <a:pt x="5136" y="2116"/>
                </a:lnTo>
                <a:lnTo>
                  <a:pt x="5136" y="2054"/>
                </a:lnTo>
                <a:lnTo>
                  <a:pt x="5134" y="1991"/>
                </a:lnTo>
                <a:lnTo>
                  <a:pt x="5131" y="1930"/>
                </a:lnTo>
                <a:lnTo>
                  <a:pt x="5128" y="1870"/>
                </a:lnTo>
                <a:lnTo>
                  <a:pt x="5123" y="1809"/>
                </a:lnTo>
                <a:lnTo>
                  <a:pt x="5116" y="1751"/>
                </a:lnTo>
                <a:lnTo>
                  <a:pt x="5109" y="1693"/>
                </a:lnTo>
                <a:lnTo>
                  <a:pt x="5100" y="1636"/>
                </a:lnTo>
                <a:lnTo>
                  <a:pt x="5091" y="1580"/>
                </a:lnTo>
                <a:lnTo>
                  <a:pt x="5080" y="1525"/>
                </a:lnTo>
                <a:lnTo>
                  <a:pt x="5068" y="1471"/>
                </a:lnTo>
                <a:lnTo>
                  <a:pt x="5055" y="1417"/>
                </a:lnTo>
                <a:lnTo>
                  <a:pt x="5041" y="1365"/>
                </a:lnTo>
                <a:lnTo>
                  <a:pt x="5025" y="1313"/>
                </a:lnTo>
                <a:lnTo>
                  <a:pt x="5009" y="1263"/>
                </a:lnTo>
                <a:lnTo>
                  <a:pt x="4992" y="1213"/>
                </a:lnTo>
                <a:lnTo>
                  <a:pt x="4972" y="1165"/>
                </a:lnTo>
                <a:lnTo>
                  <a:pt x="4953" y="1117"/>
                </a:lnTo>
                <a:lnTo>
                  <a:pt x="4931" y="1070"/>
                </a:lnTo>
                <a:lnTo>
                  <a:pt x="4909" y="1025"/>
                </a:lnTo>
                <a:lnTo>
                  <a:pt x="4885" y="980"/>
                </a:lnTo>
                <a:lnTo>
                  <a:pt x="4861" y="936"/>
                </a:lnTo>
                <a:lnTo>
                  <a:pt x="4835" y="893"/>
                </a:lnTo>
                <a:lnTo>
                  <a:pt x="4807" y="851"/>
                </a:lnTo>
                <a:lnTo>
                  <a:pt x="4779" y="809"/>
                </a:lnTo>
                <a:lnTo>
                  <a:pt x="4750" y="769"/>
                </a:lnTo>
                <a:lnTo>
                  <a:pt x="4718" y="730"/>
                </a:lnTo>
                <a:lnTo>
                  <a:pt x="4687" y="692"/>
                </a:lnTo>
                <a:lnTo>
                  <a:pt x="4654" y="655"/>
                </a:lnTo>
                <a:lnTo>
                  <a:pt x="4619" y="619"/>
                </a:lnTo>
                <a:lnTo>
                  <a:pt x="4583" y="584"/>
                </a:lnTo>
                <a:lnTo>
                  <a:pt x="4548" y="549"/>
                </a:lnTo>
                <a:lnTo>
                  <a:pt x="4509" y="516"/>
                </a:lnTo>
                <a:lnTo>
                  <a:pt x="4470" y="484"/>
                </a:lnTo>
                <a:lnTo>
                  <a:pt x="4429" y="453"/>
                </a:lnTo>
                <a:lnTo>
                  <a:pt x="4388" y="422"/>
                </a:lnTo>
                <a:lnTo>
                  <a:pt x="4345" y="394"/>
                </a:lnTo>
                <a:lnTo>
                  <a:pt x="4300" y="365"/>
                </a:lnTo>
                <a:lnTo>
                  <a:pt x="4255" y="338"/>
                </a:lnTo>
                <a:lnTo>
                  <a:pt x="4208" y="312"/>
                </a:lnTo>
                <a:lnTo>
                  <a:pt x="4160" y="286"/>
                </a:lnTo>
                <a:lnTo>
                  <a:pt x="4111" y="263"/>
                </a:lnTo>
                <a:lnTo>
                  <a:pt x="4061" y="239"/>
                </a:lnTo>
                <a:lnTo>
                  <a:pt x="4009" y="218"/>
                </a:lnTo>
                <a:lnTo>
                  <a:pt x="3956" y="196"/>
                </a:lnTo>
                <a:lnTo>
                  <a:pt x="3902" y="176"/>
                </a:lnTo>
                <a:lnTo>
                  <a:pt x="3846" y="158"/>
                </a:lnTo>
                <a:lnTo>
                  <a:pt x="3790" y="140"/>
                </a:lnTo>
                <a:lnTo>
                  <a:pt x="3731" y="123"/>
                </a:lnTo>
                <a:lnTo>
                  <a:pt x="3672" y="107"/>
                </a:lnTo>
                <a:lnTo>
                  <a:pt x="3612" y="92"/>
                </a:lnTo>
                <a:lnTo>
                  <a:pt x="3549" y="79"/>
                </a:lnTo>
                <a:lnTo>
                  <a:pt x="3486" y="66"/>
                </a:lnTo>
                <a:lnTo>
                  <a:pt x="3421" y="54"/>
                </a:lnTo>
                <a:lnTo>
                  <a:pt x="3356" y="44"/>
                </a:lnTo>
                <a:lnTo>
                  <a:pt x="3288" y="35"/>
                </a:lnTo>
                <a:lnTo>
                  <a:pt x="3220" y="27"/>
                </a:lnTo>
                <a:lnTo>
                  <a:pt x="3150" y="19"/>
                </a:lnTo>
                <a:lnTo>
                  <a:pt x="3080" y="13"/>
                </a:lnTo>
                <a:lnTo>
                  <a:pt x="3007" y="8"/>
                </a:lnTo>
                <a:lnTo>
                  <a:pt x="2933" y="5"/>
                </a:lnTo>
                <a:lnTo>
                  <a:pt x="2858" y="2"/>
                </a:lnTo>
                <a:lnTo>
                  <a:pt x="2782" y="0"/>
                </a:lnTo>
                <a:lnTo>
                  <a:pt x="2704" y="0"/>
                </a:lnTo>
                <a:lnTo>
                  <a:pt x="283" y="0"/>
                </a:lnTo>
                <a:lnTo>
                  <a:pt x="283" y="0"/>
                </a:lnTo>
                <a:lnTo>
                  <a:pt x="244" y="1"/>
                </a:lnTo>
                <a:lnTo>
                  <a:pt x="208" y="3"/>
                </a:lnTo>
                <a:lnTo>
                  <a:pt x="192" y="5"/>
                </a:lnTo>
                <a:lnTo>
                  <a:pt x="176" y="8"/>
                </a:lnTo>
                <a:lnTo>
                  <a:pt x="161" y="11"/>
                </a:lnTo>
                <a:lnTo>
                  <a:pt x="147" y="15"/>
                </a:lnTo>
                <a:lnTo>
                  <a:pt x="133" y="19"/>
                </a:lnTo>
                <a:lnTo>
                  <a:pt x="121" y="24"/>
                </a:lnTo>
                <a:lnTo>
                  <a:pt x="109" y="30"/>
                </a:lnTo>
                <a:lnTo>
                  <a:pt x="97" y="35"/>
                </a:lnTo>
                <a:lnTo>
                  <a:pt x="87" y="42"/>
                </a:lnTo>
                <a:lnTo>
                  <a:pt x="77" y="49"/>
                </a:lnTo>
                <a:lnTo>
                  <a:pt x="69" y="56"/>
                </a:lnTo>
                <a:lnTo>
                  <a:pt x="60" y="64"/>
                </a:lnTo>
                <a:lnTo>
                  <a:pt x="52" y="74"/>
                </a:lnTo>
                <a:lnTo>
                  <a:pt x="45" y="84"/>
                </a:lnTo>
                <a:lnTo>
                  <a:pt x="38" y="94"/>
                </a:lnTo>
                <a:lnTo>
                  <a:pt x="32" y="104"/>
                </a:lnTo>
                <a:lnTo>
                  <a:pt x="27" y="117"/>
                </a:lnTo>
                <a:lnTo>
                  <a:pt x="22" y="129"/>
                </a:lnTo>
                <a:lnTo>
                  <a:pt x="18" y="142"/>
                </a:lnTo>
                <a:lnTo>
                  <a:pt x="14" y="155"/>
                </a:lnTo>
                <a:lnTo>
                  <a:pt x="10" y="170"/>
                </a:lnTo>
                <a:lnTo>
                  <a:pt x="7" y="185"/>
                </a:lnTo>
                <a:lnTo>
                  <a:pt x="3" y="218"/>
                </a:lnTo>
                <a:lnTo>
                  <a:pt x="1" y="254"/>
                </a:lnTo>
                <a:lnTo>
                  <a:pt x="0" y="293"/>
                </a:lnTo>
                <a:lnTo>
                  <a:pt x="0" y="6686"/>
                </a:lnTo>
                <a:lnTo>
                  <a:pt x="0" y="6686"/>
                </a:lnTo>
                <a:lnTo>
                  <a:pt x="1" y="6725"/>
                </a:lnTo>
                <a:lnTo>
                  <a:pt x="3" y="6761"/>
                </a:lnTo>
                <a:lnTo>
                  <a:pt x="7" y="6794"/>
                </a:lnTo>
                <a:lnTo>
                  <a:pt x="10" y="6809"/>
                </a:lnTo>
                <a:lnTo>
                  <a:pt x="14" y="6824"/>
                </a:lnTo>
                <a:lnTo>
                  <a:pt x="18" y="6838"/>
                </a:lnTo>
                <a:lnTo>
                  <a:pt x="22" y="6851"/>
                </a:lnTo>
                <a:lnTo>
                  <a:pt x="27" y="6863"/>
                </a:lnTo>
                <a:lnTo>
                  <a:pt x="32" y="6875"/>
                </a:lnTo>
                <a:lnTo>
                  <a:pt x="38" y="6886"/>
                </a:lnTo>
                <a:lnTo>
                  <a:pt x="45" y="6896"/>
                </a:lnTo>
                <a:lnTo>
                  <a:pt x="52" y="6905"/>
                </a:lnTo>
                <a:lnTo>
                  <a:pt x="60" y="6915"/>
                </a:lnTo>
                <a:lnTo>
                  <a:pt x="69" y="6923"/>
                </a:lnTo>
                <a:lnTo>
                  <a:pt x="77" y="6931"/>
                </a:lnTo>
                <a:lnTo>
                  <a:pt x="87" y="6937"/>
                </a:lnTo>
                <a:lnTo>
                  <a:pt x="97" y="6944"/>
                </a:lnTo>
                <a:lnTo>
                  <a:pt x="109" y="6950"/>
                </a:lnTo>
                <a:lnTo>
                  <a:pt x="121" y="6955"/>
                </a:lnTo>
                <a:lnTo>
                  <a:pt x="133" y="6960"/>
                </a:lnTo>
                <a:lnTo>
                  <a:pt x="147" y="6965"/>
                </a:lnTo>
                <a:lnTo>
                  <a:pt x="161" y="6968"/>
                </a:lnTo>
                <a:lnTo>
                  <a:pt x="176" y="6971"/>
                </a:lnTo>
                <a:lnTo>
                  <a:pt x="192" y="6974"/>
                </a:lnTo>
                <a:lnTo>
                  <a:pt x="208" y="6976"/>
                </a:lnTo>
                <a:lnTo>
                  <a:pt x="244" y="6979"/>
                </a:lnTo>
                <a:lnTo>
                  <a:pt x="283" y="6979"/>
                </a:lnTo>
                <a:lnTo>
                  <a:pt x="1281" y="6979"/>
                </a:lnTo>
                <a:lnTo>
                  <a:pt x="1281" y="6979"/>
                </a:lnTo>
                <a:lnTo>
                  <a:pt x="1320" y="6979"/>
                </a:lnTo>
                <a:lnTo>
                  <a:pt x="1356" y="6976"/>
                </a:lnTo>
                <a:lnTo>
                  <a:pt x="1372" y="6974"/>
                </a:lnTo>
                <a:lnTo>
                  <a:pt x="1388" y="6971"/>
                </a:lnTo>
                <a:lnTo>
                  <a:pt x="1403" y="6968"/>
                </a:lnTo>
                <a:lnTo>
                  <a:pt x="1417" y="6965"/>
                </a:lnTo>
                <a:lnTo>
                  <a:pt x="1430" y="6960"/>
                </a:lnTo>
                <a:lnTo>
                  <a:pt x="1444" y="6955"/>
                </a:lnTo>
                <a:lnTo>
                  <a:pt x="1455" y="6950"/>
                </a:lnTo>
                <a:lnTo>
                  <a:pt x="1466" y="6944"/>
                </a:lnTo>
                <a:lnTo>
                  <a:pt x="1476" y="6937"/>
                </a:lnTo>
                <a:lnTo>
                  <a:pt x="1487" y="6931"/>
                </a:lnTo>
                <a:lnTo>
                  <a:pt x="1496" y="6923"/>
                </a:lnTo>
                <a:lnTo>
                  <a:pt x="1504" y="6915"/>
                </a:lnTo>
                <a:lnTo>
                  <a:pt x="1512" y="6905"/>
                </a:lnTo>
                <a:lnTo>
                  <a:pt x="1519" y="6896"/>
                </a:lnTo>
                <a:lnTo>
                  <a:pt x="1526" y="6886"/>
                </a:lnTo>
                <a:lnTo>
                  <a:pt x="1532" y="6875"/>
                </a:lnTo>
                <a:lnTo>
                  <a:pt x="1538" y="6863"/>
                </a:lnTo>
                <a:lnTo>
                  <a:pt x="1542" y="6851"/>
                </a:lnTo>
                <a:lnTo>
                  <a:pt x="1547" y="6838"/>
                </a:lnTo>
                <a:lnTo>
                  <a:pt x="1550" y="6824"/>
                </a:lnTo>
                <a:lnTo>
                  <a:pt x="1554" y="6809"/>
                </a:lnTo>
                <a:lnTo>
                  <a:pt x="1556" y="6794"/>
                </a:lnTo>
                <a:lnTo>
                  <a:pt x="1560" y="6761"/>
                </a:lnTo>
                <a:lnTo>
                  <a:pt x="1563" y="6725"/>
                </a:lnTo>
                <a:lnTo>
                  <a:pt x="1564" y="6686"/>
                </a:lnTo>
                <a:lnTo>
                  <a:pt x="1564" y="1292"/>
                </a:lnTo>
                <a:lnTo>
                  <a:pt x="2596" y="1292"/>
                </a:lnTo>
                <a:lnTo>
                  <a:pt x="2596" y="1292"/>
                </a:lnTo>
                <a:lnTo>
                  <a:pt x="2655" y="1293"/>
                </a:lnTo>
                <a:lnTo>
                  <a:pt x="2713" y="1295"/>
                </a:lnTo>
                <a:lnTo>
                  <a:pt x="2770" y="1298"/>
                </a:lnTo>
                <a:lnTo>
                  <a:pt x="2824" y="1303"/>
                </a:lnTo>
                <a:lnTo>
                  <a:pt x="2876" y="1309"/>
                </a:lnTo>
                <a:lnTo>
                  <a:pt x="2926" y="1317"/>
                </a:lnTo>
                <a:lnTo>
                  <a:pt x="2975" y="1327"/>
                </a:lnTo>
                <a:lnTo>
                  <a:pt x="3021" y="1339"/>
                </a:lnTo>
                <a:lnTo>
                  <a:pt x="3065" y="1351"/>
                </a:lnTo>
                <a:lnTo>
                  <a:pt x="3108" y="1365"/>
                </a:lnTo>
                <a:lnTo>
                  <a:pt x="3149" y="1382"/>
                </a:lnTo>
                <a:lnTo>
                  <a:pt x="3187" y="1399"/>
                </a:lnTo>
                <a:lnTo>
                  <a:pt x="3224" y="1419"/>
                </a:lnTo>
                <a:lnTo>
                  <a:pt x="3242" y="1429"/>
                </a:lnTo>
                <a:lnTo>
                  <a:pt x="3259" y="1440"/>
                </a:lnTo>
                <a:lnTo>
                  <a:pt x="3276" y="1451"/>
                </a:lnTo>
                <a:lnTo>
                  <a:pt x="3291" y="1462"/>
                </a:lnTo>
                <a:lnTo>
                  <a:pt x="3308" y="1475"/>
                </a:lnTo>
                <a:lnTo>
                  <a:pt x="3323" y="1487"/>
                </a:lnTo>
                <a:lnTo>
                  <a:pt x="3337" y="1500"/>
                </a:lnTo>
                <a:lnTo>
                  <a:pt x="3352" y="1514"/>
                </a:lnTo>
                <a:lnTo>
                  <a:pt x="3366" y="1527"/>
                </a:lnTo>
                <a:lnTo>
                  <a:pt x="3379" y="1541"/>
                </a:lnTo>
                <a:lnTo>
                  <a:pt x="3392" y="1557"/>
                </a:lnTo>
                <a:lnTo>
                  <a:pt x="3404" y="1572"/>
                </a:lnTo>
                <a:lnTo>
                  <a:pt x="3416" y="1587"/>
                </a:lnTo>
                <a:lnTo>
                  <a:pt x="3427" y="1604"/>
                </a:lnTo>
                <a:lnTo>
                  <a:pt x="3439" y="1620"/>
                </a:lnTo>
                <a:lnTo>
                  <a:pt x="3449" y="1637"/>
                </a:lnTo>
                <a:lnTo>
                  <a:pt x="3459" y="1655"/>
                </a:lnTo>
                <a:lnTo>
                  <a:pt x="3468" y="1672"/>
                </a:lnTo>
                <a:lnTo>
                  <a:pt x="3478" y="1692"/>
                </a:lnTo>
                <a:lnTo>
                  <a:pt x="3487" y="1710"/>
                </a:lnTo>
                <a:lnTo>
                  <a:pt x="3495" y="1729"/>
                </a:lnTo>
                <a:lnTo>
                  <a:pt x="3502" y="1750"/>
                </a:lnTo>
                <a:lnTo>
                  <a:pt x="3516" y="1791"/>
                </a:lnTo>
                <a:lnTo>
                  <a:pt x="3529" y="1835"/>
                </a:lnTo>
                <a:lnTo>
                  <a:pt x="3539" y="1880"/>
                </a:lnTo>
                <a:lnTo>
                  <a:pt x="3547" y="1928"/>
                </a:lnTo>
                <a:lnTo>
                  <a:pt x="3553" y="1977"/>
                </a:lnTo>
                <a:lnTo>
                  <a:pt x="3558" y="2029"/>
                </a:lnTo>
                <a:lnTo>
                  <a:pt x="3560" y="2082"/>
                </a:lnTo>
                <a:lnTo>
                  <a:pt x="3561" y="2138"/>
                </a:lnTo>
                <a:lnTo>
                  <a:pt x="3561" y="2138"/>
                </a:lnTo>
                <a:lnTo>
                  <a:pt x="3561" y="2190"/>
                </a:lnTo>
                <a:lnTo>
                  <a:pt x="3558" y="2238"/>
                </a:lnTo>
                <a:lnTo>
                  <a:pt x="3555" y="2285"/>
                </a:lnTo>
                <a:lnTo>
                  <a:pt x="3550" y="2329"/>
                </a:lnTo>
                <a:lnTo>
                  <a:pt x="3544" y="2372"/>
                </a:lnTo>
                <a:lnTo>
                  <a:pt x="3537" y="2412"/>
                </a:lnTo>
                <a:lnTo>
                  <a:pt x="3529" y="2450"/>
                </a:lnTo>
                <a:lnTo>
                  <a:pt x="3518" y="2487"/>
                </a:lnTo>
                <a:lnTo>
                  <a:pt x="3508" y="2522"/>
                </a:lnTo>
                <a:lnTo>
                  <a:pt x="3496" y="2556"/>
                </a:lnTo>
                <a:lnTo>
                  <a:pt x="3484" y="2587"/>
                </a:lnTo>
                <a:lnTo>
                  <a:pt x="3469" y="2617"/>
                </a:lnTo>
                <a:lnTo>
                  <a:pt x="3455" y="2646"/>
                </a:lnTo>
                <a:lnTo>
                  <a:pt x="3440" y="2673"/>
                </a:lnTo>
                <a:lnTo>
                  <a:pt x="3423" y="2699"/>
                </a:lnTo>
                <a:lnTo>
                  <a:pt x="3406" y="2723"/>
                </a:lnTo>
                <a:lnTo>
                  <a:pt x="3387" y="2746"/>
                </a:lnTo>
                <a:lnTo>
                  <a:pt x="3369" y="2767"/>
                </a:lnTo>
                <a:lnTo>
                  <a:pt x="3350" y="2789"/>
                </a:lnTo>
                <a:lnTo>
                  <a:pt x="3330" y="2808"/>
                </a:lnTo>
                <a:lnTo>
                  <a:pt x="3310" y="2827"/>
                </a:lnTo>
                <a:lnTo>
                  <a:pt x="3288" y="2844"/>
                </a:lnTo>
                <a:lnTo>
                  <a:pt x="3268" y="2861"/>
                </a:lnTo>
                <a:lnTo>
                  <a:pt x="3245" y="2876"/>
                </a:lnTo>
                <a:lnTo>
                  <a:pt x="3224" y="2890"/>
                </a:lnTo>
                <a:lnTo>
                  <a:pt x="3201" y="2905"/>
                </a:lnTo>
                <a:lnTo>
                  <a:pt x="3179" y="2917"/>
                </a:lnTo>
                <a:lnTo>
                  <a:pt x="3155" y="2930"/>
                </a:lnTo>
                <a:lnTo>
                  <a:pt x="3109" y="2953"/>
                </a:lnTo>
                <a:lnTo>
                  <a:pt x="3062" y="2974"/>
                </a:lnTo>
                <a:lnTo>
                  <a:pt x="3062" y="2974"/>
                </a:lnTo>
                <a:lnTo>
                  <a:pt x="3034" y="2985"/>
                </a:lnTo>
                <a:lnTo>
                  <a:pt x="3006" y="2996"/>
                </a:lnTo>
                <a:lnTo>
                  <a:pt x="2979" y="3005"/>
                </a:lnTo>
                <a:lnTo>
                  <a:pt x="2954" y="3012"/>
                </a:lnTo>
                <a:lnTo>
                  <a:pt x="2906" y="3024"/>
                </a:lnTo>
                <a:lnTo>
                  <a:pt x="2862" y="3033"/>
                </a:lnTo>
                <a:lnTo>
                  <a:pt x="2822" y="3042"/>
                </a:lnTo>
                <a:lnTo>
                  <a:pt x="2785" y="3050"/>
                </a:lnTo>
                <a:lnTo>
                  <a:pt x="2751" y="3058"/>
                </a:lnTo>
                <a:lnTo>
                  <a:pt x="2736" y="3063"/>
                </a:lnTo>
                <a:lnTo>
                  <a:pt x="2720" y="3069"/>
                </a:lnTo>
                <a:lnTo>
                  <a:pt x="2706" y="3075"/>
                </a:lnTo>
                <a:lnTo>
                  <a:pt x="2692" y="3083"/>
                </a:lnTo>
                <a:lnTo>
                  <a:pt x="2679" y="3092"/>
                </a:lnTo>
                <a:lnTo>
                  <a:pt x="2666" y="3102"/>
                </a:lnTo>
                <a:lnTo>
                  <a:pt x="2654" y="3113"/>
                </a:lnTo>
                <a:lnTo>
                  <a:pt x="2642" y="3126"/>
                </a:lnTo>
                <a:lnTo>
                  <a:pt x="2630" y="3141"/>
                </a:lnTo>
                <a:lnTo>
                  <a:pt x="2619" y="3157"/>
                </a:lnTo>
                <a:lnTo>
                  <a:pt x="2609" y="3176"/>
                </a:lnTo>
                <a:lnTo>
                  <a:pt x="2599" y="3197"/>
                </a:lnTo>
                <a:lnTo>
                  <a:pt x="2588" y="3219"/>
                </a:lnTo>
                <a:lnTo>
                  <a:pt x="2578" y="3245"/>
                </a:lnTo>
                <a:lnTo>
                  <a:pt x="2569" y="3274"/>
                </a:lnTo>
                <a:lnTo>
                  <a:pt x="2560" y="3304"/>
                </a:lnTo>
                <a:lnTo>
                  <a:pt x="2551" y="3339"/>
                </a:lnTo>
                <a:lnTo>
                  <a:pt x="2541" y="3376"/>
                </a:lnTo>
                <a:lnTo>
                  <a:pt x="2541" y="3376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11" name="Freeform 7"/>
          <p:cNvSpPr>
            <a:spLocks/>
          </p:cNvSpPr>
          <p:nvPr userDrawn="1"/>
        </p:nvSpPr>
        <p:spPr bwMode="auto">
          <a:xfrm>
            <a:off x="1092200" y="5416550"/>
            <a:ext cx="217488" cy="268288"/>
          </a:xfrm>
          <a:custGeom>
            <a:avLst/>
            <a:gdLst/>
            <a:ahLst/>
            <a:cxnLst>
              <a:cxn ang="0">
                <a:pos x="2394" y="4010"/>
              </a:cxn>
              <a:cxn ang="0">
                <a:pos x="2392" y="4130"/>
              </a:cxn>
              <a:cxn ang="0">
                <a:pos x="2430" y="4265"/>
              </a:cxn>
              <a:cxn ang="0">
                <a:pos x="3810" y="6753"/>
              </a:cxn>
              <a:cxn ang="0">
                <a:pos x="3936" y="6901"/>
              </a:cxn>
              <a:cxn ang="0">
                <a:pos x="4031" y="6951"/>
              </a:cxn>
              <a:cxn ang="0">
                <a:pos x="4246" y="6979"/>
              </a:cxn>
              <a:cxn ang="0">
                <a:pos x="5515" y="6969"/>
              </a:cxn>
              <a:cxn ang="0">
                <a:pos x="5604" y="6926"/>
              </a:cxn>
              <a:cxn ang="0">
                <a:pos x="5657" y="6846"/>
              </a:cxn>
              <a:cxn ang="0">
                <a:pos x="5648" y="6725"/>
              </a:cxn>
              <a:cxn ang="0">
                <a:pos x="4006" y="3983"/>
              </a:cxn>
              <a:cxn ang="0">
                <a:pos x="4358" y="3738"/>
              </a:cxn>
              <a:cxn ang="0">
                <a:pos x="4687" y="3425"/>
              </a:cxn>
              <a:cxn ang="0">
                <a:pos x="4848" y="3204"/>
              </a:cxn>
              <a:cxn ang="0">
                <a:pos x="4967" y="2982"/>
              </a:cxn>
              <a:cxn ang="0">
                <a:pos x="5057" y="2730"/>
              </a:cxn>
              <a:cxn ang="0">
                <a:pos x="5115" y="2442"/>
              </a:cxn>
              <a:cxn ang="0">
                <a:pos x="5136" y="2116"/>
              </a:cxn>
              <a:cxn ang="0">
                <a:pos x="5116" y="1751"/>
              </a:cxn>
              <a:cxn ang="0">
                <a:pos x="5041" y="1365"/>
              </a:cxn>
              <a:cxn ang="0">
                <a:pos x="4909" y="1025"/>
              </a:cxn>
              <a:cxn ang="0">
                <a:pos x="4718" y="730"/>
              </a:cxn>
              <a:cxn ang="0">
                <a:pos x="4470" y="484"/>
              </a:cxn>
              <a:cxn ang="0">
                <a:pos x="4160" y="286"/>
              </a:cxn>
              <a:cxn ang="0">
                <a:pos x="3789" y="140"/>
              </a:cxn>
              <a:cxn ang="0">
                <a:pos x="3356" y="44"/>
              </a:cxn>
              <a:cxn ang="0">
                <a:pos x="2857" y="2"/>
              </a:cxn>
              <a:cxn ang="0">
                <a:pos x="191" y="5"/>
              </a:cxn>
              <a:cxn ang="0">
                <a:pos x="97" y="35"/>
              </a:cxn>
              <a:cxn ang="0">
                <a:pos x="38" y="94"/>
              </a:cxn>
              <a:cxn ang="0">
                <a:pos x="7" y="185"/>
              </a:cxn>
              <a:cxn ang="0">
                <a:pos x="3" y="6761"/>
              </a:cxn>
              <a:cxn ang="0">
                <a:pos x="32" y="6875"/>
              </a:cxn>
              <a:cxn ang="0">
                <a:pos x="87" y="6937"/>
              </a:cxn>
              <a:cxn ang="0">
                <a:pos x="176" y="6971"/>
              </a:cxn>
              <a:cxn ang="0">
                <a:pos x="1320" y="6979"/>
              </a:cxn>
              <a:cxn ang="0">
                <a:pos x="1443" y="6955"/>
              </a:cxn>
              <a:cxn ang="0">
                <a:pos x="1512" y="6905"/>
              </a:cxn>
              <a:cxn ang="0">
                <a:pos x="1550" y="6824"/>
              </a:cxn>
              <a:cxn ang="0">
                <a:pos x="2596" y="1292"/>
              </a:cxn>
              <a:cxn ang="0">
                <a:pos x="2926" y="1317"/>
              </a:cxn>
              <a:cxn ang="0">
                <a:pos x="3224" y="1419"/>
              </a:cxn>
              <a:cxn ang="0">
                <a:pos x="3337" y="1500"/>
              </a:cxn>
              <a:cxn ang="0">
                <a:pos x="3427" y="1604"/>
              </a:cxn>
              <a:cxn ang="0">
                <a:pos x="3495" y="1729"/>
              </a:cxn>
              <a:cxn ang="0">
                <a:pos x="3557" y="2029"/>
              </a:cxn>
              <a:cxn ang="0">
                <a:pos x="3550" y="2329"/>
              </a:cxn>
              <a:cxn ang="0">
                <a:pos x="3483" y="2587"/>
              </a:cxn>
              <a:cxn ang="0">
                <a:pos x="3369" y="2767"/>
              </a:cxn>
              <a:cxn ang="0">
                <a:pos x="3224" y="2890"/>
              </a:cxn>
              <a:cxn ang="0">
                <a:pos x="3033" y="2985"/>
              </a:cxn>
              <a:cxn ang="0">
                <a:pos x="2785" y="3050"/>
              </a:cxn>
              <a:cxn ang="0">
                <a:pos x="2666" y="3102"/>
              </a:cxn>
              <a:cxn ang="0">
                <a:pos x="2588" y="3219"/>
              </a:cxn>
            </a:cxnLst>
            <a:rect l="0" t="0" r="r" b="b"/>
            <a:pathLst>
              <a:path w="5663" h="6979">
                <a:moveTo>
                  <a:pt x="2541" y="3376"/>
                </a:moveTo>
                <a:lnTo>
                  <a:pt x="2432" y="3832"/>
                </a:lnTo>
                <a:lnTo>
                  <a:pt x="2432" y="3832"/>
                </a:lnTo>
                <a:lnTo>
                  <a:pt x="2411" y="3918"/>
                </a:lnTo>
                <a:lnTo>
                  <a:pt x="2404" y="3953"/>
                </a:lnTo>
                <a:lnTo>
                  <a:pt x="2398" y="3983"/>
                </a:lnTo>
                <a:lnTo>
                  <a:pt x="2394" y="4010"/>
                </a:lnTo>
                <a:lnTo>
                  <a:pt x="2391" y="4034"/>
                </a:lnTo>
                <a:lnTo>
                  <a:pt x="2389" y="4053"/>
                </a:lnTo>
                <a:lnTo>
                  <a:pt x="2389" y="4070"/>
                </a:lnTo>
                <a:lnTo>
                  <a:pt x="2389" y="4070"/>
                </a:lnTo>
                <a:lnTo>
                  <a:pt x="2389" y="4091"/>
                </a:lnTo>
                <a:lnTo>
                  <a:pt x="2390" y="4110"/>
                </a:lnTo>
                <a:lnTo>
                  <a:pt x="2392" y="4130"/>
                </a:lnTo>
                <a:lnTo>
                  <a:pt x="2395" y="4149"/>
                </a:lnTo>
                <a:lnTo>
                  <a:pt x="2399" y="4168"/>
                </a:lnTo>
                <a:lnTo>
                  <a:pt x="2403" y="4187"/>
                </a:lnTo>
                <a:lnTo>
                  <a:pt x="2408" y="4205"/>
                </a:lnTo>
                <a:lnTo>
                  <a:pt x="2415" y="4225"/>
                </a:lnTo>
                <a:lnTo>
                  <a:pt x="2422" y="4244"/>
                </a:lnTo>
                <a:lnTo>
                  <a:pt x="2430" y="4265"/>
                </a:lnTo>
                <a:lnTo>
                  <a:pt x="2439" y="4284"/>
                </a:lnTo>
                <a:lnTo>
                  <a:pt x="2448" y="4306"/>
                </a:lnTo>
                <a:lnTo>
                  <a:pt x="2471" y="4349"/>
                </a:lnTo>
                <a:lnTo>
                  <a:pt x="2497" y="4396"/>
                </a:lnTo>
                <a:lnTo>
                  <a:pt x="3789" y="6719"/>
                </a:lnTo>
                <a:lnTo>
                  <a:pt x="3789" y="6719"/>
                </a:lnTo>
                <a:lnTo>
                  <a:pt x="3810" y="6753"/>
                </a:lnTo>
                <a:lnTo>
                  <a:pt x="3829" y="6784"/>
                </a:lnTo>
                <a:lnTo>
                  <a:pt x="3850" y="6812"/>
                </a:lnTo>
                <a:lnTo>
                  <a:pt x="3870" y="6838"/>
                </a:lnTo>
                <a:lnTo>
                  <a:pt x="3891" y="6861"/>
                </a:lnTo>
                <a:lnTo>
                  <a:pt x="3913" y="6883"/>
                </a:lnTo>
                <a:lnTo>
                  <a:pt x="3925" y="6892"/>
                </a:lnTo>
                <a:lnTo>
                  <a:pt x="3936" y="6901"/>
                </a:lnTo>
                <a:lnTo>
                  <a:pt x="3948" y="6910"/>
                </a:lnTo>
                <a:lnTo>
                  <a:pt x="3960" y="6919"/>
                </a:lnTo>
                <a:lnTo>
                  <a:pt x="3974" y="6926"/>
                </a:lnTo>
                <a:lnTo>
                  <a:pt x="3987" y="6933"/>
                </a:lnTo>
                <a:lnTo>
                  <a:pt x="4001" y="6940"/>
                </a:lnTo>
                <a:lnTo>
                  <a:pt x="4016" y="6946"/>
                </a:lnTo>
                <a:lnTo>
                  <a:pt x="4031" y="6951"/>
                </a:lnTo>
                <a:lnTo>
                  <a:pt x="4046" y="6956"/>
                </a:lnTo>
                <a:lnTo>
                  <a:pt x="4063" y="6961"/>
                </a:lnTo>
                <a:lnTo>
                  <a:pt x="4080" y="6965"/>
                </a:lnTo>
                <a:lnTo>
                  <a:pt x="4116" y="6971"/>
                </a:lnTo>
                <a:lnTo>
                  <a:pt x="4156" y="6976"/>
                </a:lnTo>
                <a:lnTo>
                  <a:pt x="4199" y="6979"/>
                </a:lnTo>
                <a:lnTo>
                  <a:pt x="4246" y="6979"/>
                </a:lnTo>
                <a:lnTo>
                  <a:pt x="5429" y="6979"/>
                </a:lnTo>
                <a:lnTo>
                  <a:pt x="5429" y="6979"/>
                </a:lnTo>
                <a:lnTo>
                  <a:pt x="5458" y="6978"/>
                </a:lnTo>
                <a:lnTo>
                  <a:pt x="5472" y="6977"/>
                </a:lnTo>
                <a:lnTo>
                  <a:pt x="5487" y="6975"/>
                </a:lnTo>
                <a:lnTo>
                  <a:pt x="5501" y="6972"/>
                </a:lnTo>
                <a:lnTo>
                  <a:pt x="5515" y="6969"/>
                </a:lnTo>
                <a:lnTo>
                  <a:pt x="5530" y="6965"/>
                </a:lnTo>
                <a:lnTo>
                  <a:pt x="5543" y="6960"/>
                </a:lnTo>
                <a:lnTo>
                  <a:pt x="5556" y="6954"/>
                </a:lnTo>
                <a:lnTo>
                  <a:pt x="5570" y="6948"/>
                </a:lnTo>
                <a:lnTo>
                  <a:pt x="5582" y="6942"/>
                </a:lnTo>
                <a:lnTo>
                  <a:pt x="5593" y="6934"/>
                </a:lnTo>
                <a:lnTo>
                  <a:pt x="5604" y="6926"/>
                </a:lnTo>
                <a:lnTo>
                  <a:pt x="5615" y="6917"/>
                </a:lnTo>
                <a:lnTo>
                  <a:pt x="5624" y="6907"/>
                </a:lnTo>
                <a:lnTo>
                  <a:pt x="5633" y="6897"/>
                </a:lnTo>
                <a:lnTo>
                  <a:pt x="5640" y="6885"/>
                </a:lnTo>
                <a:lnTo>
                  <a:pt x="5647" y="6874"/>
                </a:lnTo>
                <a:lnTo>
                  <a:pt x="5652" y="6860"/>
                </a:lnTo>
                <a:lnTo>
                  <a:pt x="5657" y="6846"/>
                </a:lnTo>
                <a:lnTo>
                  <a:pt x="5660" y="6832"/>
                </a:lnTo>
                <a:lnTo>
                  <a:pt x="5662" y="6816"/>
                </a:lnTo>
                <a:lnTo>
                  <a:pt x="5663" y="6800"/>
                </a:lnTo>
                <a:lnTo>
                  <a:pt x="5662" y="6783"/>
                </a:lnTo>
                <a:lnTo>
                  <a:pt x="5659" y="6764"/>
                </a:lnTo>
                <a:lnTo>
                  <a:pt x="5654" y="6745"/>
                </a:lnTo>
                <a:lnTo>
                  <a:pt x="5648" y="6725"/>
                </a:lnTo>
                <a:lnTo>
                  <a:pt x="5641" y="6704"/>
                </a:lnTo>
                <a:lnTo>
                  <a:pt x="5632" y="6682"/>
                </a:lnTo>
                <a:lnTo>
                  <a:pt x="5621" y="6659"/>
                </a:lnTo>
                <a:lnTo>
                  <a:pt x="5607" y="6635"/>
                </a:lnTo>
                <a:lnTo>
                  <a:pt x="5592" y="6611"/>
                </a:lnTo>
                <a:lnTo>
                  <a:pt x="4006" y="3983"/>
                </a:lnTo>
                <a:lnTo>
                  <a:pt x="4006" y="3983"/>
                </a:lnTo>
                <a:lnTo>
                  <a:pt x="4056" y="3952"/>
                </a:lnTo>
                <a:lnTo>
                  <a:pt x="4107" y="3919"/>
                </a:lnTo>
                <a:lnTo>
                  <a:pt x="4158" y="3885"/>
                </a:lnTo>
                <a:lnTo>
                  <a:pt x="4208" y="3851"/>
                </a:lnTo>
                <a:lnTo>
                  <a:pt x="4258" y="3814"/>
                </a:lnTo>
                <a:lnTo>
                  <a:pt x="4308" y="3777"/>
                </a:lnTo>
                <a:lnTo>
                  <a:pt x="4358" y="3738"/>
                </a:lnTo>
                <a:lnTo>
                  <a:pt x="4407" y="3698"/>
                </a:lnTo>
                <a:lnTo>
                  <a:pt x="4456" y="3656"/>
                </a:lnTo>
                <a:lnTo>
                  <a:pt x="4505" y="3613"/>
                </a:lnTo>
                <a:lnTo>
                  <a:pt x="4552" y="3569"/>
                </a:lnTo>
                <a:lnTo>
                  <a:pt x="4598" y="3522"/>
                </a:lnTo>
                <a:lnTo>
                  <a:pt x="4643" y="3474"/>
                </a:lnTo>
                <a:lnTo>
                  <a:pt x="4687" y="3425"/>
                </a:lnTo>
                <a:lnTo>
                  <a:pt x="4730" y="3373"/>
                </a:lnTo>
                <a:lnTo>
                  <a:pt x="4750" y="3346"/>
                </a:lnTo>
                <a:lnTo>
                  <a:pt x="4771" y="3319"/>
                </a:lnTo>
                <a:lnTo>
                  <a:pt x="4791" y="3291"/>
                </a:lnTo>
                <a:lnTo>
                  <a:pt x="4810" y="3262"/>
                </a:lnTo>
                <a:lnTo>
                  <a:pt x="4830" y="3234"/>
                </a:lnTo>
                <a:lnTo>
                  <a:pt x="4848" y="3204"/>
                </a:lnTo>
                <a:lnTo>
                  <a:pt x="4867" y="3174"/>
                </a:lnTo>
                <a:lnTo>
                  <a:pt x="4885" y="3144"/>
                </a:lnTo>
                <a:lnTo>
                  <a:pt x="4903" y="3113"/>
                </a:lnTo>
                <a:lnTo>
                  <a:pt x="4919" y="3081"/>
                </a:lnTo>
                <a:lnTo>
                  <a:pt x="4935" y="3049"/>
                </a:lnTo>
                <a:lnTo>
                  <a:pt x="4952" y="3016"/>
                </a:lnTo>
                <a:lnTo>
                  <a:pt x="4967" y="2982"/>
                </a:lnTo>
                <a:lnTo>
                  <a:pt x="4981" y="2948"/>
                </a:lnTo>
                <a:lnTo>
                  <a:pt x="4996" y="2914"/>
                </a:lnTo>
                <a:lnTo>
                  <a:pt x="5009" y="2878"/>
                </a:lnTo>
                <a:lnTo>
                  <a:pt x="5022" y="2842"/>
                </a:lnTo>
                <a:lnTo>
                  <a:pt x="5035" y="2805"/>
                </a:lnTo>
                <a:lnTo>
                  <a:pt x="5046" y="2767"/>
                </a:lnTo>
                <a:lnTo>
                  <a:pt x="5057" y="2730"/>
                </a:lnTo>
                <a:lnTo>
                  <a:pt x="5067" y="2691"/>
                </a:lnTo>
                <a:lnTo>
                  <a:pt x="5077" y="2651"/>
                </a:lnTo>
                <a:lnTo>
                  <a:pt x="5087" y="2611"/>
                </a:lnTo>
                <a:lnTo>
                  <a:pt x="5095" y="2570"/>
                </a:lnTo>
                <a:lnTo>
                  <a:pt x="5102" y="2528"/>
                </a:lnTo>
                <a:lnTo>
                  <a:pt x="5109" y="2485"/>
                </a:lnTo>
                <a:lnTo>
                  <a:pt x="5115" y="2442"/>
                </a:lnTo>
                <a:lnTo>
                  <a:pt x="5120" y="2398"/>
                </a:lnTo>
                <a:lnTo>
                  <a:pt x="5126" y="2353"/>
                </a:lnTo>
                <a:lnTo>
                  <a:pt x="5130" y="2307"/>
                </a:lnTo>
                <a:lnTo>
                  <a:pt x="5132" y="2261"/>
                </a:lnTo>
                <a:lnTo>
                  <a:pt x="5135" y="2213"/>
                </a:lnTo>
                <a:lnTo>
                  <a:pt x="5136" y="2165"/>
                </a:lnTo>
                <a:lnTo>
                  <a:pt x="5136" y="2116"/>
                </a:lnTo>
                <a:lnTo>
                  <a:pt x="5136" y="2116"/>
                </a:lnTo>
                <a:lnTo>
                  <a:pt x="5136" y="2054"/>
                </a:lnTo>
                <a:lnTo>
                  <a:pt x="5134" y="1991"/>
                </a:lnTo>
                <a:lnTo>
                  <a:pt x="5131" y="1930"/>
                </a:lnTo>
                <a:lnTo>
                  <a:pt x="5127" y="1870"/>
                </a:lnTo>
                <a:lnTo>
                  <a:pt x="5122" y="1809"/>
                </a:lnTo>
                <a:lnTo>
                  <a:pt x="5116" y="1751"/>
                </a:lnTo>
                <a:lnTo>
                  <a:pt x="5108" y="1693"/>
                </a:lnTo>
                <a:lnTo>
                  <a:pt x="5100" y="1636"/>
                </a:lnTo>
                <a:lnTo>
                  <a:pt x="5091" y="1580"/>
                </a:lnTo>
                <a:lnTo>
                  <a:pt x="5080" y="1525"/>
                </a:lnTo>
                <a:lnTo>
                  <a:pt x="5068" y="1471"/>
                </a:lnTo>
                <a:lnTo>
                  <a:pt x="5055" y="1417"/>
                </a:lnTo>
                <a:lnTo>
                  <a:pt x="5041" y="1365"/>
                </a:lnTo>
                <a:lnTo>
                  <a:pt x="5025" y="1313"/>
                </a:lnTo>
                <a:lnTo>
                  <a:pt x="5009" y="1263"/>
                </a:lnTo>
                <a:lnTo>
                  <a:pt x="4992" y="1213"/>
                </a:lnTo>
                <a:lnTo>
                  <a:pt x="4972" y="1165"/>
                </a:lnTo>
                <a:lnTo>
                  <a:pt x="4953" y="1117"/>
                </a:lnTo>
                <a:lnTo>
                  <a:pt x="4931" y="1070"/>
                </a:lnTo>
                <a:lnTo>
                  <a:pt x="4909" y="1025"/>
                </a:lnTo>
                <a:lnTo>
                  <a:pt x="4885" y="980"/>
                </a:lnTo>
                <a:lnTo>
                  <a:pt x="4861" y="936"/>
                </a:lnTo>
                <a:lnTo>
                  <a:pt x="4834" y="893"/>
                </a:lnTo>
                <a:lnTo>
                  <a:pt x="4807" y="851"/>
                </a:lnTo>
                <a:lnTo>
                  <a:pt x="4779" y="809"/>
                </a:lnTo>
                <a:lnTo>
                  <a:pt x="4749" y="769"/>
                </a:lnTo>
                <a:lnTo>
                  <a:pt x="4718" y="730"/>
                </a:lnTo>
                <a:lnTo>
                  <a:pt x="4687" y="692"/>
                </a:lnTo>
                <a:lnTo>
                  <a:pt x="4654" y="655"/>
                </a:lnTo>
                <a:lnTo>
                  <a:pt x="4619" y="619"/>
                </a:lnTo>
                <a:lnTo>
                  <a:pt x="4583" y="584"/>
                </a:lnTo>
                <a:lnTo>
                  <a:pt x="4547" y="549"/>
                </a:lnTo>
                <a:lnTo>
                  <a:pt x="4509" y="516"/>
                </a:lnTo>
                <a:lnTo>
                  <a:pt x="4470" y="484"/>
                </a:lnTo>
                <a:lnTo>
                  <a:pt x="4429" y="453"/>
                </a:lnTo>
                <a:lnTo>
                  <a:pt x="4387" y="422"/>
                </a:lnTo>
                <a:lnTo>
                  <a:pt x="4344" y="394"/>
                </a:lnTo>
                <a:lnTo>
                  <a:pt x="4300" y="365"/>
                </a:lnTo>
                <a:lnTo>
                  <a:pt x="4255" y="338"/>
                </a:lnTo>
                <a:lnTo>
                  <a:pt x="4208" y="312"/>
                </a:lnTo>
                <a:lnTo>
                  <a:pt x="4160" y="286"/>
                </a:lnTo>
                <a:lnTo>
                  <a:pt x="4111" y="263"/>
                </a:lnTo>
                <a:lnTo>
                  <a:pt x="4061" y="239"/>
                </a:lnTo>
                <a:lnTo>
                  <a:pt x="4008" y="218"/>
                </a:lnTo>
                <a:lnTo>
                  <a:pt x="3956" y="196"/>
                </a:lnTo>
                <a:lnTo>
                  <a:pt x="3902" y="176"/>
                </a:lnTo>
                <a:lnTo>
                  <a:pt x="3846" y="158"/>
                </a:lnTo>
                <a:lnTo>
                  <a:pt x="3789" y="140"/>
                </a:lnTo>
                <a:lnTo>
                  <a:pt x="3731" y="123"/>
                </a:lnTo>
                <a:lnTo>
                  <a:pt x="3672" y="107"/>
                </a:lnTo>
                <a:lnTo>
                  <a:pt x="3611" y="92"/>
                </a:lnTo>
                <a:lnTo>
                  <a:pt x="3549" y="79"/>
                </a:lnTo>
                <a:lnTo>
                  <a:pt x="3486" y="66"/>
                </a:lnTo>
                <a:lnTo>
                  <a:pt x="3421" y="54"/>
                </a:lnTo>
                <a:lnTo>
                  <a:pt x="3356" y="44"/>
                </a:lnTo>
                <a:lnTo>
                  <a:pt x="3288" y="35"/>
                </a:lnTo>
                <a:lnTo>
                  <a:pt x="3220" y="27"/>
                </a:lnTo>
                <a:lnTo>
                  <a:pt x="3150" y="19"/>
                </a:lnTo>
                <a:lnTo>
                  <a:pt x="3078" y="13"/>
                </a:lnTo>
                <a:lnTo>
                  <a:pt x="3007" y="8"/>
                </a:lnTo>
                <a:lnTo>
                  <a:pt x="2933" y="5"/>
                </a:lnTo>
                <a:lnTo>
                  <a:pt x="2857" y="2"/>
                </a:lnTo>
                <a:lnTo>
                  <a:pt x="2782" y="0"/>
                </a:lnTo>
                <a:lnTo>
                  <a:pt x="2704" y="0"/>
                </a:lnTo>
                <a:lnTo>
                  <a:pt x="283" y="0"/>
                </a:lnTo>
                <a:lnTo>
                  <a:pt x="283" y="0"/>
                </a:lnTo>
                <a:lnTo>
                  <a:pt x="244" y="1"/>
                </a:lnTo>
                <a:lnTo>
                  <a:pt x="208" y="3"/>
                </a:lnTo>
                <a:lnTo>
                  <a:pt x="191" y="5"/>
                </a:lnTo>
                <a:lnTo>
                  <a:pt x="176" y="8"/>
                </a:lnTo>
                <a:lnTo>
                  <a:pt x="161" y="11"/>
                </a:lnTo>
                <a:lnTo>
                  <a:pt x="146" y="15"/>
                </a:lnTo>
                <a:lnTo>
                  <a:pt x="133" y="19"/>
                </a:lnTo>
                <a:lnTo>
                  <a:pt x="121" y="24"/>
                </a:lnTo>
                <a:lnTo>
                  <a:pt x="109" y="30"/>
                </a:lnTo>
                <a:lnTo>
                  <a:pt x="97" y="35"/>
                </a:lnTo>
                <a:lnTo>
                  <a:pt x="87" y="42"/>
                </a:lnTo>
                <a:lnTo>
                  <a:pt x="77" y="49"/>
                </a:lnTo>
                <a:lnTo>
                  <a:pt x="68" y="56"/>
                </a:lnTo>
                <a:lnTo>
                  <a:pt x="59" y="64"/>
                </a:lnTo>
                <a:lnTo>
                  <a:pt x="51" y="74"/>
                </a:lnTo>
                <a:lnTo>
                  <a:pt x="44" y="84"/>
                </a:lnTo>
                <a:lnTo>
                  <a:pt x="38" y="94"/>
                </a:lnTo>
                <a:lnTo>
                  <a:pt x="32" y="104"/>
                </a:lnTo>
                <a:lnTo>
                  <a:pt x="27" y="117"/>
                </a:lnTo>
                <a:lnTo>
                  <a:pt x="22" y="129"/>
                </a:lnTo>
                <a:lnTo>
                  <a:pt x="18" y="142"/>
                </a:lnTo>
                <a:lnTo>
                  <a:pt x="13" y="155"/>
                </a:lnTo>
                <a:lnTo>
                  <a:pt x="10" y="170"/>
                </a:lnTo>
                <a:lnTo>
                  <a:pt x="7" y="185"/>
                </a:lnTo>
                <a:lnTo>
                  <a:pt x="3" y="218"/>
                </a:lnTo>
                <a:lnTo>
                  <a:pt x="0" y="254"/>
                </a:lnTo>
                <a:lnTo>
                  <a:pt x="0" y="293"/>
                </a:lnTo>
                <a:lnTo>
                  <a:pt x="0" y="6686"/>
                </a:lnTo>
                <a:lnTo>
                  <a:pt x="0" y="6686"/>
                </a:lnTo>
                <a:lnTo>
                  <a:pt x="0" y="6725"/>
                </a:lnTo>
                <a:lnTo>
                  <a:pt x="3" y="6761"/>
                </a:lnTo>
                <a:lnTo>
                  <a:pt x="7" y="6794"/>
                </a:lnTo>
                <a:lnTo>
                  <a:pt x="10" y="6809"/>
                </a:lnTo>
                <a:lnTo>
                  <a:pt x="13" y="6824"/>
                </a:lnTo>
                <a:lnTo>
                  <a:pt x="18" y="6838"/>
                </a:lnTo>
                <a:lnTo>
                  <a:pt x="22" y="6851"/>
                </a:lnTo>
                <a:lnTo>
                  <a:pt x="27" y="6863"/>
                </a:lnTo>
                <a:lnTo>
                  <a:pt x="32" y="6875"/>
                </a:lnTo>
                <a:lnTo>
                  <a:pt x="38" y="6886"/>
                </a:lnTo>
                <a:lnTo>
                  <a:pt x="44" y="6896"/>
                </a:lnTo>
                <a:lnTo>
                  <a:pt x="51" y="6905"/>
                </a:lnTo>
                <a:lnTo>
                  <a:pt x="59" y="6915"/>
                </a:lnTo>
                <a:lnTo>
                  <a:pt x="68" y="6923"/>
                </a:lnTo>
                <a:lnTo>
                  <a:pt x="77" y="6931"/>
                </a:lnTo>
                <a:lnTo>
                  <a:pt x="87" y="6937"/>
                </a:lnTo>
                <a:lnTo>
                  <a:pt x="97" y="6944"/>
                </a:lnTo>
                <a:lnTo>
                  <a:pt x="109" y="6950"/>
                </a:lnTo>
                <a:lnTo>
                  <a:pt x="121" y="6955"/>
                </a:lnTo>
                <a:lnTo>
                  <a:pt x="133" y="6960"/>
                </a:lnTo>
                <a:lnTo>
                  <a:pt x="146" y="6965"/>
                </a:lnTo>
                <a:lnTo>
                  <a:pt x="161" y="6968"/>
                </a:lnTo>
                <a:lnTo>
                  <a:pt x="176" y="6971"/>
                </a:lnTo>
                <a:lnTo>
                  <a:pt x="191" y="6974"/>
                </a:lnTo>
                <a:lnTo>
                  <a:pt x="208" y="6976"/>
                </a:lnTo>
                <a:lnTo>
                  <a:pt x="244" y="6979"/>
                </a:lnTo>
                <a:lnTo>
                  <a:pt x="283" y="6979"/>
                </a:lnTo>
                <a:lnTo>
                  <a:pt x="1281" y="6979"/>
                </a:lnTo>
                <a:lnTo>
                  <a:pt x="1281" y="6979"/>
                </a:lnTo>
                <a:lnTo>
                  <a:pt x="1320" y="6979"/>
                </a:lnTo>
                <a:lnTo>
                  <a:pt x="1356" y="6976"/>
                </a:lnTo>
                <a:lnTo>
                  <a:pt x="1372" y="6974"/>
                </a:lnTo>
                <a:lnTo>
                  <a:pt x="1388" y="6971"/>
                </a:lnTo>
                <a:lnTo>
                  <a:pt x="1403" y="6968"/>
                </a:lnTo>
                <a:lnTo>
                  <a:pt x="1417" y="6965"/>
                </a:lnTo>
                <a:lnTo>
                  <a:pt x="1430" y="6960"/>
                </a:lnTo>
                <a:lnTo>
                  <a:pt x="1443" y="6955"/>
                </a:lnTo>
                <a:lnTo>
                  <a:pt x="1455" y="6950"/>
                </a:lnTo>
                <a:lnTo>
                  <a:pt x="1466" y="6944"/>
                </a:lnTo>
                <a:lnTo>
                  <a:pt x="1476" y="6937"/>
                </a:lnTo>
                <a:lnTo>
                  <a:pt x="1487" y="6931"/>
                </a:lnTo>
                <a:lnTo>
                  <a:pt x="1496" y="6923"/>
                </a:lnTo>
                <a:lnTo>
                  <a:pt x="1504" y="6915"/>
                </a:lnTo>
                <a:lnTo>
                  <a:pt x="1512" y="6905"/>
                </a:lnTo>
                <a:lnTo>
                  <a:pt x="1519" y="6896"/>
                </a:lnTo>
                <a:lnTo>
                  <a:pt x="1526" y="6886"/>
                </a:lnTo>
                <a:lnTo>
                  <a:pt x="1532" y="6875"/>
                </a:lnTo>
                <a:lnTo>
                  <a:pt x="1537" y="6863"/>
                </a:lnTo>
                <a:lnTo>
                  <a:pt x="1542" y="6851"/>
                </a:lnTo>
                <a:lnTo>
                  <a:pt x="1546" y="6838"/>
                </a:lnTo>
                <a:lnTo>
                  <a:pt x="1550" y="6824"/>
                </a:lnTo>
                <a:lnTo>
                  <a:pt x="1553" y="6809"/>
                </a:lnTo>
                <a:lnTo>
                  <a:pt x="1556" y="6794"/>
                </a:lnTo>
                <a:lnTo>
                  <a:pt x="1560" y="6761"/>
                </a:lnTo>
                <a:lnTo>
                  <a:pt x="1563" y="6725"/>
                </a:lnTo>
                <a:lnTo>
                  <a:pt x="1563" y="6686"/>
                </a:lnTo>
                <a:lnTo>
                  <a:pt x="1563" y="1292"/>
                </a:lnTo>
                <a:lnTo>
                  <a:pt x="2596" y="1292"/>
                </a:lnTo>
                <a:lnTo>
                  <a:pt x="2596" y="1292"/>
                </a:lnTo>
                <a:lnTo>
                  <a:pt x="2655" y="1293"/>
                </a:lnTo>
                <a:lnTo>
                  <a:pt x="2713" y="1295"/>
                </a:lnTo>
                <a:lnTo>
                  <a:pt x="2770" y="1298"/>
                </a:lnTo>
                <a:lnTo>
                  <a:pt x="2824" y="1303"/>
                </a:lnTo>
                <a:lnTo>
                  <a:pt x="2876" y="1309"/>
                </a:lnTo>
                <a:lnTo>
                  <a:pt x="2926" y="1317"/>
                </a:lnTo>
                <a:lnTo>
                  <a:pt x="2974" y="1327"/>
                </a:lnTo>
                <a:lnTo>
                  <a:pt x="3021" y="1339"/>
                </a:lnTo>
                <a:lnTo>
                  <a:pt x="3065" y="1351"/>
                </a:lnTo>
                <a:lnTo>
                  <a:pt x="3108" y="1365"/>
                </a:lnTo>
                <a:lnTo>
                  <a:pt x="3148" y="1382"/>
                </a:lnTo>
                <a:lnTo>
                  <a:pt x="3187" y="1399"/>
                </a:lnTo>
                <a:lnTo>
                  <a:pt x="3224" y="1419"/>
                </a:lnTo>
                <a:lnTo>
                  <a:pt x="3241" y="1429"/>
                </a:lnTo>
                <a:lnTo>
                  <a:pt x="3259" y="1440"/>
                </a:lnTo>
                <a:lnTo>
                  <a:pt x="3275" y="1451"/>
                </a:lnTo>
                <a:lnTo>
                  <a:pt x="3291" y="1462"/>
                </a:lnTo>
                <a:lnTo>
                  <a:pt x="3308" y="1475"/>
                </a:lnTo>
                <a:lnTo>
                  <a:pt x="3323" y="1487"/>
                </a:lnTo>
                <a:lnTo>
                  <a:pt x="3337" y="1500"/>
                </a:lnTo>
                <a:lnTo>
                  <a:pt x="3352" y="1514"/>
                </a:lnTo>
                <a:lnTo>
                  <a:pt x="3366" y="1527"/>
                </a:lnTo>
                <a:lnTo>
                  <a:pt x="3379" y="1541"/>
                </a:lnTo>
                <a:lnTo>
                  <a:pt x="3392" y="1557"/>
                </a:lnTo>
                <a:lnTo>
                  <a:pt x="3404" y="1572"/>
                </a:lnTo>
                <a:lnTo>
                  <a:pt x="3416" y="1587"/>
                </a:lnTo>
                <a:lnTo>
                  <a:pt x="3427" y="1604"/>
                </a:lnTo>
                <a:lnTo>
                  <a:pt x="3439" y="1620"/>
                </a:lnTo>
                <a:lnTo>
                  <a:pt x="3449" y="1637"/>
                </a:lnTo>
                <a:lnTo>
                  <a:pt x="3459" y="1655"/>
                </a:lnTo>
                <a:lnTo>
                  <a:pt x="3468" y="1672"/>
                </a:lnTo>
                <a:lnTo>
                  <a:pt x="3477" y="1692"/>
                </a:lnTo>
                <a:lnTo>
                  <a:pt x="3487" y="1710"/>
                </a:lnTo>
                <a:lnTo>
                  <a:pt x="3495" y="1729"/>
                </a:lnTo>
                <a:lnTo>
                  <a:pt x="3502" y="1750"/>
                </a:lnTo>
                <a:lnTo>
                  <a:pt x="3516" y="1791"/>
                </a:lnTo>
                <a:lnTo>
                  <a:pt x="3529" y="1835"/>
                </a:lnTo>
                <a:lnTo>
                  <a:pt x="3538" y="1880"/>
                </a:lnTo>
                <a:lnTo>
                  <a:pt x="3547" y="1928"/>
                </a:lnTo>
                <a:lnTo>
                  <a:pt x="3553" y="1977"/>
                </a:lnTo>
                <a:lnTo>
                  <a:pt x="3557" y="2029"/>
                </a:lnTo>
                <a:lnTo>
                  <a:pt x="3560" y="2082"/>
                </a:lnTo>
                <a:lnTo>
                  <a:pt x="3561" y="2138"/>
                </a:lnTo>
                <a:lnTo>
                  <a:pt x="3561" y="2138"/>
                </a:lnTo>
                <a:lnTo>
                  <a:pt x="3560" y="2190"/>
                </a:lnTo>
                <a:lnTo>
                  <a:pt x="3558" y="2238"/>
                </a:lnTo>
                <a:lnTo>
                  <a:pt x="3555" y="2285"/>
                </a:lnTo>
                <a:lnTo>
                  <a:pt x="3550" y="2329"/>
                </a:lnTo>
                <a:lnTo>
                  <a:pt x="3544" y="2372"/>
                </a:lnTo>
                <a:lnTo>
                  <a:pt x="3537" y="2412"/>
                </a:lnTo>
                <a:lnTo>
                  <a:pt x="3529" y="2450"/>
                </a:lnTo>
                <a:lnTo>
                  <a:pt x="3518" y="2487"/>
                </a:lnTo>
                <a:lnTo>
                  <a:pt x="3508" y="2522"/>
                </a:lnTo>
                <a:lnTo>
                  <a:pt x="3496" y="2556"/>
                </a:lnTo>
                <a:lnTo>
                  <a:pt x="3483" y="2587"/>
                </a:lnTo>
                <a:lnTo>
                  <a:pt x="3469" y="2617"/>
                </a:lnTo>
                <a:lnTo>
                  <a:pt x="3455" y="2646"/>
                </a:lnTo>
                <a:lnTo>
                  <a:pt x="3439" y="2673"/>
                </a:lnTo>
                <a:lnTo>
                  <a:pt x="3422" y="2699"/>
                </a:lnTo>
                <a:lnTo>
                  <a:pt x="3406" y="2723"/>
                </a:lnTo>
                <a:lnTo>
                  <a:pt x="3387" y="2746"/>
                </a:lnTo>
                <a:lnTo>
                  <a:pt x="3369" y="2767"/>
                </a:lnTo>
                <a:lnTo>
                  <a:pt x="3350" y="2789"/>
                </a:lnTo>
                <a:lnTo>
                  <a:pt x="3330" y="2808"/>
                </a:lnTo>
                <a:lnTo>
                  <a:pt x="3310" y="2827"/>
                </a:lnTo>
                <a:lnTo>
                  <a:pt x="3288" y="2844"/>
                </a:lnTo>
                <a:lnTo>
                  <a:pt x="3267" y="2861"/>
                </a:lnTo>
                <a:lnTo>
                  <a:pt x="3245" y="2876"/>
                </a:lnTo>
                <a:lnTo>
                  <a:pt x="3224" y="2890"/>
                </a:lnTo>
                <a:lnTo>
                  <a:pt x="3201" y="2905"/>
                </a:lnTo>
                <a:lnTo>
                  <a:pt x="3178" y="2917"/>
                </a:lnTo>
                <a:lnTo>
                  <a:pt x="3155" y="2930"/>
                </a:lnTo>
                <a:lnTo>
                  <a:pt x="3109" y="2953"/>
                </a:lnTo>
                <a:lnTo>
                  <a:pt x="3062" y="2974"/>
                </a:lnTo>
                <a:lnTo>
                  <a:pt x="3062" y="2974"/>
                </a:lnTo>
                <a:lnTo>
                  <a:pt x="3033" y="2985"/>
                </a:lnTo>
                <a:lnTo>
                  <a:pt x="3006" y="2996"/>
                </a:lnTo>
                <a:lnTo>
                  <a:pt x="2979" y="3005"/>
                </a:lnTo>
                <a:lnTo>
                  <a:pt x="2954" y="3012"/>
                </a:lnTo>
                <a:lnTo>
                  <a:pt x="2906" y="3024"/>
                </a:lnTo>
                <a:lnTo>
                  <a:pt x="2862" y="3033"/>
                </a:lnTo>
                <a:lnTo>
                  <a:pt x="2822" y="3042"/>
                </a:lnTo>
                <a:lnTo>
                  <a:pt x="2785" y="3050"/>
                </a:lnTo>
                <a:lnTo>
                  <a:pt x="2751" y="3058"/>
                </a:lnTo>
                <a:lnTo>
                  <a:pt x="2735" y="3063"/>
                </a:lnTo>
                <a:lnTo>
                  <a:pt x="2720" y="3069"/>
                </a:lnTo>
                <a:lnTo>
                  <a:pt x="2706" y="3075"/>
                </a:lnTo>
                <a:lnTo>
                  <a:pt x="2692" y="3083"/>
                </a:lnTo>
                <a:lnTo>
                  <a:pt x="2678" y="3092"/>
                </a:lnTo>
                <a:lnTo>
                  <a:pt x="2666" y="3102"/>
                </a:lnTo>
                <a:lnTo>
                  <a:pt x="2654" y="3113"/>
                </a:lnTo>
                <a:lnTo>
                  <a:pt x="2642" y="3126"/>
                </a:lnTo>
                <a:lnTo>
                  <a:pt x="2630" y="3141"/>
                </a:lnTo>
                <a:lnTo>
                  <a:pt x="2619" y="3157"/>
                </a:lnTo>
                <a:lnTo>
                  <a:pt x="2609" y="3176"/>
                </a:lnTo>
                <a:lnTo>
                  <a:pt x="2599" y="3197"/>
                </a:lnTo>
                <a:lnTo>
                  <a:pt x="2588" y="3219"/>
                </a:lnTo>
                <a:lnTo>
                  <a:pt x="2578" y="3245"/>
                </a:lnTo>
                <a:lnTo>
                  <a:pt x="2569" y="3274"/>
                </a:lnTo>
                <a:lnTo>
                  <a:pt x="2560" y="3304"/>
                </a:lnTo>
                <a:lnTo>
                  <a:pt x="2551" y="3339"/>
                </a:lnTo>
                <a:lnTo>
                  <a:pt x="2541" y="3376"/>
                </a:lnTo>
                <a:lnTo>
                  <a:pt x="2541" y="3376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12" name="Freeform 8"/>
          <p:cNvSpPr>
            <a:spLocks/>
          </p:cNvSpPr>
          <p:nvPr userDrawn="1"/>
        </p:nvSpPr>
        <p:spPr bwMode="auto">
          <a:xfrm>
            <a:off x="836613" y="5416550"/>
            <a:ext cx="222250" cy="268288"/>
          </a:xfrm>
          <a:custGeom>
            <a:avLst/>
            <a:gdLst/>
            <a:ahLst/>
            <a:cxnLst>
              <a:cxn ang="0">
                <a:pos x="2129" y="6725"/>
              </a:cxn>
              <a:cxn ang="0">
                <a:pos x="2139" y="6809"/>
              </a:cxn>
              <a:cxn ang="0">
                <a:pos x="2151" y="6851"/>
              </a:cxn>
              <a:cxn ang="0">
                <a:pos x="2167" y="6886"/>
              </a:cxn>
              <a:cxn ang="0">
                <a:pos x="2189" y="6915"/>
              </a:cxn>
              <a:cxn ang="0">
                <a:pos x="2216" y="6937"/>
              </a:cxn>
              <a:cxn ang="0">
                <a:pos x="2249" y="6955"/>
              </a:cxn>
              <a:cxn ang="0">
                <a:pos x="2290" y="6968"/>
              </a:cxn>
              <a:cxn ang="0">
                <a:pos x="2337" y="6976"/>
              </a:cxn>
              <a:cxn ang="0">
                <a:pos x="3410" y="6979"/>
              </a:cxn>
              <a:cxn ang="0">
                <a:pos x="3485" y="6976"/>
              </a:cxn>
              <a:cxn ang="0">
                <a:pos x="3532" y="6968"/>
              </a:cxn>
              <a:cxn ang="0">
                <a:pos x="3572" y="6955"/>
              </a:cxn>
              <a:cxn ang="0">
                <a:pos x="3605" y="6937"/>
              </a:cxn>
              <a:cxn ang="0">
                <a:pos x="3633" y="6915"/>
              </a:cxn>
              <a:cxn ang="0">
                <a:pos x="3655" y="6886"/>
              </a:cxn>
              <a:cxn ang="0">
                <a:pos x="3671" y="6851"/>
              </a:cxn>
              <a:cxn ang="0">
                <a:pos x="3682" y="6809"/>
              </a:cxn>
              <a:cxn ang="0">
                <a:pos x="3691" y="6725"/>
              </a:cxn>
              <a:cxn ang="0">
                <a:pos x="5539" y="1324"/>
              </a:cxn>
              <a:cxn ang="0">
                <a:pos x="5613" y="1320"/>
              </a:cxn>
              <a:cxn ang="0">
                <a:pos x="5660" y="1313"/>
              </a:cxn>
              <a:cxn ang="0">
                <a:pos x="5701" y="1300"/>
              </a:cxn>
              <a:cxn ang="0">
                <a:pos x="5733" y="1282"/>
              </a:cxn>
              <a:cxn ang="0">
                <a:pos x="5761" y="1259"/>
              </a:cxn>
              <a:cxn ang="0">
                <a:pos x="5782" y="1230"/>
              </a:cxn>
              <a:cxn ang="0">
                <a:pos x="5799" y="1196"/>
              </a:cxn>
              <a:cxn ang="0">
                <a:pos x="5810" y="1154"/>
              </a:cxn>
              <a:cxn ang="0">
                <a:pos x="5820" y="1071"/>
              </a:cxn>
              <a:cxn ang="0">
                <a:pos x="5820" y="293"/>
              </a:cxn>
              <a:cxn ang="0">
                <a:pos x="5813" y="185"/>
              </a:cxn>
              <a:cxn ang="0">
                <a:pos x="5803" y="142"/>
              </a:cxn>
              <a:cxn ang="0">
                <a:pos x="5789" y="104"/>
              </a:cxn>
              <a:cxn ang="0">
                <a:pos x="5769" y="74"/>
              </a:cxn>
              <a:cxn ang="0">
                <a:pos x="5744" y="49"/>
              </a:cxn>
              <a:cxn ang="0">
                <a:pos x="5712" y="30"/>
              </a:cxn>
              <a:cxn ang="0">
                <a:pos x="5674" y="15"/>
              </a:cxn>
              <a:cxn ang="0">
                <a:pos x="5630" y="5"/>
              </a:cxn>
              <a:cxn ang="0">
                <a:pos x="5539" y="0"/>
              </a:cxn>
              <a:cxn ang="0">
                <a:pos x="244" y="1"/>
              </a:cxn>
              <a:cxn ang="0">
                <a:pos x="176" y="8"/>
              </a:cxn>
              <a:cxn ang="0">
                <a:pos x="133" y="19"/>
              </a:cxn>
              <a:cxn ang="0">
                <a:pos x="99" y="35"/>
              </a:cxn>
              <a:cxn ang="0">
                <a:pos x="69" y="56"/>
              </a:cxn>
              <a:cxn ang="0">
                <a:pos x="45" y="84"/>
              </a:cxn>
              <a:cxn ang="0">
                <a:pos x="27" y="117"/>
              </a:cxn>
              <a:cxn ang="0">
                <a:pos x="14" y="155"/>
              </a:cxn>
              <a:cxn ang="0">
                <a:pos x="3" y="218"/>
              </a:cxn>
              <a:cxn ang="0">
                <a:pos x="0" y="1031"/>
              </a:cxn>
              <a:cxn ang="0">
                <a:pos x="3" y="1107"/>
              </a:cxn>
              <a:cxn ang="0">
                <a:pos x="14" y="1169"/>
              </a:cxn>
              <a:cxn ang="0">
                <a:pos x="27" y="1208"/>
              </a:cxn>
              <a:cxn ang="0">
                <a:pos x="45" y="1241"/>
              </a:cxn>
              <a:cxn ang="0">
                <a:pos x="69" y="1267"/>
              </a:cxn>
              <a:cxn ang="0">
                <a:pos x="99" y="1289"/>
              </a:cxn>
              <a:cxn ang="0">
                <a:pos x="133" y="1305"/>
              </a:cxn>
              <a:cxn ang="0">
                <a:pos x="176" y="1316"/>
              </a:cxn>
              <a:cxn ang="0">
                <a:pos x="244" y="1323"/>
              </a:cxn>
              <a:cxn ang="0">
                <a:pos x="2129" y="6686"/>
              </a:cxn>
            </a:cxnLst>
            <a:rect l="0" t="0" r="r" b="b"/>
            <a:pathLst>
              <a:path w="5820" h="6979">
                <a:moveTo>
                  <a:pt x="2129" y="6686"/>
                </a:moveTo>
                <a:lnTo>
                  <a:pt x="2129" y="6686"/>
                </a:lnTo>
                <a:lnTo>
                  <a:pt x="2129" y="6725"/>
                </a:lnTo>
                <a:lnTo>
                  <a:pt x="2132" y="6761"/>
                </a:lnTo>
                <a:lnTo>
                  <a:pt x="2136" y="6794"/>
                </a:lnTo>
                <a:lnTo>
                  <a:pt x="2139" y="6809"/>
                </a:lnTo>
                <a:lnTo>
                  <a:pt x="2143" y="6824"/>
                </a:lnTo>
                <a:lnTo>
                  <a:pt x="2147" y="6838"/>
                </a:lnTo>
                <a:lnTo>
                  <a:pt x="2151" y="6851"/>
                </a:lnTo>
                <a:lnTo>
                  <a:pt x="2156" y="6863"/>
                </a:lnTo>
                <a:lnTo>
                  <a:pt x="2161" y="6875"/>
                </a:lnTo>
                <a:lnTo>
                  <a:pt x="2167" y="6886"/>
                </a:lnTo>
                <a:lnTo>
                  <a:pt x="2173" y="6896"/>
                </a:lnTo>
                <a:lnTo>
                  <a:pt x="2180" y="6905"/>
                </a:lnTo>
                <a:lnTo>
                  <a:pt x="2189" y="6915"/>
                </a:lnTo>
                <a:lnTo>
                  <a:pt x="2197" y="6923"/>
                </a:lnTo>
                <a:lnTo>
                  <a:pt x="2206" y="6931"/>
                </a:lnTo>
                <a:lnTo>
                  <a:pt x="2216" y="6937"/>
                </a:lnTo>
                <a:lnTo>
                  <a:pt x="2226" y="6944"/>
                </a:lnTo>
                <a:lnTo>
                  <a:pt x="2238" y="6950"/>
                </a:lnTo>
                <a:lnTo>
                  <a:pt x="2249" y="6955"/>
                </a:lnTo>
                <a:lnTo>
                  <a:pt x="2262" y="6960"/>
                </a:lnTo>
                <a:lnTo>
                  <a:pt x="2276" y="6965"/>
                </a:lnTo>
                <a:lnTo>
                  <a:pt x="2290" y="6968"/>
                </a:lnTo>
                <a:lnTo>
                  <a:pt x="2304" y="6971"/>
                </a:lnTo>
                <a:lnTo>
                  <a:pt x="2321" y="6974"/>
                </a:lnTo>
                <a:lnTo>
                  <a:pt x="2337" y="6976"/>
                </a:lnTo>
                <a:lnTo>
                  <a:pt x="2372" y="6979"/>
                </a:lnTo>
                <a:lnTo>
                  <a:pt x="2411" y="6979"/>
                </a:lnTo>
                <a:lnTo>
                  <a:pt x="3410" y="6979"/>
                </a:lnTo>
                <a:lnTo>
                  <a:pt x="3410" y="6979"/>
                </a:lnTo>
                <a:lnTo>
                  <a:pt x="3449" y="6979"/>
                </a:lnTo>
                <a:lnTo>
                  <a:pt x="3485" y="6976"/>
                </a:lnTo>
                <a:lnTo>
                  <a:pt x="3501" y="6974"/>
                </a:lnTo>
                <a:lnTo>
                  <a:pt x="3516" y="6971"/>
                </a:lnTo>
                <a:lnTo>
                  <a:pt x="3532" y="6968"/>
                </a:lnTo>
                <a:lnTo>
                  <a:pt x="3546" y="6965"/>
                </a:lnTo>
                <a:lnTo>
                  <a:pt x="3559" y="6960"/>
                </a:lnTo>
                <a:lnTo>
                  <a:pt x="3572" y="6955"/>
                </a:lnTo>
                <a:lnTo>
                  <a:pt x="3584" y="6950"/>
                </a:lnTo>
                <a:lnTo>
                  <a:pt x="3595" y="6944"/>
                </a:lnTo>
                <a:lnTo>
                  <a:pt x="3605" y="6937"/>
                </a:lnTo>
                <a:lnTo>
                  <a:pt x="3616" y="6931"/>
                </a:lnTo>
                <a:lnTo>
                  <a:pt x="3624" y="6923"/>
                </a:lnTo>
                <a:lnTo>
                  <a:pt x="3633" y="6915"/>
                </a:lnTo>
                <a:lnTo>
                  <a:pt x="3640" y="6905"/>
                </a:lnTo>
                <a:lnTo>
                  <a:pt x="3647" y="6896"/>
                </a:lnTo>
                <a:lnTo>
                  <a:pt x="3655" y="6886"/>
                </a:lnTo>
                <a:lnTo>
                  <a:pt x="3661" y="6875"/>
                </a:lnTo>
                <a:lnTo>
                  <a:pt x="3666" y="6863"/>
                </a:lnTo>
                <a:lnTo>
                  <a:pt x="3671" y="6851"/>
                </a:lnTo>
                <a:lnTo>
                  <a:pt x="3675" y="6838"/>
                </a:lnTo>
                <a:lnTo>
                  <a:pt x="3679" y="6824"/>
                </a:lnTo>
                <a:lnTo>
                  <a:pt x="3682" y="6809"/>
                </a:lnTo>
                <a:lnTo>
                  <a:pt x="3685" y="6794"/>
                </a:lnTo>
                <a:lnTo>
                  <a:pt x="3689" y="6761"/>
                </a:lnTo>
                <a:lnTo>
                  <a:pt x="3691" y="6725"/>
                </a:lnTo>
                <a:lnTo>
                  <a:pt x="3692" y="6686"/>
                </a:lnTo>
                <a:lnTo>
                  <a:pt x="3692" y="1324"/>
                </a:lnTo>
                <a:lnTo>
                  <a:pt x="5539" y="1324"/>
                </a:lnTo>
                <a:lnTo>
                  <a:pt x="5539" y="1324"/>
                </a:lnTo>
                <a:lnTo>
                  <a:pt x="5578" y="1323"/>
                </a:lnTo>
                <a:lnTo>
                  <a:pt x="5613" y="1320"/>
                </a:lnTo>
                <a:lnTo>
                  <a:pt x="5630" y="1318"/>
                </a:lnTo>
                <a:lnTo>
                  <a:pt x="5645" y="1316"/>
                </a:lnTo>
                <a:lnTo>
                  <a:pt x="5660" y="1313"/>
                </a:lnTo>
                <a:lnTo>
                  <a:pt x="5674" y="1309"/>
                </a:lnTo>
                <a:lnTo>
                  <a:pt x="5687" y="1305"/>
                </a:lnTo>
                <a:lnTo>
                  <a:pt x="5701" y="1300"/>
                </a:lnTo>
                <a:lnTo>
                  <a:pt x="5712" y="1295"/>
                </a:lnTo>
                <a:lnTo>
                  <a:pt x="5723" y="1289"/>
                </a:lnTo>
                <a:lnTo>
                  <a:pt x="5733" y="1282"/>
                </a:lnTo>
                <a:lnTo>
                  <a:pt x="5744" y="1275"/>
                </a:lnTo>
                <a:lnTo>
                  <a:pt x="5753" y="1267"/>
                </a:lnTo>
                <a:lnTo>
                  <a:pt x="5761" y="1259"/>
                </a:lnTo>
                <a:lnTo>
                  <a:pt x="5769" y="1250"/>
                </a:lnTo>
                <a:lnTo>
                  <a:pt x="5776" y="1241"/>
                </a:lnTo>
                <a:lnTo>
                  <a:pt x="5782" y="1230"/>
                </a:lnTo>
                <a:lnTo>
                  <a:pt x="5789" y="1219"/>
                </a:lnTo>
                <a:lnTo>
                  <a:pt x="5794" y="1208"/>
                </a:lnTo>
                <a:lnTo>
                  <a:pt x="5799" y="1196"/>
                </a:lnTo>
                <a:lnTo>
                  <a:pt x="5803" y="1182"/>
                </a:lnTo>
                <a:lnTo>
                  <a:pt x="5807" y="1169"/>
                </a:lnTo>
                <a:lnTo>
                  <a:pt x="5810" y="1154"/>
                </a:lnTo>
                <a:lnTo>
                  <a:pt x="5813" y="1139"/>
                </a:lnTo>
                <a:lnTo>
                  <a:pt x="5817" y="1107"/>
                </a:lnTo>
                <a:lnTo>
                  <a:pt x="5820" y="1071"/>
                </a:lnTo>
                <a:lnTo>
                  <a:pt x="5820" y="1031"/>
                </a:lnTo>
                <a:lnTo>
                  <a:pt x="5820" y="293"/>
                </a:lnTo>
                <a:lnTo>
                  <a:pt x="5820" y="293"/>
                </a:lnTo>
                <a:lnTo>
                  <a:pt x="5820" y="254"/>
                </a:lnTo>
                <a:lnTo>
                  <a:pt x="5817" y="218"/>
                </a:lnTo>
                <a:lnTo>
                  <a:pt x="5813" y="185"/>
                </a:lnTo>
                <a:lnTo>
                  <a:pt x="5810" y="170"/>
                </a:lnTo>
                <a:lnTo>
                  <a:pt x="5807" y="155"/>
                </a:lnTo>
                <a:lnTo>
                  <a:pt x="5803" y="142"/>
                </a:lnTo>
                <a:lnTo>
                  <a:pt x="5799" y="129"/>
                </a:lnTo>
                <a:lnTo>
                  <a:pt x="5794" y="117"/>
                </a:lnTo>
                <a:lnTo>
                  <a:pt x="5789" y="104"/>
                </a:lnTo>
                <a:lnTo>
                  <a:pt x="5782" y="94"/>
                </a:lnTo>
                <a:lnTo>
                  <a:pt x="5776" y="84"/>
                </a:lnTo>
                <a:lnTo>
                  <a:pt x="5769" y="74"/>
                </a:lnTo>
                <a:lnTo>
                  <a:pt x="5761" y="64"/>
                </a:lnTo>
                <a:lnTo>
                  <a:pt x="5753" y="56"/>
                </a:lnTo>
                <a:lnTo>
                  <a:pt x="5744" y="49"/>
                </a:lnTo>
                <a:lnTo>
                  <a:pt x="5733" y="42"/>
                </a:lnTo>
                <a:lnTo>
                  <a:pt x="5723" y="35"/>
                </a:lnTo>
                <a:lnTo>
                  <a:pt x="5712" y="30"/>
                </a:lnTo>
                <a:lnTo>
                  <a:pt x="5701" y="24"/>
                </a:lnTo>
                <a:lnTo>
                  <a:pt x="5687" y="19"/>
                </a:lnTo>
                <a:lnTo>
                  <a:pt x="5674" y="15"/>
                </a:lnTo>
                <a:lnTo>
                  <a:pt x="5660" y="11"/>
                </a:lnTo>
                <a:lnTo>
                  <a:pt x="5645" y="8"/>
                </a:lnTo>
                <a:lnTo>
                  <a:pt x="5630" y="5"/>
                </a:lnTo>
                <a:lnTo>
                  <a:pt x="5613" y="3"/>
                </a:lnTo>
                <a:lnTo>
                  <a:pt x="5578" y="1"/>
                </a:lnTo>
                <a:lnTo>
                  <a:pt x="5539" y="0"/>
                </a:lnTo>
                <a:lnTo>
                  <a:pt x="283" y="0"/>
                </a:lnTo>
                <a:lnTo>
                  <a:pt x="283" y="0"/>
                </a:lnTo>
                <a:lnTo>
                  <a:pt x="244" y="1"/>
                </a:lnTo>
                <a:lnTo>
                  <a:pt x="208" y="3"/>
                </a:lnTo>
                <a:lnTo>
                  <a:pt x="192" y="5"/>
                </a:lnTo>
                <a:lnTo>
                  <a:pt x="176" y="8"/>
                </a:lnTo>
                <a:lnTo>
                  <a:pt x="161" y="11"/>
                </a:lnTo>
                <a:lnTo>
                  <a:pt x="148" y="15"/>
                </a:lnTo>
                <a:lnTo>
                  <a:pt x="133" y="19"/>
                </a:lnTo>
                <a:lnTo>
                  <a:pt x="121" y="24"/>
                </a:lnTo>
                <a:lnTo>
                  <a:pt x="109" y="30"/>
                </a:lnTo>
                <a:lnTo>
                  <a:pt x="99" y="35"/>
                </a:lnTo>
                <a:lnTo>
                  <a:pt x="87" y="42"/>
                </a:lnTo>
                <a:lnTo>
                  <a:pt x="78" y="49"/>
                </a:lnTo>
                <a:lnTo>
                  <a:pt x="69" y="56"/>
                </a:lnTo>
                <a:lnTo>
                  <a:pt x="61" y="64"/>
                </a:lnTo>
                <a:lnTo>
                  <a:pt x="52" y="74"/>
                </a:lnTo>
                <a:lnTo>
                  <a:pt x="45" y="84"/>
                </a:lnTo>
                <a:lnTo>
                  <a:pt x="38" y="94"/>
                </a:lnTo>
                <a:lnTo>
                  <a:pt x="32" y="104"/>
                </a:lnTo>
                <a:lnTo>
                  <a:pt x="27" y="117"/>
                </a:lnTo>
                <a:lnTo>
                  <a:pt x="22" y="129"/>
                </a:lnTo>
                <a:lnTo>
                  <a:pt x="18" y="142"/>
                </a:lnTo>
                <a:lnTo>
                  <a:pt x="14" y="155"/>
                </a:lnTo>
                <a:lnTo>
                  <a:pt x="11" y="170"/>
                </a:lnTo>
                <a:lnTo>
                  <a:pt x="7" y="185"/>
                </a:lnTo>
                <a:lnTo>
                  <a:pt x="3" y="218"/>
                </a:lnTo>
                <a:lnTo>
                  <a:pt x="1" y="254"/>
                </a:lnTo>
                <a:lnTo>
                  <a:pt x="0" y="293"/>
                </a:lnTo>
                <a:lnTo>
                  <a:pt x="0" y="1031"/>
                </a:lnTo>
                <a:lnTo>
                  <a:pt x="0" y="1031"/>
                </a:lnTo>
                <a:lnTo>
                  <a:pt x="1" y="1071"/>
                </a:lnTo>
                <a:lnTo>
                  <a:pt x="3" y="1107"/>
                </a:lnTo>
                <a:lnTo>
                  <a:pt x="7" y="1139"/>
                </a:lnTo>
                <a:lnTo>
                  <a:pt x="11" y="1154"/>
                </a:lnTo>
                <a:lnTo>
                  <a:pt x="14" y="1169"/>
                </a:lnTo>
                <a:lnTo>
                  <a:pt x="18" y="1182"/>
                </a:lnTo>
                <a:lnTo>
                  <a:pt x="22" y="1196"/>
                </a:lnTo>
                <a:lnTo>
                  <a:pt x="27" y="1208"/>
                </a:lnTo>
                <a:lnTo>
                  <a:pt x="32" y="1219"/>
                </a:lnTo>
                <a:lnTo>
                  <a:pt x="38" y="1230"/>
                </a:lnTo>
                <a:lnTo>
                  <a:pt x="45" y="1241"/>
                </a:lnTo>
                <a:lnTo>
                  <a:pt x="52" y="1250"/>
                </a:lnTo>
                <a:lnTo>
                  <a:pt x="61" y="1259"/>
                </a:lnTo>
                <a:lnTo>
                  <a:pt x="69" y="1267"/>
                </a:lnTo>
                <a:lnTo>
                  <a:pt x="78" y="1275"/>
                </a:lnTo>
                <a:lnTo>
                  <a:pt x="87" y="1282"/>
                </a:lnTo>
                <a:lnTo>
                  <a:pt x="99" y="1289"/>
                </a:lnTo>
                <a:lnTo>
                  <a:pt x="109" y="1295"/>
                </a:lnTo>
                <a:lnTo>
                  <a:pt x="121" y="1300"/>
                </a:lnTo>
                <a:lnTo>
                  <a:pt x="133" y="1305"/>
                </a:lnTo>
                <a:lnTo>
                  <a:pt x="148" y="1309"/>
                </a:lnTo>
                <a:lnTo>
                  <a:pt x="161" y="1313"/>
                </a:lnTo>
                <a:lnTo>
                  <a:pt x="176" y="1316"/>
                </a:lnTo>
                <a:lnTo>
                  <a:pt x="192" y="1318"/>
                </a:lnTo>
                <a:lnTo>
                  <a:pt x="208" y="1320"/>
                </a:lnTo>
                <a:lnTo>
                  <a:pt x="244" y="1323"/>
                </a:lnTo>
                <a:lnTo>
                  <a:pt x="283" y="1324"/>
                </a:lnTo>
                <a:lnTo>
                  <a:pt x="2129" y="1324"/>
                </a:lnTo>
                <a:lnTo>
                  <a:pt x="2129" y="6686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/>
        </p:nvSpPr>
        <p:spPr>
          <a:xfrm>
            <a:off x="0" y="3008313"/>
            <a:ext cx="10690225" cy="3008312"/>
          </a:xfrm>
          <a:prstGeom prst="rect">
            <a:avLst/>
          </a:prstGeom>
          <a:gradFill flip="none" rotWithShape="1">
            <a:gsLst>
              <a:gs pos="0">
                <a:srgbClr val="C9C9C8"/>
              </a:gs>
              <a:gs pos="50000">
                <a:srgbClr val="E8E8E8"/>
              </a:gs>
              <a:gs pos="100000">
                <a:schemeClr val="bg1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CH"/>
          </a:p>
        </p:txBody>
      </p:sp>
      <p:sp>
        <p:nvSpPr>
          <p:cNvPr id="1027" name="Titelplatzhalter 1"/>
          <p:cNvSpPr>
            <a:spLocks noGrp="1"/>
          </p:cNvSpPr>
          <p:nvPr>
            <p:ph type="title"/>
          </p:nvPr>
        </p:nvSpPr>
        <p:spPr bwMode="auto">
          <a:xfrm>
            <a:off x="534988" y="241300"/>
            <a:ext cx="9620250" cy="1001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CH" smtClean="0"/>
              <a:t>Titelmasterformat durch Klicken bearbeiten</a:t>
            </a:r>
          </a:p>
        </p:txBody>
      </p:sp>
      <p:sp>
        <p:nvSpPr>
          <p:cNvPr id="1028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534988" y="1403350"/>
            <a:ext cx="9620250" cy="397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H" smtClean="0"/>
              <a:t>Textmasterformate durch Klicken bearbeiten</a:t>
            </a:r>
          </a:p>
          <a:p>
            <a:pPr lvl="1"/>
            <a:r>
              <a:rPr lang="fr-CH" smtClean="0"/>
              <a:t>Zweite Ebene</a:t>
            </a:r>
          </a:p>
          <a:p>
            <a:pPr lvl="2"/>
            <a:r>
              <a:rPr lang="fr-CH" smtClean="0"/>
              <a:t>Dritte Ebene</a:t>
            </a:r>
          </a:p>
          <a:p>
            <a:pPr lvl="3"/>
            <a:r>
              <a:rPr lang="fr-CH" smtClean="0"/>
              <a:t>Vierte Ebene</a:t>
            </a:r>
          </a:p>
          <a:p>
            <a:pPr lvl="4"/>
            <a:r>
              <a:rPr lang="fr-CH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534988" y="5576888"/>
            <a:ext cx="2493962" cy="3206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4CB7013-A873-46EC-9726-44A512FEEE70}" type="datetimeFigureOut">
              <a:rPr lang="fr-CH"/>
              <a:pPr>
                <a:defRPr/>
              </a:pPr>
              <a:t>20.10.2010</a:t>
            </a:fld>
            <a:endParaRPr lang="fr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652838" y="5576888"/>
            <a:ext cx="3384550" cy="3206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fr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661275" y="5576888"/>
            <a:ext cx="2493963" cy="3206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9639A13-3D77-4B2E-A1B1-47A36EA4C263}" type="slidenum">
              <a:rPr lang="fr-CH"/>
              <a:pPr>
                <a:defRPr/>
              </a:pPr>
              <a:t>‹#›</a:t>
            </a:fld>
            <a:endParaRPr lang="fr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</p:sldLayoutIdLst>
  <p:transition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oteco.de/agentur/ueber-uns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hyperlink" Target="http://www.bbc.co.uk/blogs/jeffzycinski/2008/02/images/dabradio.jpg" TargetMode="External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Titel 1"/>
          <p:cNvSpPr>
            <a:spLocks noGrp="1"/>
          </p:cNvSpPr>
          <p:nvPr>
            <p:ph type="ctrTitle"/>
          </p:nvPr>
        </p:nvSpPr>
        <p:spPr>
          <a:xfrm>
            <a:off x="512763" y="3611563"/>
            <a:ext cx="8575675" cy="427037"/>
          </a:xfrm>
        </p:spPr>
        <p:txBody>
          <a:bodyPr/>
          <a:lstStyle/>
          <a:p>
            <a:pPr eaLnBrk="1" hangingPunct="1"/>
            <a:r>
              <a:rPr lang="fr-CH" smtClean="0"/>
              <a:t>Minderheiten – Medien – Sprachen </a:t>
            </a:r>
          </a:p>
        </p:txBody>
      </p:sp>
      <p:sp>
        <p:nvSpPr>
          <p:cNvPr id="9218" name="Untertitel 2"/>
          <p:cNvSpPr>
            <a:spLocks noGrp="1"/>
          </p:cNvSpPr>
          <p:nvPr>
            <p:ph type="subTitle" idx="1"/>
          </p:nvPr>
        </p:nvSpPr>
        <p:spPr>
          <a:xfrm>
            <a:off x="512763" y="4148138"/>
            <a:ext cx="8575675" cy="852487"/>
          </a:xfrm>
        </p:spPr>
        <p:txBody>
          <a:bodyPr/>
          <a:lstStyle/>
          <a:p>
            <a:pPr eaLnBrk="1" hangingPunct="1"/>
            <a:r>
              <a:rPr lang="fr-CH" smtClean="0"/>
              <a:t>Di da la cultura ladina – 22 d’october 2010 – Bulsaun</a:t>
            </a:r>
          </a:p>
          <a:p>
            <a:pPr eaLnBrk="1" hangingPunct="1"/>
            <a:endParaRPr lang="fr-CH" sz="1000" smtClean="0"/>
          </a:p>
          <a:p>
            <a:pPr eaLnBrk="1" hangingPunct="1"/>
            <a:r>
              <a:rPr lang="fr-CH" sz="1000" smtClean="0"/>
              <a:t>Mariano Tschuor</a:t>
            </a:r>
          </a:p>
          <a:p>
            <a:pPr eaLnBrk="1" hangingPunct="1"/>
            <a:r>
              <a:rPr lang="fr-CH" sz="1000" smtClean="0"/>
              <a:t>directur RTR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el 1"/>
          <p:cNvSpPr>
            <a:spLocks noGrp="1"/>
          </p:cNvSpPr>
          <p:nvPr>
            <p:ph type="title"/>
          </p:nvPr>
        </p:nvSpPr>
        <p:spPr>
          <a:xfrm>
            <a:off x="511175" y="604838"/>
            <a:ext cx="9659938" cy="427037"/>
          </a:xfrm>
        </p:spPr>
        <p:txBody>
          <a:bodyPr/>
          <a:lstStyle/>
          <a:p>
            <a:pPr eaLnBrk="1" hangingPunct="1"/>
            <a:r>
              <a:rPr lang="fr-CH" smtClean="0"/>
              <a:t>RTR Radiotelevisiun Svizra Rumantscha</a:t>
            </a:r>
            <a:endParaRPr lang="en-GB" smtClean="0"/>
          </a:p>
        </p:txBody>
      </p:sp>
      <p:sp>
        <p:nvSpPr>
          <p:cNvPr id="27650" name="Inhaltsplatzhalter 2"/>
          <p:cNvSpPr>
            <a:spLocks noGrp="1"/>
          </p:cNvSpPr>
          <p:nvPr>
            <p:ph idx="1"/>
          </p:nvPr>
        </p:nvSpPr>
        <p:spPr>
          <a:xfrm>
            <a:off x="511175" y="1214438"/>
            <a:ext cx="9659938" cy="3509962"/>
          </a:xfrm>
        </p:spPr>
        <p:txBody>
          <a:bodyPr/>
          <a:lstStyle/>
          <a:p>
            <a:pPr eaLnBrk="1" hangingPunct="1"/>
            <a:endParaRPr lang="en-GB" sz="800" b="0" smtClean="0">
              <a:solidFill>
                <a:srgbClr val="787878"/>
              </a:solidFill>
            </a:endParaRPr>
          </a:p>
          <a:p>
            <a:pPr marL="360363" lvl="2" indent="-360363" eaLnBrk="1" hangingPunct="1"/>
            <a:r>
              <a:rPr lang="en-GB" smtClean="0">
                <a:solidFill>
                  <a:srgbClr val="787878"/>
                </a:solidFill>
              </a:rPr>
              <a:t>Unternehmung der SRG SSR</a:t>
            </a:r>
          </a:p>
          <a:p>
            <a:pPr marL="360363" lvl="2" indent="-360363" eaLnBrk="1" hangingPunct="1"/>
            <a:r>
              <a:rPr lang="en-GB" smtClean="0">
                <a:solidFill>
                  <a:srgbClr val="787878"/>
                </a:solidFill>
              </a:rPr>
              <a:t>125 Stellen</a:t>
            </a:r>
          </a:p>
          <a:p>
            <a:pPr marL="360363" lvl="2" indent="-360363" eaLnBrk="1" hangingPunct="1"/>
            <a:r>
              <a:rPr lang="en-GB" smtClean="0">
                <a:solidFill>
                  <a:srgbClr val="787878"/>
                </a:solidFill>
              </a:rPr>
              <a:t>Radio Vollprogramm</a:t>
            </a:r>
          </a:p>
          <a:p>
            <a:pPr marL="360363" lvl="2" indent="-360363" eaLnBrk="1" hangingPunct="1"/>
            <a:r>
              <a:rPr lang="en-GB" smtClean="0">
                <a:solidFill>
                  <a:srgbClr val="787878"/>
                </a:solidFill>
              </a:rPr>
              <a:t>TV Sendungen </a:t>
            </a:r>
          </a:p>
          <a:p>
            <a:pPr marL="790575" lvl="3" eaLnBrk="1" hangingPunct="1"/>
            <a:r>
              <a:rPr lang="en-GB" smtClean="0">
                <a:solidFill>
                  <a:srgbClr val="787878"/>
                </a:solidFill>
              </a:rPr>
              <a:t>Telesguard Mo – Fr 10’</a:t>
            </a:r>
          </a:p>
          <a:p>
            <a:pPr marL="790575" lvl="3" eaLnBrk="1" hangingPunct="1"/>
            <a:r>
              <a:rPr lang="en-GB" smtClean="0">
                <a:solidFill>
                  <a:srgbClr val="787878"/>
                </a:solidFill>
              </a:rPr>
              <a:t>Cuntrasts wöchentlich 30’</a:t>
            </a:r>
          </a:p>
          <a:p>
            <a:pPr marL="790575" lvl="3" eaLnBrk="1" hangingPunct="1"/>
            <a:r>
              <a:rPr lang="en-GB" smtClean="0">
                <a:solidFill>
                  <a:srgbClr val="787878"/>
                </a:solidFill>
              </a:rPr>
              <a:t>Minisguard Sa / So 10’</a:t>
            </a:r>
          </a:p>
          <a:p>
            <a:pPr marL="360363" lvl="2" indent="-360363" eaLnBrk="1" hangingPunct="1">
              <a:spcBef>
                <a:spcPts val="300"/>
              </a:spcBef>
            </a:pPr>
            <a:r>
              <a:rPr lang="en-GB" smtClean="0">
                <a:solidFill>
                  <a:srgbClr val="787878"/>
                </a:solidFill>
              </a:rPr>
              <a:t>rtr.ch</a:t>
            </a:r>
          </a:p>
          <a:p>
            <a:pPr marL="360363" lvl="2" indent="-360363" eaLnBrk="1" hangingPunct="1">
              <a:spcBef>
                <a:spcPts val="300"/>
              </a:spcBef>
            </a:pPr>
            <a:r>
              <a:rPr lang="en-GB" smtClean="0">
                <a:solidFill>
                  <a:srgbClr val="787878"/>
                </a:solidFill>
              </a:rPr>
              <a:t>Etat CHF 21.5 Mio.</a:t>
            </a:r>
            <a:endParaRPr lang="en-GB" sz="2400" smtClean="0">
              <a:solidFill>
                <a:srgbClr val="787878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ext Box 2"/>
          <p:cNvSpPr txBox="1">
            <a:spLocks noChangeArrowheads="1"/>
          </p:cNvSpPr>
          <p:nvPr/>
        </p:nvSpPr>
        <p:spPr bwMode="auto">
          <a:xfrm>
            <a:off x="917575" y="1903413"/>
            <a:ext cx="3435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m-CH"/>
          </a:p>
        </p:txBody>
      </p:sp>
      <p:sp>
        <p:nvSpPr>
          <p:cNvPr id="29698" name="Text Box 3"/>
          <p:cNvSpPr txBox="1">
            <a:spLocks noChangeArrowheads="1"/>
          </p:cNvSpPr>
          <p:nvPr/>
        </p:nvSpPr>
        <p:spPr bwMode="auto">
          <a:xfrm>
            <a:off x="2365375" y="2297113"/>
            <a:ext cx="6165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m-CH"/>
          </a:p>
        </p:txBody>
      </p:sp>
      <p:sp>
        <p:nvSpPr>
          <p:cNvPr id="29699" name="Titel 1"/>
          <p:cNvSpPr>
            <a:spLocks/>
          </p:cNvSpPr>
          <p:nvPr/>
        </p:nvSpPr>
        <p:spPr bwMode="auto">
          <a:xfrm>
            <a:off x="511175" y="544513"/>
            <a:ext cx="9659938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>
            <a:spAutoFit/>
          </a:bodyPr>
          <a:lstStyle/>
          <a:p>
            <a:r>
              <a:rPr lang="fr-CH" sz="3200" b="1">
                <a:solidFill>
                  <a:schemeClr val="accent2"/>
                </a:solidFill>
              </a:rPr>
              <a:t>contentRumantsch</a:t>
            </a:r>
            <a:endParaRPr lang="en-GB" sz="3200" b="1">
              <a:solidFill>
                <a:schemeClr val="accent2"/>
              </a:solidFill>
            </a:endParaRPr>
          </a:p>
        </p:txBody>
      </p:sp>
      <p:pic>
        <p:nvPicPr>
          <p:cNvPr id="29700" name="Picture 6" descr="Bild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46438" y="1492250"/>
            <a:ext cx="4219575" cy="359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3"/>
          <p:cNvSpPr txBox="1">
            <a:spLocks noChangeArrowheads="1"/>
          </p:cNvSpPr>
          <p:nvPr/>
        </p:nvSpPr>
        <p:spPr bwMode="auto">
          <a:xfrm>
            <a:off x="2365375" y="2297113"/>
            <a:ext cx="6165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m-CH"/>
          </a:p>
        </p:txBody>
      </p:sp>
      <p:sp>
        <p:nvSpPr>
          <p:cNvPr id="31746" name="Titel 1"/>
          <p:cNvSpPr>
            <a:spLocks/>
          </p:cNvSpPr>
          <p:nvPr/>
        </p:nvSpPr>
        <p:spPr bwMode="auto">
          <a:xfrm>
            <a:off x="511175" y="544513"/>
            <a:ext cx="9659938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>
            <a:spAutoFit/>
          </a:bodyPr>
          <a:lstStyle/>
          <a:p>
            <a:r>
              <a:rPr lang="fr-CH" sz="3200" b="1">
                <a:solidFill>
                  <a:schemeClr val="accent2"/>
                </a:solidFill>
              </a:rPr>
              <a:t>Grundidee contentRumantsch (1)</a:t>
            </a:r>
            <a:endParaRPr lang="en-GB" sz="3200" b="1">
              <a:solidFill>
                <a:schemeClr val="accent2"/>
              </a:solidFill>
            </a:endParaRPr>
          </a:p>
        </p:txBody>
      </p:sp>
      <p:sp>
        <p:nvSpPr>
          <p:cNvPr id="31747" name="Text Box 17"/>
          <p:cNvSpPr txBox="1">
            <a:spLocks noChangeArrowheads="1"/>
          </p:cNvSpPr>
          <p:nvPr/>
        </p:nvSpPr>
        <p:spPr bwMode="auto">
          <a:xfrm>
            <a:off x="390525" y="1196975"/>
            <a:ext cx="28432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CH" b="1">
                <a:latin typeface="Calibri" pitchFamily="34" charset="0"/>
                <a:cs typeface="Arial" charset="0"/>
              </a:rPr>
              <a:t>Gemeinsame Redaktion für Grundangebot</a:t>
            </a:r>
          </a:p>
        </p:txBody>
      </p:sp>
      <p:sp>
        <p:nvSpPr>
          <p:cNvPr id="31748" name="Text Box 32"/>
          <p:cNvSpPr txBox="1">
            <a:spLocks noChangeArrowheads="1"/>
          </p:cNvSpPr>
          <p:nvPr/>
        </p:nvSpPr>
        <p:spPr bwMode="auto">
          <a:xfrm>
            <a:off x="6888163" y="1196975"/>
            <a:ext cx="33559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CH" b="1">
                <a:latin typeface="Calibri" pitchFamily="34" charset="0"/>
                <a:cs typeface="Arial" charset="0"/>
              </a:rPr>
              <a:t>Autonome Redaktionen für Eigenleistungen</a:t>
            </a:r>
          </a:p>
        </p:txBody>
      </p:sp>
      <p:grpSp>
        <p:nvGrpSpPr>
          <p:cNvPr id="31749" name="Group 48"/>
          <p:cNvGrpSpPr>
            <a:grpSpLocks/>
          </p:cNvGrpSpPr>
          <p:nvPr/>
        </p:nvGrpSpPr>
        <p:grpSpPr bwMode="auto">
          <a:xfrm>
            <a:off x="609600" y="1962150"/>
            <a:ext cx="2990850" cy="2960688"/>
            <a:chOff x="384" y="1236"/>
            <a:chExt cx="1884" cy="1865"/>
          </a:xfrm>
        </p:grpSpPr>
        <p:sp>
          <p:nvSpPr>
            <p:cNvPr id="31772" name="AutoShape 10"/>
            <p:cNvSpPr>
              <a:spLocks noChangeArrowheads="1"/>
            </p:cNvSpPr>
            <p:nvPr/>
          </p:nvSpPr>
          <p:spPr bwMode="auto">
            <a:xfrm>
              <a:off x="384" y="1236"/>
              <a:ext cx="1469" cy="1865"/>
            </a:xfrm>
            <a:prstGeom prst="roundRect">
              <a:avLst>
                <a:gd name="adj" fmla="val 2856"/>
              </a:avLst>
            </a:prstGeom>
            <a:solidFill>
              <a:srgbClr val="C0C0C0"/>
            </a:solidFill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>
                <a:cs typeface="Arial" charset="0"/>
              </a:endParaRPr>
            </a:p>
          </p:txBody>
        </p:sp>
        <p:sp>
          <p:nvSpPr>
            <p:cNvPr id="31773" name="AutoShape 11"/>
            <p:cNvSpPr>
              <a:spLocks noChangeArrowheads="1"/>
            </p:cNvSpPr>
            <p:nvPr/>
          </p:nvSpPr>
          <p:spPr bwMode="auto">
            <a:xfrm>
              <a:off x="659" y="1607"/>
              <a:ext cx="873" cy="249"/>
            </a:xfrm>
            <a:prstGeom prst="roundRect">
              <a:avLst>
                <a:gd name="adj" fmla="val 8931"/>
              </a:avLst>
            </a:prstGeom>
            <a:solidFill>
              <a:srgbClr val="3366FF"/>
            </a:solidFill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de-CH" sz="2000" b="1">
                  <a:solidFill>
                    <a:schemeClr val="bg1"/>
                  </a:solidFill>
                  <a:latin typeface="Calibri" pitchFamily="34" charset="0"/>
                  <a:cs typeface="Arial" charset="0"/>
                </a:rPr>
                <a:t>LQ</a:t>
              </a:r>
            </a:p>
          </p:txBody>
        </p:sp>
        <p:sp>
          <p:nvSpPr>
            <p:cNvPr id="31774" name="AutoShape 13"/>
            <p:cNvSpPr>
              <a:spLocks noChangeArrowheads="1"/>
            </p:cNvSpPr>
            <p:nvPr/>
          </p:nvSpPr>
          <p:spPr bwMode="auto">
            <a:xfrm>
              <a:off x="659" y="2187"/>
              <a:ext cx="873" cy="249"/>
            </a:xfrm>
            <a:prstGeom prst="roundRect">
              <a:avLst>
                <a:gd name="adj" fmla="val 6250"/>
              </a:avLst>
            </a:prstGeom>
            <a:solidFill>
              <a:srgbClr val="3366FF"/>
            </a:solidFill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de-CH" sz="2000" b="1">
                  <a:solidFill>
                    <a:schemeClr val="bg1"/>
                  </a:solidFill>
                  <a:latin typeface="Calibri" pitchFamily="34" charset="0"/>
                  <a:cs typeface="Arial" charset="0"/>
                </a:rPr>
                <a:t>PdS</a:t>
              </a:r>
            </a:p>
          </p:txBody>
        </p:sp>
        <p:sp>
          <p:nvSpPr>
            <p:cNvPr id="31775" name="AutoShape 14"/>
            <p:cNvSpPr>
              <a:spLocks noChangeArrowheads="1"/>
            </p:cNvSpPr>
            <p:nvPr/>
          </p:nvSpPr>
          <p:spPr bwMode="auto">
            <a:xfrm>
              <a:off x="659" y="2477"/>
              <a:ext cx="873" cy="249"/>
            </a:xfrm>
            <a:prstGeom prst="roundRect">
              <a:avLst>
                <a:gd name="adj" fmla="val 6250"/>
              </a:avLst>
            </a:prstGeom>
            <a:solidFill>
              <a:srgbClr val="3366FF"/>
            </a:solidFill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de-CH" sz="2000" b="1">
                  <a:solidFill>
                    <a:schemeClr val="bg1"/>
                  </a:solidFill>
                  <a:latin typeface="Calibri" pitchFamily="34" charset="0"/>
                  <a:cs typeface="Arial" charset="0"/>
                </a:rPr>
                <a:t>Punts</a:t>
              </a:r>
            </a:p>
          </p:txBody>
        </p:sp>
        <p:sp>
          <p:nvSpPr>
            <p:cNvPr id="31776" name="AutoShape 16"/>
            <p:cNvSpPr>
              <a:spLocks noChangeArrowheads="1"/>
            </p:cNvSpPr>
            <p:nvPr/>
          </p:nvSpPr>
          <p:spPr bwMode="auto">
            <a:xfrm>
              <a:off x="659" y="2769"/>
              <a:ext cx="873" cy="249"/>
            </a:xfrm>
            <a:prstGeom prst="roundRect">
              <a:avLst>
                <a:gd name="adj" fmla="val 8931"/>
              </a:avLst>
            </a:prstGeom>
            <a:solidFill>
              <a:srgbClr val="3366FF"/>
            </a:solidFill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de-CH" sz="2000" b="1">
                  <a:solidFill>
                    <a:schemeClr val="bg1"/>
                  </a:solidFill>
                  <a:latin typeface="Calibri" pitchFamily="34" charset="0"/>
                  <a:cs typeface="Arial" charset="0"/>
                </a:rPr>
                <a:t>RTR</a:t>
              </a:r>
            </a:p>
          </p:txBody>
        </p:sp>
        <p:sp>
          <p:nvSpPr>
            <p:cNvPr id="31777" name="AutoShape 19"/>
            <p:cNvSpPr>
              <a:spLocks noChangeArrowheads="1"/>
            </p:cNvSpPr>
            <p:nvPr/>
          </p:nvSpPr>
          <p:spPr bwMode="auto">
            <a:xfrm>
              <a:off x="659" y="1897"/>
              <a:ext cx="873" cy="249"/>
            </a:xfrm>
            <a:prstGeom prst="roundRect">
              <a:avLst>
                <a:gd name="adj" fmla="val 6250"/>
              </a:avLst>
            </a:prstGeom>
            <a:solidFill>
              <a:srgbClr val="3366FF"/>
            </a:solidFill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de-CH" sz="2000" b="1">
                  <a:solidFill>
                    <a:schemeClr val="bg1"/>
                  </a:solidFill>
                  <a:latin typeface="Calibri" pitchFamily="34" charset="0"/>
                  <a:cs typeface="Arial" charset="0"/>
                </a:rPr>
                <a:t>PL</a:t>
              </a:r>
            </a:p>
          </p:txBody>
        </p:sp>
        <p:sp>
          <p:nvSpPr>
            <p:cNvPr id="31778" name="AutoShape 15"/>
            <p:cNvSpPr>
              <a:spLocks noChangeArrowheads="1"/>
            </p:cNvSpPr>
            <p:nvPr/>
          </p:nvSpPr>
          <p:spPr bwMode="auto">
            <a:xfrm>
              <a:off x="658" y="1320"/>
              <a:ext cx="873" cy="249"/>
            </a:xfrm>
            <a:prstGeom prst="roundRect">
              <a:avLst>
                <a:gd name="adj" fmla="val 5954"/>
              </a:avLst>
            </a:prstGeom>
            <a:solidFill>
              <a:srgbClr val="3366FF"/>
            </a:solidFill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de-CH" sz="2000" b="1">
                  <a:solidFill>
                    <a:schemeClr val="bg1"/>
                  </a:solidFill>
                  <a:latin typeface="Calibri" pitchFamily="34" charset="0"/>
                  <a:cs typeface="Arial" charset="0"/>
                </a:rPr>
                <a:t>ANR</a:t>
              </a:r>
            </a:p>
          </p:txBody>
        </p:sp>
        <p:sp>
          <p:nvSpPr>
            <p:cNvPr id="31779" name="AutoShape 32"/>
            <p:cNvSpPr>
              <a:spLocks/>
            </p:cNvSpPr>
            <p:nvPr/>
          </p:nvSpPr>
          <p:spPr bwMode="auto">
            <a:xfrm>
              <a:off x="1530" y="1314"/>
              <a:ext cx="354" cy="1692"/>
            </a:xfrm>
            <a:prstGeom prst="rightBrace">
              <a:avLst>
                <a:gd name="adj1" fmla="val 39831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31780" name="AutoShape 34"/>
            <p:cNvSpPr>
              <a:spLocks noChangeArrowheads="1"/>
            </p:cNvSpPr>
            <p:nvPr/>
          </p:nvSpPr>
          <p:spPr bwMode="auto">
            <a:xfrm>
              <a:off x="1932" y="2076"/>
              <a:ext cx="336" cy="156"/>
            </a:xfrm>
            <a:prstGeom prst="rightArrow">
              <a:avLst>
                <a:gd name="adj1" fmla="val 50000"/>
                <a:gd name="adj2" fmla="val 53846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</p:grpSp>
      <p:grpSp>
        <p:nvGrpSpPr>
          <p:cNvPr id="31750" name="Group 47"/>
          <p:cNvGrpSpPr>
            <a:grpSpLocks/>
          </p:cNvGrpSpPr>
          <p:nvPr/>
        </p:nvGrpSpPr>
        <p:grpSpPr bwMode="auto">
          <a:xfrm>
            <a:off x="4524375" y="2047875"/>
            <a:ext cx="1635125" cy="2973388"/>
            <a:chOff x="2514" y="1290"/>
            <a:chExt cx="1030" cy="1873"/>
          </a:xfrm>
        </p:grpSpPr>
        <p:pic>
          <p:nvPicPr>
            <p:cNvPr id="31763" name="Picture 10" descr="logo_lq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514" y="1290"/>
              <a:ext cx="1020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764" name="Picture 8" descr="logo_PS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524" y="1973"/>
              <a:ext cx="1020" cy="3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765" name="Picture 9" descr="logo_PL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524" y="1642"/>
              <a:ext cx="1020" cy="2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766" name="Picture 7" descr="logo_punts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2520" y="2310"/>
              <a:ext cx="1020" cy="4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31767" name="Group 10"/>
            <p:cNvGrpSpPr>
              <a:grpSpLocks noChangeAspect="1"/>
            </p:cNvGrpSpPr>
            <p:nvPr/>
          </p:nvGrpSpPr>
          <p:grpSpPr bwMode="auto">
            <a:xfrm>
              <a:off x="2711" y="2772"/>
              <a:ext cx="601" cy="391"/>
              <a:chOff x="327" y="3319"/>
              <a:chExt cx="548" cy="356"/>
            </a:xfrm>
          </p:grpSpPr>
          <p:sp>
            <p:nvSpPr>
              <p:cNvPr id="31768" name="Rectangle 5"/>
              <p:cNvSpPr>
                <a:spLocks noChangeAspect="1" noChangeArrowheads="1"/>
              </p:cNvSpPr>
              <p:nvPr/>
            </p:nvSpPr>
            <p:spPr bwMode="auto">
              <a:xfrm>
                <a:off x="327" y="3319"/>
                <a:ext cx="548" cy="356"/>
              </a:xfrm>
              <a:prstGeom prst="rect">
                <a:avLst/>
              </a:prstGeom>
              <a:solidFill>
                <a:srgbClr val="AF001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31769" name="Freeform 6"/>
              <p:cNvSpPr>
                <a:spLocks noChangeAspect="1"/>
              </p:cNvSpPr>
              <p:nvPr/>
            </p:nvSpPr>
            <p:spPr bwMode="auto">
              <a:xfrm>
                <a:off x="389" y="3412"/>
                <a:ext cx="137" cy="169"/>
              </a:xfrm>
              <a:custGeom>
                <a:avLst/>
                <a:gdLst>
                  <a:gd name="T0" fmla="*/ 0 w 5663"/>
                  <a:gd name="T1" fmla="*/ 0 h 6979"/>
                  <a:gd name="T2" fmla="*/ 0 w 5663"/>
                  <a:gd name="T3" fmla="*/ 0 h 6979"/>
                  <a:gd name="T4" fmla="*/ 0 w 5663"/>
                  <a:gd name="T5" fmla="*/ 0 h 6979"/>
                  <a:gd name="T6" fmla="*/ 0 w 5663"/>
                  <a:gd name="T7" fmla="*/ 0 h 6979"/>
                  <a:gd name="T8" fmla="*/ 0 w 5663"/>
                  <a:gd name="T9" fmla="*/ 0 h 6979"/>
                  <a:gd name="T10" fmla="*/ 0 w 5663"/>
                  <a:gd name="T11" fmla="*/ 0 h 6979"/>
                  <a:gd name="T12" fmla="*/ 0 w 5663"/>
                  <a:gd name="T13" fmla="*/ 0 h 6979"/>
                  <a:gd name="T14" fmla="*/ 0 w 5663"/>
                  <a:gd name="T15" fmla="*/ 0 h 6979"/>
                  <a:gd name="T16" fmla="*/ 0 w 5663"/>
                  <a:gd name="T17" fmla="*/ 0 h 6979"/>
                  <a:gd name="T18" fmla="*/ 0 w 5663"/>
                  <a:gd name="T19" fmla="*/ 0 h 6979"/>
                  <a:gd name="T20" fmla="*/ 0 w 5663"/>
                  <a:gd name="T21" fmla="*/ 0 h 6979"/>
                  <a:gd name="T22" fmla="*/ 0 w 5663"/>
                  <a:gd name="T23" fmla="*/ 0 h 6979"/>
                  <a:gd name="T24" fmla="*/ 0 w 5663"/>
                  <a:gd name="T25" fmla="*/ 0 h 6979"/>
                  <a:gd name="T26" fmla="*/ 0 w 5663"/>
                  <a:gd name="T27" fmla="*/ 0 h 6979"/>
                  <a:gd name="T28" fmla="*/ 0 w 5663"/>
                  <a:gd name="T29" fmla="*/ 0 h 6979"/>
                  <a:gd name="T30" fmla="*/ 0 w 5663"/>
                  <a:gd name="T31" fmla="*/ 0 h 6979"/>
                  <a:gd name="T32" fmla="*/ 0 w 5663"/>
                  <a:gd name="T33" fmla="*/ 0 h 6979"/>
                  <a:gd name="T34" fmla="*/ 0 w 5663"/>
                  <a:gd name="T35" fmla="*/ 0 h 6979"/>
                  <a:gd name="T36" fmla="*/ 0 w 5663"/>
                  <a:gd name="T37" fmla="*/ 0 h 6979"/>
                  <a:gd name="T38" fmla="*/ 0 w 5663"/>
                  <a:gd name="T39" fmla="*/ 0 h 6979"/>
                  <a:gd name="T40" fmla="*/ 0 w 5663"/>
                  <a:gd name="T41" fmla="*/ 0 h 6979"/>
                  <a:gd name="T42" fmla="*/ 0 w 5663"/>
                  <a:gd name="T43" fmla="*/ 0 h 6979"/>
                  <a:gd name="T44" fmla="*/ 0 w 5663"/>
                  <a:gd name="T45" fmla="*/ 0 h 6979"/>
                  <a:gd name="T46" fmla="*/ 0 w 5663"/>
                  <a:gd name="T47" fmla="*/ 0 h 6979"/>
                  <a:gd name="T48" fmla="*/ 0 w 5663"/>
                  <a:gd name="T49" fmla="*/ 0 h 6979"/>
                  <a:gd name="T50" fmla="*/ 0 w 5663"/>
                  <a:gd name="T51" fmla="*/ 0 h 6979"/>
                  <a:gd name="T52" fmla="*/ 0 w 5663"/>
                  <a:gd name="T53" fmla="*/ 0 h 6979"/>
                  <a:gd name="T54" fmla="*/ 0 w 5663"/>
                  <a:gd name="T55" fmla="*/ 0 h 6979"/>
                  <a:gd name="T56" fmla="*/ 0 w 5663"/>
                  <a:gd name="T57" fmla="*/ 0 h 6979"/>
                  <a:gd name="T58" fmla="*/ 0 w 5663"/>
                  <a:gd name="T59" fmla="*/ 0 h 6979"/>
                  <a:gd name="T60" fmla="*/ 0 w 5663"/>
                  <a:gd name="T61" fmla="*/ 0 h 6979"/>
                  <a:gd name="T62" fmla="*/ 0 w 5663"/>
                  <a:gd name="T63" fmla="*/ 0 h 6979"/>
                  <a:gd name="T64" fmla="*/ 0 w 5663"/>
                  <a:gd name="T65" fmla="*/ 0 h 6979"/>
                  <a:gd name="T66" fmla="*/ 0 w 5663"/>
                  <a:gd name="T67" fmla="*/ 0 h 6979"/>
                  <a:gd name="T68" fmla="*/ 0 w 5663"/>
                  <a:gd name="T69" fmla="*/ 0 h 6979"/>
                  <a:gd name="T70" fmla="*/ 0 w 5663"/>
                  <a:gd name="T71" fmla="*/ 0 h 6979"/>
                  <a:gd name="T72" fmla="*/ 0 w 5663"/>
                  <a:gd name="T73" fmla="*/ 0 h 6979"/>
                  <a:gd name="T74" fmla="*/ 0 w 5663"/>
                  <a:gd name="T75" fmla="*/ 0 h 6979"/>
                  <a:gd name="T76" fmla="*/ 0 w 5663"/>
                  <a:gd name="T77" fmla="*/ 0 h 6979"/>
                  <a:gd name="T78" fmla="*/ 0 w 5663"/>
                  <a:gd name="T79" fmla="*/ 0 h 6979"/>
                  <a:gd name="T80" fmla="*/ 0 w 5663"/>
                  <a:gd name="T81" fmla="*/ 0 h 6979"/>
                  <a:gd name="T82" fmla="*/ 0 w 5663"/>
                  <a:gd name="T83" fmla="*/ 0 h 6979"/>
                  <a:gd name="T84" fmla="*/ 0 w 5663"/>
                  <a:gd name="T85" fmla="*/ 0 h 6979"/>
                  <a:gd name="T86" fmla="*/ 0 w 5663"/>
                  <a:gd name="T87" fmla="*/ 0 h 6979"/>
                  <a:gd name="T88" fmla="*/ 0 w 5663"/>
                  <a:gd name="T89" fmla="*/ 0 h 6979"/>
                  <a:gd name="T90" fmla="*/ 0 w 5663"/>
                  <a:gd name="T91" fmla="*/ 0 h 6979"/>
                  <a:gd name="T92" fmla="*/ 0 w 5663"/>
                  <a:gd name="T93" fmla="*/ 0 h 6979"/>
                  <a:gd name="T94" fmla="*/ 0 w 5663"/>
                  <a:gd name="T95" fmla="*/ 0 h 6979"/>
                  <a:gd name="T96" fmla="*/ 0 w 5663"/>
                  <a:gd name="T97" fmla="*/ 0 h 6979"/>
                  <a:gd name="T98" fmla="*/ 0 w 5663"/>
                  <a:gd name="T99" fmla="*/ 0 h 6979"/>
                  <a:gd name="T100" fmla="*/ 0 w 5663"/>
                  <a:gd name="T101" fmla="*/ 0 h 6979"/>
                  <a:gd name="T102" fmla="*/ 0 w 5663"/>
                  <a:gd name="T103" fmla="*/ 0 h 6979"/>
                  <a:gd name="T104" fmla="*/ 0 w 5663"/>
                  <a:gd name="T105" fmla="*/ 0 h 6979"/>
                  <a:gd name="T106" fmla="*/ 0 w 5663"/>
                  <a:gd name="T107" fmla="*/ 0 h 6979"/>
                  <a:gd name="T108" fmla="*/ 0 w 5663"/>
                  <a:gd name="T109" fmla="*/ 0 h 6979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w 5663"/>
                  <a:gd name="T166" fmla="*/ 0 h 6979"/>
                  <a:gd name="T167" fmla="*/ 5663 w 5663"/>
                  <a:gd name="T168" fmla="*/ 6979 h 6979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T165" t="T166" r="T167" b="T168"/>
                <a:pathLst>
                  <a:path w="5663" h="6979">
                    <a:moveTo>
                      <a:pt x="2541" y="3376"/>
                    </a:moveTo>
                    <a:lnTo>
                      <a:pt x="2432" y="3832"/>
                    </a:lnTo>
                    <a:lnTo>
                      <a:pt x="2412" y="3918"/>
                    </a:lnTo>
                    <a:lnTo>
                      <a:pt x="2404" y="3953"/>
                    </a:lnTo>
                    <a:lnTo>
                      <a:pt x="2398" y="3983"/>
                    </a:lnTo>
                    <a:lnTo>
                      <a:pt x="2394" y="4010"/>
                    </a:lnTo>
                    <a:lnTo>
                      <a:pt x="2391" y="4034"/>
                    </a:lnTo>
                    <a:lnTo>
                      <a:pt x="2389" y="4053"/>
                    </a:lnTo>
                    <a:lnTo>
                      <a:pt x="2389" y="4070"/>
                    </a:lnTo>
                    <a:lnTo>
                      <a:pt x="2389" y="4091"/>
                    </a:lnTo>
                    <a:lnTo>
                      <a:pt x="2390" y="4110"/>
                    </a:lnTo>
                    <a:lnTo>
                      <a:pt x="2392" y="4130"/>
                    </a:lnTo>
                    <a:lnTo>
                      <a:pt x="2395" y="4149"/>
                    </a:lnTo>
                    <a:lnTo>
                      <a:pt x="2399" y="4168"/>
                    </a:lnTo>
                    <a:lnTo>
                      <a:pt x="2403" y="4187"/>
                    </a:lnTo>
                    <a:lnTo>
                      <a:pt x="2408" y="4205"/>
                    </a:lnTo>
                    <a:lnTo>
                      <a:pt x="2415" y="4225"/>
                    </a:lnTo>
                    <a:lnTo>
                      <a:pt x="2422" y="4244"/>
                    </a:lnTo>
                    <a:lnTo>
                      <a:pt x="2430" y="4265"/>
                    </a:lnTo>
                    <a:lnTo>
                      <a:pt x="2439" y="4284"/>
                    </a:lnTo>
                    <a:lnTo>
                      <a:pt x="2448" y="4306"/>
                    </a:lnTo>
                    <a:lnTo>
                      <a:pt x="2471" y="4349"/>
                    </a:lnTo>
                    <a:lnTo>
                      <a:pt x="2497" y="4396"/>
                    </a:lnTo>
                    <a:lnTo>
                      <a:pt x="3790" y="6719"/>
                    </a:lnTo>
                    <a:lnTo>
                      <a:pt x="3810" y="6753"/>
                    </a:lnTo>
                    <a:lnTo>
                      <a:pt x="3829" y="6784"/>
                    </a:lnTo>
                    <a:lnTo>
                      <a:pt x="3850" y="6812"/>
                    </a:lnTo>
                    <a:lnTo>
                      <a:pt x="3870" y="6838"/>
                    </a:lnTo>
                    <a:lnTo>
                      <a:pt x="3891" y="6861"/>
                    </a:lnTo>
                    <a:lnTo>
                      <a:pt x="3913" y="6883"/>
                    </a:lnTo>
                    <a:lnTo>
                      <a:pt x="3925" y="6892"/>
                    </a:lnTo>
                    <a:lnTo>
                      <a:pt x="3936" y="6901"/>
                    </a:lnTo>
                    <a:lnTo>
                      <a:pt x="3948" y="6910"/>
                    </a:lnTo>
                    <a:lnTo>
                      <a:pt x="3960" y="6919"/>
                    </a:lnTo>
                    <a:lnTo>
                      <a:pt x="3974" y="6926"/>
                    </a:lnTo>
                    <a:lnTo>
                      <a:pt x="3987" y="6933"/>
                    </a:lnTo>
                    <a:lnTo>
                      <a:pt x="4001" y="6940"/>
                    </a:lnTo>
                    <a:lnTo>
                      <a:pt x="4016" y="6946"/>
                    </a:lnTo>
                    <a:lnTo>
                      <a:pt x="4031" y="6951"/>
                    </a:lnTo>
                    <a:lnTo>
                      <a:pt x="4046" y="6956"/>
                    </a:lnTo>
                    <a:lnTo>
                      <a:pt x="4063" y="6961"/>
                    </a:lnTo>
                    <a:lnTo>
                      <a:pt x="4080" y="6965"/>
                    </a:lnTo>
                    <a:lnTo>
                      <a:pt x="4116" y="6971"/>
                    </a:lnTo>
                    <a:lnTo>
                      <a:pt x="4156" y="6976"/>
                    </a:lnTo>
                    <a:lnTo>
                      <a:pt x="4199" y="6979"/>
                    </a:lnTo>
                    <a:lnTo>
                      <a:pt x="4246" y="6979"/>
                    </a:lnTo>
                    <a:lnTo>
                      <a:pt x="5429" y="6979"/>
                    </a:lnTo>
                    <a:lnTo>
                      <a:pt x="5458" y="6978"/>
                    </a:lnTo>
                    <a:lnTo>
                      <a:pt x="5472" y="6977"/>
                    </a:lnTo>
                    <a:lnTo>
                      <a:pt x="5487" y="6975"/>
                    </a:lnTo>
                    <a:lnTo>
                      <a:pt x="5501" y="6972"/>
                    </a:lnTo>
                    <a:lnTo>
                      <a:pt x="5515" y="6969"/>
                    </a:lnTo>
                    <a:lnTo>
                      <a:pt x="5530" y="6965"/>
                    </a:lnTo>
                    <a:lnTo>
                      <a:pt x="5543" y="6960"/>
                    </a:lnTo>
                    <a:lnTo>
                      <a:pt x="5556" y="6954"/>
                    </a:lnTo>
                    <a:lnTo>
                      <a:pt x="5570" y="6948"/>
                    </a:lnTo>
                    <a:lnTo>
                      <a:pt x="5582" y="6942"/>
                    </a:lnTo>
                    <a:lnTo>
                      <a:pt x="5593" y="6934"/>
                    </a:lnTo>
                    <a:lnTo>
                      <a:pt x="5604" y="6926"/>
                    </a:lnTo>
                    <a:lnTo>
                      <a:pt x="5615" y="6917"/>
                    </a:lnTo>
                    <a:lnTo>
                      <a:pt x="5625" y="6907"/>
                    </a:lnTo>
                    <a:lnTo>
                      <a:pt x="5633" y="6897"/>
                    </a:lnTo>
                    <a:lnTo>
                      <a:pt x="5640" y="6885"/>
                    </a:lnTo>
                    <a:lnTo>
                      <a:pt x="5647" y="6874"/>
                    </a:lnTo>
                    <a:lnTo>
                      <a:pt x="5652" y="6860"/>
                    </a:lnTo>
                    <a:lnTo>
                      <a:pt x="5658" y="6846"/>
                    </a:lnTo>
                    <a:lnTo>
                      <a:pt x="5661" y="6832"/>
                    </a:lnTo>
                    <a:lnTo>
                      <a:pt x="5662" y="6816"/>
                    </a:lnTo>
                    <a:lnTo>
                      <a:pt x="5663" y="6800"/>
                    </a:lnTo>
                    <a:lnTo>
                      <a:pt x="5662" y="6783"/>
                    </a:lnTo>
                    <a:lnTo>
                      <a:pt x="5659" y="6764"/>
                    </a:lnTo>
                    <a:lnTo>
                      <a:pt x="5655" y="6745"/>
                    </a:lnTo>
                    <a:lnTo>
                      <a:pt x="5649" y="6725"/>
                    </a:lnTo>
                    <a:lnTo>
                      <a:pt x="5641" y="6704"/>
                    </a:lnTo>
                    <a:lnTo>
                      <a:pt x="5632" y="6682"/>
                    </a:lnTo>
                    <a:lnTo>
                      <a:pt x="5621" y="6659"/>
                    </a:lnTo>
                    <a:lnTo>
                      <a:pt x="5607" y="6635"/>
                    </a:lnTo>
                    <a:lnTo>
                      <a:pt x="5592" y="6611"/>
                    </a:lnTo>
                    <a:lnTo>
                      <a:pt x="4006" y="3983"/>
                    </a:lnTo>
                    <a:lnTo>
                      <a:pt x="4057" y="3952"/>
                    </a:lnTo>
                    <a:lnTo>
                      <a:pt x="4108" y="3919"/>
                    </a:lnTo>
                    <a:lnTo>
                      <a:pt x="4158" y="3885"/>
                    </a:lnTo>
                    <a:lnTo>
                      <a:pt x="4208" y="3851"/>
                    </a:lnTo>
                    <a:lnTo>
                      <a:pt x="4258" y="3814"/>
                    </a:lnTo>
                    <a:lnTo>
                      <a:pt x="4308" y="3777"/>
                    </a:lnTo>
                    <a:lnTo>
                      <a:pt x="4358" y="3738"/>
                    </a:lnTo>
                    <a:lnTo>
                      <a:pt x="4407" y="3698"/>
                    </a:lnTo>
                    <a:lnTo>
                      <a:pt x="4457" y="3656"/>
                    </a:lnTo>
                    <a:lnTo>
                      <a:pt x="4505" y="3613"/>
                    </a:lnTo>
                    <a:lnTo>
                      <a:pt x="4552" y="3569"/>
                    </a:lnTo>
                    <a:lnTo>
                      <a:pt x="4598" y="3522"/>
                    </a:lnTo>
                    <a:lnTo>
                      <a:pt x="4643" y="3474"/>
                    </a:lnTo>
                    <a:lnTo>
                      <a:pt x="4687" y="3425"/>
                    </a:lnTo>
                    <a:lnTo>
                      <a:pt x="4730" y="3373"/>
                    </a:lnTo>
                    <a:lnTo>
                      <a:pt x="4751" y="3346"/>
                    </a:lnTo>
                    <a:lnTo>
                      <a:pt x="4771" y="3319"/>
                    </a:lnTo>
                    <a:lnTo>
                      <a:pt x="4791" y="3291"/>
                    </a:lnTo>
                    <a:lnTo>
                      <a:pt x="4811" y="3262"/>
                    </a:lnTo>
                    <a:lnTo>
                      <a:pt x="4830" y="3234"/>
                    </a:lnTo>
                    <a:lnTo>
                      <a:pt x="4848" y="3204"/>
                    </a:lnTo>
                    <a:lnTo>
                      <a:pt x="4867" y="3174"/>
                    </a:lnTo>
                    <a:lnTo>
                      <a:pt x="4885" y="3144"/>
                    </a:lnTo>
                    <a:lnTo>
                      <a:pt x="4903" y="3113"/>
                    </a:lnTo>
                    <a:lnTo>
                      <a:pt x="4919" y="3081"/>
                    </a:lnTo>
                    <a:lnTo>
                      <a:pt x="4935" y="3049"/>
                    </a:lnTo>
                    <a:lnTo>
                      <a:pt x="4952" y="3016"/>
                    </a:lnTo>
                    <a:lnTo>
                      <a:pt x="4967" y="2982"/>
                    </a:lnTo>
                    <a:lnTo>
                      <a:pt x="4981" y="2948"/>
                    </a:lnTo>
                    <a:lnTo>
                      <a:pt x="4996" y="2914"/>
                    </a:lnTo>
                    <a:lnTo>
                      <a:pt x="5009" y="2878"/>
                    </a:lnTo>
                    <a:lnTo>
                      <a:pt x="5022" y="2842"/>
                    </a:lnTo>
                    <a:lnTo>
                      <a:pt x="5035" y="2805"/>
                    </a:lnTo>
                    <a:lnTo>
                      <a:pt x="5047" y="2767"/>
                    </a:lnTo>
                    <a:lnTo>
                      <a:pt x="5057" y="2730"/>
                    </a:lnTo>
                    <a:lnTo>
                      <a:pt x="5068" y="2691"/>
                    </a:lnTo>
                    <a:lnTo>
                      <a:pt x="5078" y="2651"/>
                    </a:lnTo>
                    <a:lnTo>
                      <a:pt x="5087" y="2611"/>
                    </a:lnTo>
                    <a:lnTo>
                      <a:pt x="5095" y="2570"/>
                    </a:lnTo>
                    <a:lnTo>
                      <a:pt x="5103" y="2528"/>
                    </a:lnTo>
                    <a:lnTo>
                      <a:pt x="5109" y="2485"/>
                    </a:lnTo>
                    <a:lnTo>
                      <a:pt x="5115" y="2442"/>
                    </a:lnTo>
                    <a:lnTo>
                      <a:pt x="5122" y="2398"/>
                    </a:lnTo>
                    <a:lnTo>
                      <a:pt x="5126" y="2353"/>
                    </a:lnTo>
                    <a:lnTo>
                      <a:pt x="5130" y="2307"/>
                    </a:lnTo>
                    <a:lnTo>
                      <a:pt x="5133" y="2261"/>
                    </a:lnTo>
                    <a:lnTo>
                      <a:pt x="5135" y="2213"/>
                    </a:lnTo>
                    <a:lnTo>
                      <a:pt x="5136" y="2165"/>
                    </a:lnTo>
                    <a:lnTo>
                      <a:pt x="5136" y="2116"/>
                    </a:lnTo>
                    <a:lnTo>
                      <a:pt x="5136" y="2054"/>
                    </a:lnTo>
                    <a:lnTo>
                      <a:pt x="5134" y="1991"/>
                    </a:lnTo>
                    <a:lnTo>
                      <a:pt x="5131" y="1930"/>
                    </a:lnTo>
                    <a:lnTo>
                      <a:pt x="5128" y="1870"/>
                    </a:lnTo>
                    <a:lnTo>
                      <a:pt x="5123" y="1809"/>
                    </a:lnTo>
                    <a:lnTo>
                      <a:pt x="5116" y="1751"/>
                    </a:lnTo>
                    <a:lnTo>
                      <a:pt x="5109" y="1693"/>
                    </a:lnTo>
                    <a:lnTo>
                      <a:pt x="5100" y="1636"/>
                    </a:lnTo>
                    <a:lnTo>
                      <a:pt x="5091" y="1580"/>
                    </a:lnTo>
                    <a:lnTo>
                      <a:pt x="5080" y="1525"/>
                    </a:lnTo>
                    <a:lnTo>
                      <a:pt x="5068" y="1471"/>
                    </a:lnTo>
                    <a:lnTo>
                      <a:pt x="5055" y="1417"/>
                    </a:lnTo>
                    <a:lnTo>
                      <a:pt x="5041" y="1365"/>
                    </a:lnTo>
                    <a:lnTo>
                      <a:pt x="5025" y="1313"/>
                    </a:lnTo>
                    <a:lnTo>
                      <a:pt x="5009" y="1263"/>
                    </a:lnTo>
                    <a:lnTo>
                      <a:pt x="4992" y="1213"/>
                    </a:lnTo>
                    <a:lnTo>
                      <a:pt x="4972" y="1165"/>
                    </a:lnTo>
                    <a:lnTo>
                      <a:pt x="4953" y="1117"/>
                    </a:lnTo>
                    <a:lnTo>
                      <a:pt x="4931" y="1070"/>
                    </a:lnTo>
                    <a:lnTo>
                      <a:pt x="4909" y="1025"/>
                    </a:lnTo>
                    <a:lnTo>
                      <a:pt x="4885" y="980"/>
                    </a:lnTo>
                    <a:lnTo>
                      <a:pt x="4861" y="936"/>
                    </a:lnTo>
                    <a:lnTo>
                      <a:pt x="4835" y="893"/>
                    </a:lnTo>
                    <a:lnTo>
                      <a:pt x="4807" y="851"/>
                    </a:lnTo>
                    <a:lnTo>
                      <a:pt x="4779" y="809"/>
                    </a:lnTo>
                    <a:lnTo>
                      <a:pt x="4750" y="769"/>
                    </a:lnTo>
                    <a:lnTo>
                      <a:pt x="4718" y="730"/>
                    </a:lnTo>
                    <a:lnTo>
                      <a:pt x="4687" y="692"/>
                    </a:lnTo>
                    <a:lnTo>
                      <a:pt x="4654" y="655"/>
                    </a:lnTo>
                    <a:lnTo>
                      <a:pt x="4619" y="619"/>
                    </a:lnTo>
                    <a:lnTo>
                      <a:pt x="4583" y="584"/>
                    </a:lnTo>
                    <a:lnTo>
                      <a:pt x="4548" y="549"/>
                    </a:lnTo>
                    <a:lnTo>
                      <a:pt x="4509" y="516"/>
                    </a:lnTo>
                    <a:lnTo>
                      <a:pt x="4470" y="484"/>
                    </a:lnTo>
                    <a:lnTo>
                      <a:pt x="4429" y="453"/>
                    </a:lnTo>
                    <a:lnTo>
                      <a:pt x="4388" y="422"/>
                    </a:lnTo>
                    <a:lnTo>
                      <a:pt x="4345" y="394"/>
                    </a:lnTo>
                    <a:lnTo>
                      <a:pt x="4300" y="365"/>
                    </a:lnTo>
                    <a:lnTo>
                      <a:pt x="4255" y="338"/>
                    </a:lnTo>
                    <a:lnTo>
                      <a:pt x="4208" y="312"/>
                    </a:lnTo>
                    <a:lnTo>
                      <a:pt x="4160" y="286"/>
                    </a:lnTo>
                    <a:lnTo>
                      <a:pt x="4111" y="263"/>
                    </a:lnTo>
                    <a:lnTo>
                      <a:pt x="4061" y="239"/>
                    </a:lnTo>
                    <a:lnTo>
                      <a:pt x="4009" y="218"/>
                    </a:lnTo>
                    <a:lnTo>
                      <a:pt x="3956" y="196"/>
                    </a:lnTo>
                    <a:lnTo>
                      <a:pt x="3902" y="176"/>
                    </a:lnTo>
                    <a:lnTo>
                      <a:pt x="3846" y="158"/>
                    </a:lnTo>
                    <a:lnTo>
                      <a:pt x="3790" y="140"/>
                    </a:lnTo>
                    <a:lnTo>
                      <a:pt x="3731" y="123"/>
                    </a:lnTo>
                    <a:lnTo>
                      <a:pt x="3672" y="107"/>
                    </a:lnTo>
                    <a:lnTo>
                      <a:pt x="3612" y="92"/>
                    </a:lnTo>
                    <a:lnTo>
                      <a:pt x="3549" y="79"/>
                    </a:lnTo>
                    <a:lnTo>
                      <a:pt x="3486" y="66"/>
                    </a:lnTo>
                    <a:lnTo>
                      <a:pt x="3421" y="54"/>
                    </a:lnTo>
                    <a:lnTo>
                      <a:pt x="3356" y="44"/>
                    </a:lnTo>
                    <a:lnTo>
                      <a:pt x="3288" y="35"/>
                    </a:lnTo>
                    <a:lnTo>
                      <a:pt x="3220" y="27"/>
                    </a:lnTo>
                    <a:lnTo>
                      <a:pt x="3150" y="19"/>
                    </a:lnTo>
                    <a:lnTo>
                      <a:pt x="3080" y="13"/>
                    </a:lnTo>
                    <a:lnTo>
                      <a:pt x="3007" y="8"/>
                    </a:lnTo>
                    <a:lnTo>
                      <a:pt x="2933" y="5"/>
                    </a:lnTo>
                    <a:lnTo>
                      <a:pt x="2858" y="2"/>
                    </a:lnTo>
                    <a:lnTo>
                      <a:pt x="2782" y="0"/>
                    </a:lnTo>
                    <a:lnTo>
                      <a:pt x="2704" y="0"/>
                    </a:lnTo>
                    <a:lnTo>
                      <a:pt x="283" y="0"/>
                    </a:lnTo>
                    <a:lnTo>
                      <a:pt x="244" y="1"/>
                    </a:lnTo>
                    <a:lnTo>
                      <a:pt x="208" y="3"/>
                    </a:lnTo>
                    <a:lnTo>
                      <a:pt x="192" y="5"/>
                    </a:lnTo>
                    <a:lnTo>
                      <a:pt x="176" y="8"/>
                    </a:lnTo>
                    <a:lnTo>
                      <a:pt x="161" y="11"/>
                    </a:lnTo>
                    <a:lnTo>
                      <a:pt x="147" y="15"/>
                    </a:lnTo>
                    <a:lnTo>
                      <a:pt x="133" y="19"/>
                    </a:lnTo>
                    <a:lnTo>
                      <a:pt x="121" y="24"/>
                    </a:lnTo>
                    <a:lnTo>
                      <a:pt x="109" y="30"/>
                    </a:lnTo>
                    <a:lnTo>
                      <a:pt x="97" y="35"/>
                    </a:lnTo>
                    <a:lnTo>
                      <a:pt x="87" y="42"/>
                    </a:lnTo>
                    <a:lnTo>
                      <a:pt x="77" y="49"/>
                    </a:lnTo>
                    <a:lnTo>
                      <a:pt x="69" y="56"/>
                    </a:lnTo>
                    <a:lnTo>
                      <a:pt x="60" y="64"/>
                    </a:lnTo>
                    <a:lnTo>
                      <a:pt x="52" y="74"/>
                    </a:lnTo>
                    <a:lnTo>
                      <a:pt x="45" y="84"/>
                    </a:lnTo>
                    <a:lnTo>
                      <a:pt x="38" y="94"/>
                    </a:lnTo>
                    <a:lnTo>
                      <a:pt x="32" y="104"/>
                    </a:lnTo>
                    <a:lnTo>
                      <a:pt x="27" y="117"/>
                    </a:lnTo>
                    <a:lnTo>
                      <a:pt x="22" y="129"/>
                    </a:lnTo>
                    <a:lnTo>
                      <a:pt x="18" y="142"/>
                    </a:lnTo>
                    <a:lnTo>
                      <a:pt x="14" y="155"/>
                    </a:lnTo>
                    <a:lnTo>
                      <a:pt x="10" y="170"/>
                    </a:lnTo>
                    <a:lnTo>
                      <a:pt x="7" y="185"/>
                    </a:lnTo>
                    <a:lnTo>
                      <a:pt x="3" y="218"/>
                    </a:lnTo>
                    <a:lnTo>
                      <a:pt x="1" y="254"/>
                    </a:lnTo>
                    <a:lnTo>
                      <a:pt x="0" y="293"/>
                    </a:lnTo>
                    <a:lnTo>
                      <a:pt x="0" y="6686"/>
                    </a:lnTo>
                    <a:lnTo>
                      <a:pt x="1" y="6725"/>
                    </a:lnTo>
                    <a:lnTo>
                      <a:pt x="3" y="6761"/>
                    </a:lnTo>
                    <a:lnTo>
                      <a:pt x="7" y="6794"/>
                    </a:lnTo>
                    <a:lnTo>
                      <a:pt x="10" y="6809"/>
                    </a:lnTo>
                    <a:lnTo>
                      <a:pt x="14" y="6824"/>
                    </a:lnTo>
                    <a:lnTo>
                      <a:pt x="18" y="6838"/>
                    </a:lnTo>
                    <a:lnTo>
                      <a:pt x="22" y="6851"/>
                    </a:lnTo>
                    <a:lnTo>
                      <a:pt x="27" y="6863"/>
                    </a:lnTo>
                    <a:lnTo>
                      <a:pt x="32" y="6875"/>
                    </a:lnTo>
                    <a:lnTo>
                      <a:pt x="38" y="6886"/>
                    </a:lnTo>
                    <a:lnTo>
                      <a:pt x="45" y="6896"/>
                    </a:lnTo>
                    <a:lnTo>
                      <a:pt x="52" y="6905"/>
                    </a:lnTo>
                    <a:lnTo>
                      <a:pt x="60" y="6915"/>
                    </a:lnTo>
                    <a:lnTo>
                      <a:pt x="69" y="6923"/>
                    </a:lnTo>
                    <a:lnTo>
                      <a:pt x="77" y="6931"/>
                    </a:lnTo>
                    <a:lnTo>
                      <a:pt x="87" y="6937"/>
                    </a:lnTo>
                    <a:lnTo>
                      <a:pt x="97" y="6944"/>
                    </a:lnTo>
                    <a:lnTo>
                      <a:pt x="109" y="6950"/>
                    </a:lnTo>
                    <a:lnTo>
                      <a:pt x="121" y="6955"/>
                    </a:lnTo>
                    <a:lnTo>
                      <a:pt x="133" y="6960"/>
                    </a:lnTo>
                    <a:lnTo>
                      <a:pt x="147" y="6965"/>
                    </a:lnTo>
                    <a:lnTo>
                      <a:pt x="161" y="6968"/>
                    </a:lnTo>
                    <a:lnTo>
                      <a:pt x="176" y="6971"/>
                    </a:lnTo>
                    <a:lnTo>
                      <a:pt x="192" y="6974"/>
                    </a:lnTo>
                    <a:lnTo>
                      <a:pt x="208" y="6976"/>
                    </a:lnTo>
                    <a:lnTo>
                      <a:pt x="244" y="6979"/>
                    </a:lnTo>
                    <a:lnTo>
                      <a:pt x="283" y="6979"/>
                    </a:lnTo>
                    <a:lnTo>
                      <a:pt x="1281" y="6979"/>
                    </a:lnTo>
                    <a:lnTo>
                      <a:pt x="1320" y="6979"/>
                    </a:lnTo>
                    <a:lnTo>
                      <a:pt x="1356" y="6976"/>
                    </a:lnTo>
                    <a:lnTo>
                      <a:pt x="1372" y="6974"/>
                    </a:lnTo>
                    <a:lnTo>
                      <a:pt x="1388" y="6971"/>
                    </a:lnTo>
                    <a:lnTo>
                      <a:pt x="1403" y="6968"/>
                    </a:lnTo>
                    <a:lnTo>
                      <a:pt x="1417" y="6965"/>
                    </a:lnTo>
                    <a:lnTo>
                      <a:pt x="1430" y="6960"/>
                    </a:lnTo>
                    <a:lnTo>
                      <a:pt x="1444" y="6955"/>
                    </a:lnTo>
                    <a:lnTo>
                      <a:pt x="1455" y="6950"/>
                    </a:lnTo>
                    <a:lnTo>
                      <a:pt x="1466" y="6944"/>
                    </a:lnTo>
                    <a:lnTo>
                      <a:pt x="1476" y="6937"/>
                    </a:lnTo>
                    <a:lnTo>
                      <a:pt x="1487" y="6931"/>
                    </a:lnTo>
                    <a:lnTo>
                      <a:pt x="1496" y="6923"/>
                    </a:lnTo>
                    <a:lnTo>
                      <a:pt x="1504" y="6915"/>
                    </a:lnTo>
                    <a:lnTo>
                      <a:pt x="1512" y="6905"/>
                    </a:lnTo>
                    <a:lnTo>
                      <a:pt x="1519" y="6896"/>
                    </a:lnTo>
                    <a:lnTo>
                      <a:pt x="1526" y="6886"/>
                    </a:lnTo>
                    <a:lnTo>
                      <a:pt x="1532" y="6875"/>
                    </a:lnTo>
                    <a:lnTo>
                      <a:pt x="1538" y="6863"/>
                    </a:lnTo>
                    <a:lnTo>
                      <a:pt x="1542" y="6851"/>
                    </a:lnTo>
                    <a:lnTo>
                      <a:pt x="1547" y="6838"/>
                    </a:lnTo>
                    <a:lnTo>
                      <a:pt x="1550" y="6824"/>
                    </a:lnTo>
                    <a:lnTo>
                      <a:pt x="1554" y="6809"/>
                    </a:lnTo>
                    <a:lnTo>
                      <a:pt x="1556" y="6794"/>
                    </a:lnTo>
                    <a:lnTo>
                      <a:pt x="1560" y="6761"/>
                    </a:lnTo>
                    <a:lnTo>
                      <a:pt x="1563" y="6725"/>
                    </a:lnTo>
                    <a:lnTo>
                      <a:pt x="1564" y="6686"/>
                    </a:lnTo>
                    <a:lnTo>
                      <a:pt x="1564" y="1292"/>
                    </a:lnTo>
                    <a:lnTo>
                      <a:pt x="2596" y="1292"/>
                    </a:lnTo>
                    <a:lnTo>
                      <a:pt x="2655" y="1293"/>
                    </a:lnTo>
                    <a:lnTo>
                      <a:pt x="2713" y="1295"/>
                    </a:lnTo>
                    <a:lnTo>
                      <a:pt x="2770" y="1298"/>
                    </a:lnTo>
                    <a:lnTo>
                      <a:pt x="2824" y="1303"/>
                    </a:lnTo>
                    <a:lnTo>
                      <a:pt x="2876" y="1309"/>
                    </a:lnTo>
                    <a:lnTo>
                      <a:pt x="2926" y="1317"/>
                    </a:lnTo>
                    <a:lnTo>
                      <a:pt x="2975" y="1327"/>
                    </a:lnTo>
                    <a:lnTo>
                      <a:pt x="3021" y="1339"/>
                    </a:lnTo>
                    <a:lnTo>
                      <a:pt x="3065" y="1351"/>
                    </a:lnTo>
                    <a:lnTo>
                      <a:pt x="3108" y="1365"/>
                    </a:lnTo>
                    <a:lnTo>
                      <a:pt x="3149" y="1382"/>
                    </a:lnTo>
                    <a:lnTo>
                      <a:pt x="3187" y="1399"/>
                    </a:lnTo>
                    <a:lnTo>
                      <a:pt x="3224" y="1419"/>
                    </a:lnTo>
                    <a:lnTo>
                      <a:pt x="3242" y="1429"/>
                    </a:lnTo>
                    <a:lnTo>
                      <a:pt x="3259" y="1440"/>
                    </a:lnTo>
                    <a:lnTo>
                      <a:pt x="3276" y="1451"/>
                    </a:lnTo>
                    <a:lnTo>
                      <a:pt x="3291" y="1462"/>
                    </a:lnTo>
                    <a:lnTo>
                      <a:pt x="3308" y="1475"/>
                    </a:lnTo>
                    <a:lnTo>
                      <a:pt x="3323" y="1487"/>
                    </a:lnTo>
                    <a:lnTo>
                      <a:pt x="3337" y="1500"/>
                    </a:lnTo>
                    <a:lnTo>
                      <a:pt x="3352" y="1514"/>
                    </a:lnTo>
                    <a:lnTo>
                      <a:pt x="3366" y="1527"/>
                    </a:lnTo>
                    <a:lnTo>
                      <a:pt x="3379" y="1541"/>
                    </a:lnTo>
                    <a:lnTo>
                      <a:pt x="3392" y="1557"/>
                    </a:lnTo>
                    <a:lnTo>
                      <a:pt x="3404" y="1572"/>
                    </a:lnTo>
                    <a:lnTo>
                      <a:pt x="3416" y="1587"/>
                    </a:lnTo>
                    <a:lnTo>
                      <a:pt x="3427" y="1604"/>
                    </a:lnTo>
                    <a:lnTo>
                      <a:pt x="3439" y="1620"/>
                    </a:lnTo>
                    <a:lnTo>
                      <a:pt x="3449" y="1637"/>
                    </a:lnTo>
                    <a:lnTo>
                      <a:pt x="3459" y="1655"/>
                    </a:lnTo>
                    <a:lnTo>
                      <a:pt x="3468" y="1672"/>
                    </a:lnTo>
                    <a:lnTo>
                      <a:pt x="3478" y="1692"/>
                    </a:lnTo>
                    <a:lnTo>
                      <a:pt x="3487" y="1710"/>
                    </a:lnTo>
                    <a:lnTo>
                      <a:pt x="3495" y="1729"/>
                    </a:lnTo>
                    <a:lnTo>
                      <a:pt x="3502" y="1750"/>
                    </a:lnTo>
                    <a:lnTo>
                      <a:pt x="3516" y="1791"/>
                    </a:lnTo>
                    <a:lnTo>
                      <a:pt x="3529" y="1835"/>
                    </a:lnTo>
                    <a:lnTo>
                      <a:pt x="3539" y="1880"/>
                    </a:lnTo>
                    <a:lnTo>
                      <a:pt x="3547" y="1928"/>
                    </a:lnTo>
                    <a:lnTo>
                      <a:pt x="3553" y="1977"/>
                    </a:lnTo>
                    <a:lnTo>
                      <a:pt x="3558" y="2029"/>
                    </a:lnTo>
                    <a:lnTo>
                      <a:pt x="3560" y="2082"/>
                    </a:lnTo>
                    <a:lnTo>
                      <a:pt x="3561" y="2138"/>
                    </a:lnTo>
                    <a:lnTo>
                      <a:pt x="3561" y="2190"/>
                    </a:lnTo>
                    <a:lnTo>
                      <a:pt x="3558" y="2238"/>
                    </a:lnTo>
                    <a:lnTo>
                      <a:pt x="3555" y="2285"/>
                    </a:lnTo>
                    <a:lnTo>
                      <a:pt x="3550" y="2329"/>
                    </a:lnTo>
                    <a:lnTo>
                      <a:pt x="3544" y="2372"/>
                    </a:lnTo>
                    <a:lnTo>
                      <a:pt x="3537" y="2412"/>
                    </a:lnTo>
                    <a:lnTo>
                      <a:pt x="3529" y="2450"/>
                    </a:lnTo>
                    <a:lnTo>
                      <a:pt x="3518" y="2487"/>
                    </a:lnTo>
                    <a:lnTo>
                      <a:pt x="3508" y="2522"/>
                    </a:lnTo>
                    <a:lnTo>
                      <a:pt x="3496" y="2556"/>
                    </a:lnTo>
                    <a:lnTo>
                      <a:pt x="3484" y="2587"/>
                    </a:lnTo>
                    <a:lnTo>
                      <a:pt x="3469" y="2617"/>
                    </a:lnTo>
                    <a:lnTo>
                      <a:pt x="3455" y="2646"/>
                    </a:lnTo>
                    <a:lnTo>
                      <a:pt x="3440" y="2673"/>
                    </a:lnTo>
                    <a:lnTo>
                      <a:pt x="3423" y="2699"/>
                    </a:lnTo>
                    <a:lnTo>
                      <a:pt x="3406" y="2723"/>
                    </a:lnTo>
                    <a:lnTo>
                      <a:pt x="3387" y="2746"/>
                    </a:lnTo>
                    <a:lnTo>
                      <a:pt x="3369" y="2767"/>
                    </a:lnTo>
                    <a:lnTo>
                      <a:pt x="3350" y="2789"/>
                    </a:lnTo>
                    <a:lnTo>
                      <a:pt x="3330" y="2808"/>
                    </a:lnTo>
                    <a:lnTo>
                      <a:pt x="3310" y="2827"/>
                    </a:lnTo>
                    <a:lnTo>
                      <a:pt x="3288" y="2844"/>
                    </a:lnTo>
                    <a:lnTo>
                      <a:pt x="3268" y="2861"/>
                    </a:lnTo>
                    <a:lnTo>
                      <a:pt x="3245" y="2876"/>
                    </a:lnTo>
                    <a:lnTo>
                      <a:pt x="3224" y="2890"/>
                    </a:lnTo>
                    <a:lnTo>
                      <a:pt x="3201" y="2905"/>
                    </a:lnTo>
                    <a:lnTo>
                      <a:pt x="3179" y="2917"/>
                    </a:lnTo>
                    <a:lnTo>
                      <a:pt x="3155" y="2930"/>
                    </a:lnTo>
                    <a:lnTo>
                      <a:pt x="3109" y="2953"/>
                    </a:lnTo>
                    <a:lnTo>
                      <a:pt x="3062" y="2974"/>
                    </a:lnTo>
                    <a:lnTo>
                      <a:pt x="3034" y="2985"/>
                    </a:lnTo>
                    <a:lnTo>
                      <a:pt x="3006" y="2996"/>
                    </a:lnTo>
                    <a:lnTo>
                      <a:pt x="2979" y="3005"/>
                    </a:lnTo>
                    <a:lnTo>
                      <a:pt x="2954" y="3012"/>
                    </a:lnTo>
                    <a:lnTo>
                      <a:pt x="2906" y="3024"/>
                    </a:lnTo>
                    <a:lnTo>
                      <a:pt x="2862" y="3033"/>
                    </a:lnTo>
                    <a:lnTo>
                      <a:pt x="2822" y="3042"/>
                    </a:lnTo>
                    <a:lnTo>
                      <a:pt x="2785" y="3050"/>
                    </a:lnTo>
                    <a:lnTo>
                      <a:pt x="2751" y="3058"/>
                    </a:lnTo>
                    <a:lnTo>
                      <a:pt x="2736" y="3063"/>
                    </a:lnTo>
                    <a:lnTo>
                      <a:pt x="2720" y="3069"/>
                    </a:lnTo>
                    <a:lnTo>
                      <a:pt x="2706" y="3075"/>
                    </a:lnTo>
                    <a:lnTo>
                      <a:pt x="2692" y="3083"/>
                    </a:lnTo>
                    <a:lnTo>
                      <a:pt x="2679" y="3092"/>
                    </a:lnTo>
                    <a:lnTo>
                      <a:pt x="2666" y="3102"/>
                    </a:lnTo>
                    <a:lnTo>
                      <a:pt x="2654" y="3113"/>
                    </a:lnTo>
                    <a:lnTo>
                      <a:pt x="2642" y="3126"/>
                    </a:lnTo>
                    <a:lnTo>
                      <a:pt x="2630" y="3141"/>
                    </a:lnTo>
                    <a:lnTo>
                      <a:pt x="2619" y="3157"/>
                    </a:lnTo>
                    <a:lnTo>
                      <a:pt x="2609" y="3176"/>
                    </a:lnTo>
                    <a:lnTo>
                      <a:pt x="2599" y="3197"/>
                    </a:lnTo>
                    <a:lnTo>
                      <a:pt x="2588" y="3219"/>
                    </a:lnTo>
                    <a:lnTo>
                      <a:pt x="2578" y="3245"/>
                    </a:lnTo>
                    <a:lnTo>
                      <a:pt x="2569" y="3274"/>
                    </a:lnTo>
                    <a:lnTo>
                      <a:pt x="2560" y="3304"/>
                    </a:lnTo>
                    <a:lnTo>
                      <a:pt x="2551" y="3339"/>
                    </a:lnTo>
                    <a:lnTo>
                      <a:pt x="2541" y="337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31770" name="Freeform 7"/>
              <p:cNvSpPr>
                <a:spLocks noChangeAspect="1"/>
              </p:cNvSpPr>
              <p:nvPr/>
            </p:nvSpPr>
            <p:spPr bwMode="auto">
              <a:xfrm>
                <a:off x="688" y="3412"/>
                <a:ext cx="137" cy="169"/>
              </a:xfrm>
              <a:custGeom>
                <a:avLst/>
                <a:gdLst>
                  <a:gd name="T0" fmla="*/ 0 w 5663"/>
                  <a:gd name="T1" fmla="*/ 0 h 6979"/>
                  <a:gd name="T2" fmla="*/ 0 w 5663"/>
                  <a:gd name="T3" fmla="*/ 0 h 6979"/>
                  <a:gd name="T4" fmla="*/ 0 w 5663"/>
                  <a:gd name="T5" fmla="*/ 0 h 6979"/>
                  <a:gd name="T6" fmla="*/ 0 w 5663"/>
                  <a:gd name="T7" fmla="*/ 0 h 6979"/>
                  <a:gd name="T8" fmla="*/ 0 w 5663"/>
                  <a:gd name="T9" fmla="*/ 0 h 6979"/>
                  <a:gd name="T10" fmla="*/ 0 w 5663"/>
                  <a:gd name="T11" fmla="*/ 0 h 6979"/>
                  <a:gd name="T12" fmla="*/ 0 w 5663"/>
                  <a:gd name="T13" fmla="*/ 0 h 6979"/>
                  <a:gd name="T14" fmla="*/ 0 w 5663"/>
                  <a:gd name="T15" fmla="*/ 0 h 6979"/>
                  <a:gd name="T16" fmla="*/ 0 w 5663"/>
                  <a:gd name="T17" fmla="*/ 0 h 6979"/>
                  <a:gd name="T18" fmla="*/ 0 w 5663"/>
                  <a:gd name="T19" fmla="*/ 0 h 6979"/>
                  <a:gd name="T20" fmla="*/ 0 w 5663"/>
                  <a:gd name="T21" fmla="*/ 0 h 6979"/>
                  <a:gd name="T22" fmla="*/ 0 w 5663"/>
                  <a:gd name="T23" fmla="*/ 0 h 6979"/>
                  <a:gd name="T24" fmla="*/ 0 w 5663"/>
                  <a:gd name="T25" fmla="*/ 0 h 6979"/>
                  <a:gd name="T26" fmla="*/ 0 w 5663"/>
                  <a:gd name="T27" fmla="*/ 0 h 6979"/>
                  <a:gd name="T28" fmla="*/ 0 w 5663"/>
                  <a:gd name="T29" fmla="*/ 0 h 6979"/>
                  <a:gd name="T30" fmla="*/ 0 w 5663"/>
                  <a:gd name="T31" fmla="*/ 0 h 6979"/>
                  <a:gd name="T32" fmla="*/ 0 w 5663"/>
                  <a:gd name="T33" fmla="*/ 0 h 6979"/>
                  <a:gd name="T34" fmla="*/ 0 w 5663"/>
                  <a:gd name="T35" fmla="*/ 0 h 6979"/>
                  <a:gd name="T36" fmla="*/ 0 w 5663"/>
                  <a:gd name="T37" fmla="*/ 0 h 6979"/>
                  <a:gd name="T38" fmla="*/ 0 w 5663"/>
                  <a:gd name="T39" fmla="*/ 0 h 6979"/>
                  <a:gd name="T40" fmla="*/ 0 w 5663"/>
                  <a:gd name="T41" fmla="*/ 0 h 6979"/>
                  <a:gd name="T42" fmla="*/ 0 w 5663"/>
                  <a:gd name="T43" fmla="*/ 0 h 6979"/>
                  <a:gd name="T44" fmla="*/ 0 w 5663"/>
                  <a:gd name="T45" fmla="*/ 0 h 6979"/>
                  <a:gd name="T46" fmla="*/ 0 w 5663"/>
                  <a:gd name="T47" fmla="*/ 0 h 6979"/>
                  <a:gd name="T48" fmla="*/ 0 w 5663"/>
                  <a:gd name="T49" fmla="*/ 0 h 6979"/>
                  <a:gd name="T50" fmla="*/ 0 w 5663"/>
                  <a:gd name="T51" fmla="*/ 0 h 6979"/>
                  <a:gd name="T52" fmla="*/ 0 w 5663"/>
                  <a:gd name="T53" fmla="*/ 0 h 6979"/>
                  <a:gd name="T54" fmla="*/ 0 w 5663"/>
                  <a:gd name="T55" fmla="*/ 0 h 6979"/>
                  <a:gd name="T56" fmla="*/ 0 w 5663"/>
                  <a:gd name="T57" fmla="*/ 0 h 6979"/>
                  <a:gd name="T58" fmla="*/ 0 w 5663"/>
                  <a:gd name="T59" fmla="*/ 0 h 6979"/>
                  <a:gd name="T60" fmla="*/ 0 w 5663"/>
                  <a:gd name="T61" fmla="*/ 0 h 6979"/>
                  <a:gd name="T62" fmla="*/ 0 w 5663"/>
                  <a:gd name="T63" fmla="*/ 0 h 6979"/>
                  <a:gd name="T64" fmla="*/ 0 w 5663"/>
                  <a:gd name="T65" fmla="*/ 0 h 6979"/>
                  <a:gd name="T66" fmla="*/ 0 w 5663"/>
                  <a:gd name="T67" fmla="*/ 0 h 6979"/>
                  <a:gd name="T68" fmla="*/ 0 w 5663"/>
                  <a:gd name="T69" fmla="*/ 0 h 6979"/>
                  <a:gd name="T70" fmla="*/ 0 w 5663"/>
                  <a:gd name="T71" fmla="*/ 0 h 6979"/>
                  <a:gd name="T72" fmla="*/ 0 w 5663"/>
                  <a:gd name="T73" fmla="*/ 0 h 6979"/>
                  <a:gd name="T74" fmla="*/ 0 w 5663"/>
                  <a:gd name="T75" fmla="*/ 0 h 6979"/>
                  <a:gd name="T76" fmla="*/ 0 w 5663"/>
                  <a:gd name="T77" fmla="*/ 0 h 6979"/>
                  <a:gd name="T78" fmla="*/ 0 w 5663"/>
                  <a:gd name="T79" fmla="*/ 0 h 6979"/>
                  <a:gd name="T80" fmla="*/ 0 w 5663"/>
                  <a:gd name="T81" fmla="*/ 0 h 6979"/>
                  <a:gd name="T82" fmla="*/ 0 w 5663"/>
                  <a:gd name="T83" fmla="*/ 0 h 6979"/>
                  <a:gd name="T84" fmla="*/ 0 w 5663"/>
                  <a:gd name="T85" fmla="*/ 0 h 6979"/>
                  <a:gd name="T86" fmla="*/ 0 w 5663"/>
                  <a:gd name="T87" fmla="*/ 0 h 6979"/>
                  <a:gd name="T88" fmla="*/ 0 w 5663"/>
                  <a:gd name="T89" fmla="*/ 0 h 6979"/>
                  <a:gd name="T90" fmla="*/ 0 w 5663"/>
                  <a:gd name="T91" fmla="*/ 0 h 6979"/>
                  <a:gd name="T92" fmla="*/ 0 w 5663"/>
                  <a:gd name="T93" fmla="*/ 0 h 6979"/>
                  <a:gd name="T94" fmla="*/ 0 w 5663"/>
                  <a:gd name="T95" fmla="*/ 0 h 6979"/>
                  <a:gd name="T96" fmla="*/ 0 w 5663"/>
                  <a:gd name="T97" fmla="*/ 0 h 6979"/>
                  <a:gd name="T98" fmla="*/ 0 w 5663"/>
                  <a:gd name="T99" fmla="*/ 0 h 6979"/>
                  <a:gd name="T100" fmla="*/ 0 w 5663"/>
                  <a:gd name="T101" fmla="*/ 0 h 6979"/>
                  <a:gd name="T102" fmla="*/ 0 w 5663"/>
                  <a:gd name="T103" fmla="*/ 0 h 6979"/>
                  <a:gd name="T104" fmla="*/ 0 w 5663"/>
                  <a:gd name="T105" fmla="*/ 0 h 6979"/>
                  <a:gd name="T106" fmla="*/ 0 w 5663"/>
                  <a:gd name="T107" fmla="*/ 0 h 6979"/>
                  <a:gd name="T108" fmla="*/ 0 w 5663"/>
                  <a:gd name="T109" fmla="*/ 0 h 6979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w 5663"/>
                  <a:gd name="T166" fmla="*/ 0 h 6979"/>
                  <a:gd name="T167" fmla="*/ 5663 w 5663"/>
                  <a:gd name="T168" fmla="*/ 6979 h 6979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T165" t="T166" r="T167" b="T168"/>
                <a:pathLst>
                  <a:path w="5663" h="6979">
                    <a:moveTo>
                      <a:pt x="2541" y="3376"/>
                    </a:moveTo>
                    <a:lnTo>
                      <a:pt x="2432" y="3832"/>
                    </a:lnTo>
                    <a:lnTo>
                      <a:pt x="2411" y="3918"/>
                    </a:lnTo>
                    <a:lnTo>
                      <a:pt x="2404" y="3953"/>
                    </a:lnTo>
                    <a:lnTo>
                      <a:pt x="2398" y="3983"/>
                    </a:lnTo>
                    <a:lnTo>
                      <a:pt x="2394" y="4010"/>
                    </a:lnTo>
                    <a:lnTo>
                      <a:pt x="2391" y="4034"/>
                    </a:lnTo>
                    <a:lnTo>
                      <a:pt x="2389" y="4053"/>
                    </a:lnTo>
                    <a:lnTo>
                      <a:pt x="2389" y="4070"/>
                    </a:lnTo>
                    <a:lnTo>
                      <a:pt x="2389" y="4091"/>
                    </a:lnTo>
                    <a:lnTo>
                      <a:pt x="2390" y="4110"/>
                    </a:lnTo>
                    <a:lnTo>
                      <a:pt x="2392" y="4130"/>
                    </a:lnTo>
                    <a:lnTo>
                      <a:pt x="2395" y="4149"/>
                    </a:lnTo>
                    <a:lnTo>
                      <a:pt x="2399" y="4168"/>
                    </a:lnTo>
                    <a:lnTo>
                      <a:pt x="2403" y="4187"/>
                    </a:lnTo>
                    <a:lnTo>
                      <a:pt x="2408" y="4205"/>
                    </a:lnTo>
                    <a:lnTo>
                      <a:pt x="2415" y="4225"/>
                    </a:lnTo>
                    <a:lnTo>
                      <a:pt x="2422" y="4244"/>
                    </a:lnTo>
                    <a:lnTo>
                      <a:pt x="2430" y="4265"/>
                    </a:lnTo>
                    <a:lnTo>
                      <a:pt x="2439" y="4284"/>
                    </a:lnTo>
                    <a:lnTo>
                      <a:pt x="2448" y="4306"/>
                    </a:lnTo>
                    <a:lnTo>
                      <a:pt x="2471" y="4349"/>
                    </a:lnTo>
                    <a:lnTo>
                      <a:pt x="2497" y="4396"/>
                    </a:lnTo>
                    <a:lnTo>
                      <a:pt x="3789" y="6719"/>
                    </a:lnTo>
                    <a:lnTo>
                      <a:pt x="3810" y="6753"/>
                    </a:lnTo>
                    <a:lnTo>
                      <a:pt x="3829" y="6784"/>
                    </a:lnTo>
                    <a:lnTo>
                      <a:pt x="3850" y="6812"/>
                    </a:lnTo>
                    <a:lnTo>
                      <a:pt x="3870" y="6838"/>
                    </a:lnTo>
                    <a:lnTo>
                      <a:pt x="3891" y="6861"/>
                    </a:lnTo>
                    <a:lnTo>
                      <a:pt x="3913" y="6883"/>
                    </a:lnTo>
                    <a:lnTo>
                      <a:pt x="3925" y="6892"/>
                    </a:lnTo>
                    <a:lnTo>
                      <a:pt x="3936" y="6901"/>
                    </a:lnTo>
                    <a:lnTo>
                      <a:pt x="3948" y="6910"/>
                    </a:lnTo>
                    <a:lnTo>
                      <a:pt x="3960" y="6919"/>
                    </a:lnTo>
                    <a:lnTo>
                      <a:pt x="3974" y="6926"/>
                    </a:lnTo>
                    <a:lnTo>
                      <a:pt x="3987" y="6933"/>
                    </a:lnTo>
                    <a:lnTo>
                      <a:pt x="4001" y="6940"/>
                    </a:lnTo>
                    <a:lnTo>
                      <a:pt x="4016" y="6946"/>
                    </a:lnTo>
                    <a:lnTo>
                      <a:pt x="4031" y="6951"/>
                    </a:lnTo>
                    <a:lnTo>
                      <a:pt x="4046" y="6956"/>
                    </a:lnTo>
                    <a:lnTo>
                      <a:pt x="4063" y="6961"/>
                    </a:lnTo>
                    <a:lnTo>
                      <a:pt x="4080" y="6965"/>
                    </a:lnTo>
                    <a:lnTo>
                      <a:pt x="4116" y="6971"/>
                    </a:lnTo>
                    <a:lnTo>
                      <a:pt x="4156" y="6976"/>
                    </a:lnTo>
                    <a:lnTo>
                      <a:pt x="4199" y="6979"/>
                    </a:lnTo>
                    <a:lnTo>
                      <a:pt x="4246" y="6979"/>
                    </a:lnTo>
                    <a:lnTo>
                      <a:pt x="5429" y="6979"/>
                    </a:lnTo>
                    <a:lnTo>
                      <a:pt x="5458" y="6978"/>
                    </a:lnTo>
                    <a:lnTo>
                      <a:pt x="5472" y="6977"/>
                    </a:lnTo>
                    <a:lnTo>
                      <a:pt x="5487" y="6975"/>
                    </a:lnTo>
                    <a:lnTo>
                      <a:pt x="5501" y="6972"/>
                    </a:lnTo>
                    <a:lnTo>
                      <a:pt x="5515" y="6969"/>
                    </a:lnTo>
                    <a:lnTo>
                      <a:pt x="5530" y="6965"/>
                    </a:lnTo>
                    <a:lnTo>
                      <a:pt x="5543" y="6960"/>
                    </a:lnTo>
                    <a:lnTo>
                      <a:pt x="5556" y="6954"/>
                    </a:lnTo>
                    <a:lnTo>
                      <a:pt x="5570" y="6948"/>
                    </a:lnTo>
                    <a:lnTo>
                      <a:pt x="5582" y="6942"/>
                    </a:lnTo>
                    <a:lnTo>
                      <a:pt x="5593" y="6934"/>
                    </a:lnTo>
                    <a:lnTo>
                      <a:pt x="5604" y="6926"/>
                    </a:lnTo>
                    <a:lnTo>
                      <a:pt x="5615" y="6917"/>
                    </a:lnTo>
                    <a:lnTo>
                      <a:pt x="5624" y="6907"/>
                    </a:lnTo>
                    <a:lnTo>
                      <a:pt x="5633" y="6897"/>
                    </a:lnTo>
                    <a:lnTo>
                      <a:pt x="5640" y="6885"/>
                    </a:lnTo>
                    <a:lnTo>
                      <a:pt x="5647" y="6874"/>
                    </a:lnTo>
                    <a:lnTo>
                      <a:pt x="5652" y="6860"/>
                    </a:lnTo>
                    <a:lnTo>
                      <a:pt x="5657" y="6846"/>
                    </a:lnTo>
                    <a:lnTo>
                      <a:pt x="5660" y="6832"/>
                    </a:lnTo>
                    <a:lnTo>
                      <a:pt x="5662" y="6816"/>
                    </a:lnTo>
                    <a:lnTo>
                      <a:pt x="5663" y="6800"/>
                    </a:lnTo>
                    <a:lnTo>
                      <a:pt x="5662" y="6783"/>
                    </a:lnTo>
                    <a:lnTo>
                      <a:pt x="5659" y="6764"/>
                    </a:lnTo>
                    <a:lnTo>
                      <a:pt x="5654" y="6745"/>
                    </a:lnTo>
                    <a:lnTo>
                      <a:pt x="5648" y="6725"/>
                    </a:lnTo>
                    <a:lnTo>
                      <a:pt x="5641" y="6704"/>
                    </a:lnTo>
                    <a:lnTo>
                      <a:pt x="5632" y="6682"/>
                    </a:lnTo>
                    <a:lnTo>
                      <a:pt x="5621" y="6659"/>
                    </a:lnTo>
                    <a:lnTo>
                      <a:pt x="5607" y="6635"/>
                    </a:lnTo>
                    <a:lnTo>
                      <a:pt x="5592" y="6611"/>
                    </a:lnTo>
                    <a:lnTo>
                      <a:pt x="4006" y="3983"/>
                    </a:lnTo>
                    <a:lnTo>
                      <a:pt x="4056" y="3952"/>
                    </a:lnTo>
                    <a:lnTo>
                      <a:pt x="4107" y="3919"/>
                    </a:lnTo>
                    <a:lnTo>
                      <a:pt x="4158" y="3885"/>
                    </a:lnTo>
                    <a:lnTo>
                      <a:pt x="4208" y="3851"/>
                    </a:lnTo>
                    <a:lnTo>
                      <a:pt x="4258" y="3814"/>
                    </a:lnTo>
                    <a:lnTo>
                      <a:pt x="4308" y="3777"/>
                    </a:lnTo>
                    <a:lnTo>
                      <a:pt x="4358" y="3738"/>
                    </a:lnTo>
                    <a:lnTo>
                      <a:pt x="4407" y="3698"/>
                    </a:lnTo>
                    <a:lnTo>
                      <a:pt x="4456" y="3656"/>
                    </a:lnTo>
                    <a:lnTo>
                      <a:pt x="4505" y="3613"/>
                    </a:lnTo>
                    <a:lnTo>
                      <a:pt x="4552" y="3569"/>
                    </a:lnTo>
                    <a:lnTo>
                      <a:pt x="4598" y="3522"/>
                    </a:lnTo>
                    <a:lnTo>
                      <a:pt x="4643" y="3474"/>
                    </a:lnTo>
                    <a:lnTo>
                      <a:pt x="4687" y="3425"/>
                    </a:lnTo>
                    <a:lnTo>
                      <a:pt x="4730" y="3373"/>
                    </a:lnTo>
                    <a:lnTo>
                      <a:pt x="4750" y="3346"/>
                    </a:lnTo>
                    <a:lnTo>
                      <a:pt x="4771" y="3319"/>
                    </a:lnTo>
                    <a:lnTo>
                      <a:pt x="4791" y="3291"/>
                    </a:lnTo>
                    <a:lnTo>
                      <a:pt x="4810" y="3262"/>
                    </a:lnTo>
                    <a:lnTo>
                      <a:pt x="4830" y="3234"/>
                    </a:lnTo>
                    <a:lnTo>
                      <a:pt x="4848" y="3204"/>
                    </a:lnTo>
                    <a:lnTo>
                      <a:pt x="4867" y="3174"/>
                    </a:lnTo>
                    <a:lnTo>
                      <a:pt x="4885" y="3144"/>
                    </a:lnTo>
                    <a:lnTo>
                      <a:pt x="4903" y="3113"/>
                    </a:lnTo>
                    <a:lnTo>
                      <a:pt x="4919" y="3081"/>
                    </a:lnTo>
                    <a:lnTo>
                      <a:pt x="4935" y="3049"/>
                    </a:lnTo>
                    <a:lnTo>
                      <a:pt x="4952" y="3016"/>
                    </a:lnTo>
                    <a:lnTo>
                      <a:pt x="4967" y="2982"/>
                    </a:lnTo>
                    <a:lnTo>
                      <a:pt x="4981" y="2948"/>
                    </a:lnTo>
                    <a:lnTo>
                      <a:pt x="4996" y="2914"/>
                    </a:lnTo>
                    <a:lnTo>
                      <a:pt x="5009" y="2878"/>
                    </a:lnTo>
                    <a:lnTo>
                      <a:pt x="5022" y="2842"/>
                    </a:lnTo>
                    <a:lnTo>
                      <a:pt x="5035" y="2805"/>
                    </a:lnTo>
                    <a:lnTo>
                      <a:pt x="5046" y="2767"/>
                    </a:lnTo>
                    <a:lnTo>
                      <a:pt x="5057" y="2730"/>
                    </a:lnTo>
                    <a:lnTo>
                      <a:pt x="5067" y="2691"/>
                    </a:lnTo>
                    <a:lnTo>
                      <a:pt x="5077" y="2651"/>
                    </a:lnTo>
                    <a:lnTo>
                      <a:pt x="5087" y="2611"/>
                    </a:lnTo>
                    <a:lnTo>
                      <a:pt x="5095" y="2570"/>
                    </a:lnTo>
                    <a:lnTo>
                      <a:pt x="5102" y="2528"/>
                    </a:lnTo>
                    <a:lnTo>
                      <a:pt x="5109" y="2485"/>
                    </a:lnTo>
                    <a:lnTo>
                      <a:pt x="5115" y="2442"/>
                    </a:lnTo>
                    <a:lnTo>
                      <a:pt x="5120" y="2398"/>
                    </a:lnTo>
                    <a:lnTo>
                      <a:pt x="5126" y="2353"/>
                    </a:lnTo>
                    <a:lnTo>
                      <a:pt x="5130" y="2307"/>
                    </a:lnTo>
                    <a:lnTo>
                      <a:pt x="5132" y="2261"/>
                    </a:lnTo>
                    <a:lnTo>
                      <a:pt x="5135" y="2213"/>
                    </a:lnTo>
                    <a:lnTo>
                      <a:pt x="5136" y="2165"/>
                    </a:lnTo>
                    <a:lnTo>
                      <a:pt x="5136" y="2116"/>
                    </a:lnTo>
                    <a:lnTo>
                      <a:pt x="5136" y="2054"/>
                    </a:lnTo>
                    <a:lnTo>
                      <a:pt x="5134" y="1991"/>
                    </a:lnTo>
                    <a:lnTo>
                      <a:pt x="5131" y="1930"/>
                    </a:lnTo>
                    <a:lnTo>
                      <a:pt x="5127" y="1870"/>
                    </a:lnTo>
                    <a:lnTo>
                      <a:pt x="5122" y="1809"/>
                    </a:lnTo>
                    <a:lnTo>
                      <a:pt x="5116" y="1751"/>
                    </a:lnTo>
                    <a:lnTo>
                      <a:pt x="5108" y="1693"/>
                    </a:lnTo>
                    <a:lnTo>
                      <a:pt x="5100" y="1636"/>
                    </a:lnTo>
                    <a:lnTo>
                      <a:pt x="5091" y="1580"/>
                    </a:lnTo>
                    <a:lnTo>
                      <a:pt x="5080" y="1525"/>
                    </a:lnTo>
                    <a:lnTo>
                      <a:pt x="5068" y="1471"/>
                    </a:lnTo>
                    <a:lnTo>
                      <a:pt x="5055" y="1417"/>
                    </a:lnTo>
                    <a:lnTo>
                      <a:pt x="5041" y="1365"/>
                    </a:lnTo>
                    <a:lnTo>
                      <a:pt x="5025" y="1313"/>
                    </a:lnTo>
                    <a:lnTo>
                      <a:pt x="5009" y="1263"/>
                    </a:lnTo>
                    <a:lnTo>
                      <a:pt x="4992" y="1213"/>
                    </a:lnTo>
                    <a:lnTo>
                      <a:pt x="4972" y="1165"/>
                    </a:lnTo>
                    <a:lnTo>
                      <a:pt x="4953" y="1117"/>
                    </a:lnTo>
                    <a:lnTo>
                      <a:pt x="4931" y="1070"/>
                    </a:lnTo>
                    <a:lnTo>
                      <a:pt x="4909" y="1025"/>
                    </a:lnTo>
                    <a:lnTo>
                      <a:pt x="4885" y="980"/>
                    </a:lnTo>
                    <a:lnTo>
                      <a:pt x="4861" y="936"/>
                    </a:lnTo>
                    <a:lnTo>
                      <a:pt x="4834" y="893"/>
                    </a:lnTo>
                    <a:lnTo>
                      <a:pt x="4807" y="851"/>
                    </a:lnTo>
                    <a:lnTo>
                      <a:pt x="4779" y="809"/>
                    </a:lnTo>
                    <a:lnTo>
                      <a:pt x="4749" y="769"/>
                    </a:lnTo>
                    <a:lnTo>
                      <a:pt x="4718" y="730"/>
                    </a:lnTo>
                    <a:lnTo>
                      <a:pt x="4687" y="692"/>
                    </a:lnTo>
                    <a:lnTo>
                      <a:pt x="4654" y="655"/>
                    </a:lnTo>
                    <a:lnTo>
                      <a:pt x="4619" y="619"/>
                    </a:lnTo>
                    <a:lnTo>
                      <a:pt x="4583" y="584"/>
                    </a:lnTo>
                    <a:lnTo>
                      <a:pt x="4547" y="549"/>
                    </a:lnTo>
                    <a:lnTo>
                      <a:pt x="4509" y="516"/>
                    </a:lnTo>
                    <a:lnTo>
                      <a:pt x="4470" y="484"/>
                    </a:lnTo>
                    <a:lnTo>
                      <a:pt x="4429" y="453"/>
                    </a:lnTo>
                    <a:lnTo>
                      <a:pt x="4387" y="422"/>
                    </a:lnTo>
                    <a:lnTo>
                      <a:pt x="4344" y="394"/>
                    </a:lnTo>
                    <a:lnTo>
                      <a:pt x="4300" y="365"/>
                    </a:lnTo>
                    <a:lnTo>
                      <a:pt x="4255" y="338"/>
                    </a:lnTo>
                    <a:lnTo>
                      <a:pt x="4208" y="312"/>
                    </a:lnTo>
                    <a:lnTo>
                      <a:pt x="4160" y="286"/>
                    </a:lnTo>
                    <a:lnTo>
                      <a:pt x="4111" y="263"/>
                    </a:lnTo>
                    <a:lnTo>
                      <a:pt x="4061" y="239"/>
                    </a:lnTo>
                    <a:lnTo>
                      <a:pt x="4008" y="218"/>
                    </a:lnTo>
                    <a:lnTo>
                      <a:pt x="3956" y="196"/>
                    </a:lnTo>
                    <a:lnTo>
                      <a:pt x="3902" y="176"/>
                    </a:lnTo>
                    <a:lnTo>
                      <a:pt x="3846" y="158"/>
                    </a:lnTo>
                    <a:lnTo>
                      <a:pt x="3789" y="140"/>
                    </a:lnTo>
                    <a:lnTo>
                      <a:pt x="3731" y="123"/>
                    </a:lnTo>
                    <a:lnTo>
                      <a:pt x="3672" y="107"/>
                    </a:lnTo>
                    <a:lnTo>
                      <a:pt x="3611" y="92"/>
                    </a:lnTo>
                    <a:lnTo>
                      <a:pt x="3549" y="79"/>
                    </a:lnTo>
                    <a:lnTo>
                      <a:pt x="3486" y="66"/>
                    </a:lnTo>
                    <a:lnTo>
                      <a:pt x="3421" y="54"/>
                    </a:lnTo>
                    <a:lnTo>
                      <a:pt x="3356" y="44"/>
                    </a:lnTo>
                    <a:lnTo>
                      <a:pt x="3288" y="35"/>
                    </a:lnTo>
                    <a:lnTo>
                      <a:pt x="3220" y="27"/>
                    </a:lnTo>
                    <a:lnTo>
                      <a:pt x="3150" y="19"/>
                    </a:lnTo>
                    <a:lnTo>
                      <a:pt x="3078" y="13"/>
                    </a:lnTo>
                    <a:lnTo>
                      <a:pt x="3007" y="8"/>
                    </a:lnTo>
                    <a:lnTo>
                      <a:pt x="2933" y="5"/>
                    </a:lnTo>
                    <a:lnTo>
                      <a:pt x="2857" y="2"/>
                    </a:lnTo>
                    <a:lnTo>
                      <a:pt x="2782" y="0"/>
                    </a:lnTo>
                    <a:lnTo>
                      <a:pt x="2704" y="0"/>
                    </a:lnTo>
                    <a:lnTo>
                      <a:pt x="283" y="0"/>
                    </a:lnTo>
                    <a:lnTo>
                      <a:pt x="244" y="1"/>
                    </a:lnTo>
                    <a:lnTo>
                      <a:pt x="208" y="3"/>
                    </a:lnTo>
                    <a:lnTo>
                      <a:pt x="191" y="5"/>
                    </a:lnTo>
                    <a:lnTo>
                      <a:pt x="176" y="8"/>
                    </a:lnTo>
                    <a:lnTo>
                      <a:pt x="161" y="11"/>
                    </a:lnTo>
                    <a:lnTo>
                      <a:pt x="146" y="15"/>
                    </a:lnTo>
                    <a:lnTo>
                      <a:pt x="133" y="19"/>
                    </a:lnTo>
                    <a:lnTo>
                      <a:pt x="121" y="24"/>
                    </a:lnTo>
                    <a:lnTo>
                      <a:pt x="109" y="30"/>
                    </a:lnTo>
                    <a:lnTo>
                      <a:pt x="97" y="35"/>
                    </a:lnTo>
                    <a:lnTo>
                      <a:pt x="87" y="42"/>
                    </a:lnTo>
                    <a:lnTo>
                      <a:pt x="77" y="49"/>
                    </a:lnTo>
                    <a:lnTo>
                      <a:pt x="68" y="56"/>
                    </a:lnTo>
                    <a:lnTo>
                      <a:pt x="59" y="64"/>
                    </a:lnTo>
                    <a:lnTo>
                      <a:pt x="51" y="74"/>
                    </a:lnTo>
                    <a:lnTo>
                      <a:pt x="44" y="84"/>
                    </a:lnTo>
                    <a:lnTo>
                      <a:pt x="38" y="94"/>
                    </a:lnTo>
                    <a:lnTo>
                      <a:pt x="32" y="104"/>
                    </a:lnTo>
                    <a:lnTo>
                      <a:pt x="27" y="117"/>
                    </a:lnTo>
                    <a:lnTo>
                      <a:pt x="22" y="129"/>
                    </a:lnTo>
                    <a:lnTo>
                      <a:pt x="18" y="142"/>
                    </a:lnTo>
                    <a:lnTo>
                      <a:pt x="13" y="155"/>
                    </a:lnTo>
                    <a:lnTo>
                      <a:pt x="10" y="170"/>
                    </a:lnTo>
                    <a:lnTo>
                      <a:pt x="7" y="185"/>
                    </a:lnTo>
                    <a:lnTo>
                      <a:pt x="3" y="218"/>
                    </a:lnTo>
                    <a:lnTo>
                      <a:pt x="0" y="254"/>
                    </a:lnTo>
                    <a:lnTo>
                      <a:pt x="0" y="293"/>
                    </a:lnTo>
                    <a:lnTo>
                      <a:pt x="0" y="6686"/>
                    </a:lnTo>
                    <a:lnTo>
                      <a:pt x="0" y="6725"/>
                    </a:lnTo>
                    <a:lnTo>
                      <a:pt x="3" y="6761"/>
                    </a:lnTo>
                    <a:lnTo>
                      <a:pt x="7" y="6794"/>
                    </a:lnTo>
                    <a:lnTo>
                      <a:pt x="10" y="6809"/>
                    </a:lnTo>
                    <a:lnTo>
                      <a:pt x="13" y="6824"/>
                    </a:lnTo>
                    <a:lnTo>
                      <a:pt x="18" y="6838"/>
                    </a:lnTo>
                    <a:lnTo>
                      <a:pt x="22" y="6851"/>
                    </a:lnTo>
                    <a:lnTo>
                      <a:pt x="27" y="6863"/>
                    </a:lnTo>
                    <a:lnTo>
                      <a:pt x="32" y="6875"/>
                    </a:lnTo>
                    <a:lnTo>
                      <a:pt x="38" y="6886"/>
                    </a:lnTo>
                    <a:lnTo>
                      <a:pt x="44" y="6896"/>
                    </a:lnTo>
                    <a:lnTo>
                      <a:pt x="51" y="6905"/>
                    </a:lnTo>
                    <a:lnTo>
                      <a:pt x="59" y="6915"/>
                    </a:lnTo>
                    <a:lnTo>
                      <a:pt x="68" y="6923"/>
                    </a:lnTo>
                    <a:lnTo>
                      <a:pt x="77" y="6931"/>
                    </a:lnTo>
                    <a:lnTo>
                      <a:pt x="87" y="6937"/>
                    </a:lnTo>
                    <a:lnTo>
                      <a:pt x="97" y="6944"/>
                    </a:lnTo>
                    <a:lnTo>
                      <a:pt x="109" y="6950"/>
                    </a:lnTo>
                    <a:lnTo>
                      <a:pt x="121" y="6955"/>
                    </a:lnTo>
                    <a:lnTo>
                      <a:pt x="133" y="6960"/>
                    </a:lnTo>
                    <a:lnTo>
                      <a:pt x="146" y="6965"/>
                    </a:lnTo>
                    <a:lnTo>
                      <a:pt x="161" y="6968"/>
                    </a:lnTo>
                    <a:lnTo>
                      <a:pt x="176" y="6971"/>
                    </a:lnTo>
                    <a:lnTo>
                      <a:pt x="191" y="6974"/>
                    </a:lnTo>
                    <a:lnTo>
                      <a:pt x="208" y="6976"/>
                    </a:lnTo>
                    <a:lnTo>
                      <a:pt x="244" y="6979"/>
                    </a:lnTo>
                    <a:lnTo>
                      <a:pt x="283" y="6979"/>
                    </a:lnTo>
                    <a:lnTo>
                      <a:pt x="1281" y="6979"/>
                    </a:lnTo>
                    <a:lnTo>
                      <a:pt x="1320" y="6979"/>
                    </a:lnTo>
                    <a:lnTo>
                      <a:pt x="1356" y="6976"/>
                    </a:lnTo>
                    <a:lnTo>
                      <a:pt x="1372" y="6974"/>
                    </a:lnTo>
                    <a:lnTo>
                      <a:pt x="1388" y="6971"/>
                    </a:lnTo>
                    <a:lnTo>
                      <a:pt x="1403" y="6968"/>
                    </a:lnTo>
                    <a:lnTo>
                      <a:pt x="1417" y="6965"/>
                    </a:lnTo>
                    <a:lnTo>
                      <a:pt x="1430" y="6960"/>
                    </a:lnTo>
                    <a:lnTo>
                      <a:pt x="1443" y="6955"/>
                    </a:lnTo>
                    <a:lnTo>
                      <a:pt x="1455" y="6950"/>
                    </a:lnTo>
                    <a:lnTo>
                      <a:pt x="1466" y="6944"/>
                    </a:lnTo>
                    <a:lnTo>
                      <a:pt x="1476" y="6937"/>
                    </a:lnTo>
                    <a:lnTo>
                      <a:pt x="1487" y="6931"/>
                    </a:lnTo>
                    <a:lnTo>
                      <a:pt x="1496" y="6923"/>
                    </a:lnTo>
                    <a:lnTo>
                      <a:pt x="1504" y="6915"/>
                    </a:lnTo>
                    <a:lnTo>
                      <a:pt x="1512" y="6905"/>
                    </a:lnTo>
                    <a:lnTo>
                      <a:pt x="1519" y="6896"/>
                    </a:lnTo>
                    <a:lnTo>
                      <a:pt x="1526" y="6886"/>
                    </a:lnTo>
                    <a:lnTo>
                      <a:pt x="1532" y="6875"/>
                    </a:lnTo>
                    <a:lnTo>
                      <a:pt x="1537" y="6863"/>
                    </a:lnTo>
                    <a:lnTo>
                      <a:pt x="1542" y="6851"/>
                    </a:lnTo>
                    <a:lnTo>
                      <a:pt x="1546" y="6838"/>
                    </a:lnTo>
                    <a:lnTo>
                      <a:pt x="1550" y="6824"/>
                    </a:lnTo>
                    <a:lnTo>
                      <a:pt x="1553" y="6809"/>
                    </a:lnTo>
                    <a:lnTo>
                      <a:pt x="1556" y="6794"/>
                    </a:lnTo>
                    <a:lnTo>
                      <a:pt x="1560" y="6761"/>
                    </a:lnTo>
                    <a:lnTo>
                      <a:pt x="1563" y="6725"/>
                    </a:lnTo>
                    <a:lnTo>
                      <a:pt x="1563" y="6686"/>
                    </a:lnTo>
                    <a:lnTo>
                      <a:pt x="1563" y="1292"/>
                    </a:lnTo>
                    <a:lnTo>
                      <a:pt x="2596" y="1292"/>
                    </a:lnTo>
                    <a:lnTo>
                      <a:pt x="2655" y="1293"/>
                    </a:lnTo>
                    <a:lnTo>
                      <a:pt x="2713" y="1295"/>
                    </a:lnTo>
                    <a:lnTo>
                      <a:pt x="2770" y="1298"/>
                    </a:lnTo>
                    <a:lnTo>
                      <a:pt x="2824" y="1303"/>
                    </a:lnTo>
                    <a:lnTo>
                      <a:pt x="2876" y="1309"/>
                    </a:lnTo>
                    <a:lnTo>
                      <a:pt x="2926" y="1317"/>
                    </a:lnTo>
                    <a:lnTo>
                      <a:pt x="2974" y="1327"/>
                    </a:lnTo>
                    <a:lnTo>
                      <a:pt x="3021" y="1339"/>
                    </a:lnTo>
                    <a:lnTo>
                      <a:pt x="3065" y="1351"/>
                    </a:lnTo>
                    <a:lnTo>
                      <a:pt x="3108" y="1365"/>
                    </a:lnTo>
                    <a:lnTo>
                      <a:pt x="3148" y="1382"/>
                    </a:lnTo>
                    <a:lnTo>
                      <a:pt x="3187" y="1399"/>
                    </a:lnTo>
                    <a:lnTo>
                      <a:pt x="3224" y="1419"/>
                    </a:lnTo>
                    <a:lnTo>
                      <a:pt x="3241" y="1429"/>
                    </a:lnTo>
                    <a:lnTo>
                      <a:pt x="3259" y="1440"/>
                    </a:lnTo>
                    <a:lnTo>
                      <a:pt x="3275" y="1451"/>
                    </a:lnTo>
                    <a:lnTo>
                      <a:pt x="3291" y="1462"/>
                    </a:lnTo>
                    <a:lnTo>
                      <a:pt x="3308" y="1475"/>
                    </a:lnTo>
                    <a:lnTo>
                      <a:pt x="3323" y="1487"/>
                    </a:lnTo>
                    <a:lnTo>
                      <a:pt x="3337" y="1500"/>
                    </a:lnTo>
                    <a:lnTo>
                      <a:pt x="3352" y="1514"/>
                    </a:lnTo>
                    <a:lnTo>
                      <a:pt x="3366" y="1527"/>
                    </a:lnTo>
                    <a:lnTo>
                      <a:pt x="3379" y="1541"/>
                    </a:lnTo>
                    <a:lnTo>
                      <a:pt x="3392" y="1557"/>
                    </a:lnTo>
                    <a:lnTo>
                      <a:pt x="3404" y="1572"/>
                    </a:lnTo>
                    <a:lnTo>
                      <a:pt x="3416" y="1587"/>
                    </a:lnTo>
                    <a:lnTo>
                      <a:pt x="3427" y="1604"/>
                    </a:lnTo>
                    <a:lnTo>
                      <a:pt x="3439" y="1620"/>
                    </a:lnTo>
                    <a:lnTo>
                      <a:pt x="3449" y="1637"/>
                    </a:lnTo>
                    <a:lnTo>
                      <a:pt x="3459" y="1655"/>
                    </a:lnTo>
                    <a:lnTo>
                      <a:pt x="3468" y="1672"/>
                    </a:lnTo>
                    <a:lnTo>
                      <a:pt x="3477" y="1692"/>
                    </a:lnTo>
                    <a:lnTo>
                      <a:pt x="3487" y="1710"/>
                    </a:lnTo>
                    <a:lnTo>
                      <a:pt x="3495" y="1729"/>
                    </a:lnTo>
                    <a:lnTo>
                      <a:pt x="3502" y="1750"/>
                    </a:lnTo>
                    <a:lnTo>
                      <a:pt x="3516" y="1791"/>
                    </a:lnTo>
                    <a:lnTo>
                      <a:pt x="3529" y="1835"/>
                    </a:lnTo>
                    <a:lnTo>
                      <a:pt x="3538" y="1880"/>
                    </a:lnTo>
                    <a:lnTo>
                      <a:pt x="3547" y="1928"/>
                    </a:lnTo>
                    <a:lnTo>
                      <a:pt x="3553" y="1977"/>
                    </a:lnTo>
                    <a:lnTo>
                      <a:pt x="3557" y="2029"/>
                    </a:lnTo>
                    <a:lnTo>
                      <a:pt x="3560" y="2082"/>
                    </a:lnTo>
                    <a:lnTo>
                      <a:pt x="3561" y="2138"/>
                    </a:lnTo>
                    <a:lnTo>
                      <a:pt x="3560" y="2190"/>
                    </a:lnTo>
                    <a:lnTo>
                      <a:pt x="3558" y="2238"/>
                    </a:lnTo>
                    <a:lnTo>
                      <a:pt x="3555" y="2285"/>
                    </a:lnTo>
                    <a:lnTo>
                      <a:pt x="3550" y="2329"/>
                    </a:lnTo>
                    <a:lnTo>
                      <a:pt x="3544" y="2372"/>
                    </a:lnTo>
                    <a:lnTo>
                      <a:pt x="3537" y="2412"/>
                    </a:lnTo>
                    <a:lnTo>
                      <a:pt x="3529" y="2450"/>
                    </a:lnTo>
                    <a:lnTo>
                      <a:pt x="3518" y="2487"/>
                    </a:lnTo>
                    <a:lnTo>
                      <a:pt x="3508" y="2522"/>
                    </a:lnTo>
                    <a:lnTo>
                      <a:pt x="3496" y="2556"/>
                    </a:lnTo>
                    <a:lnTo>
                      <a:pt x="3483" y="2587"/>
                    </a:lnTo>
                    <a:lnTo>
                      <a:pt x="3469" y="2617"/>
                    </a:lnTo>
                    <a:lnTo>
                      <a:pt x="3455" y="2646"/>
                    </a:lnTo>
                    <a:lnTo>
                      <a:pt x="3439" y="2673"/>
                    </a:lnTo>
                    <a:lnTo>
                      <a:pt x="3422" y="2699"/>
                    </a:lnTo>
                    <a:lnTo>
                      <a:pt x="3406" y="2723"/>
                    </a:lnTo>
                    <a:lnTo>
                      <a:pt x="3387" y="2746"/>
                    </a:lnTo>
                    <a:lnTo>
                      <a:pt x="3369" y="2767"/>
                    </a:lnTo>
                    <a:lnTo>
                      <a:pt x="3350" y="2789"/>
                    </a:lnTo>
                    <a:lnTo>
                      <a:pt x="3330" y="2808"/>
                    </a:lnTo>
                    <a:lnTo>
                      <a:pt x="3310" y="2827"/>
                    </a:lnTo>
                    <a:lnTo>
                      <a:pt x="3288" y="2844"/>
                    </a:lnTo>
                    <a:lnTo>
                      <a:pt x="3267" y="2861"/>
                    </a:lnTo>
                    <a:lnTo>
                      <a:pt x="3245" y="2876"/>
                    </a:lnTo>
                    <a:lnTo>
                      <a:pt x="3224" y="2890"/>
                    </a:lnTo>
                    <a:lnTo>
                      <a:pt x="3201" y="2905"/>
                    </a:lnTo>
                    <a:lnTo>
                      <a:pt x="3178" y="2917"/>
                    </a:lnTo>
                    <a:lnTo>
                      <a:pt x="3155" y="2930"/>
                    </a:lnTo>
                    <a:lnTo>
                      <a:pt x="3109" y="2953"/>
                    </a:lnTo>
                    <a:lnTo>
                      <a:pt x="3062" y="2974"/>
                    </a:lnTo>
                    <a:lnTo>
                      <a:pt x="3033" y="2985"/>
                    </a:lnTo>
                    <a:lnTo>
                      <a:pt x="3006" y="2996"/>
                    </a:lnTo>
                    <a:lnTo>
                      <a:pt x="2979" y="3005"/>
                    </a:lnTo>
                    <a:lnTo>
                      <a:pt x="2954" y="3012"/>
                    </a:lnTo>
                    <a:lnTo>
                      <a:pt x="2906" y="3024"/>
                    </a:lnTo>
                    <a:lnTo>
                      <a:pt x="2862" y="3033"/>
                    </a:lnTo>
                    <a:lnTo>
                      <a:pt x="2822" y="3042"/>
                    </a:lnTo>
                    <a:lnTo>
                      <a:pt x="2785" y="3050"/>
                    </a:lnTo>
                    <a:lnTo>
                      <a:pt x="2751" y="3058"/>
                    </a:lnTo>
                    <a:lnTo>
                      <a:pt x="2735" y="3063"/>
                    </a:lnTo>
                    <a:lnTo>
                      <a:pt x="2720" y="3069"/>
                    </a:lnTo>
                    <a:lnTo>
                      <a:pt x="2706" y="3075"/>
                    </a:lnTo>
                    <a:lnTo>
                      <a:pt x="2692" y="3083"/>
                    </a:lnTo>
                    <a:lnTo>
                      <a:pt x="2678" y="3092"/>
                    </a:lnTo>
                    <a:lnTo>
                      <a:pt x="2666" y="3102"/>
                    </a:lnTo>
                    <a:lnTo>
                      <a:pt x="2654" y="3113"/>
                    </a:lnTo>
                    <a:lnTo>
                      <a:pt x="2642" y="3126"/>
                    </a:lnTo>
                    <a:lnTo>
                      <a:pt x="2630" y="3141"/>
                    </a:lnTo>
                    <a:lnTo>
                      <a:pt x="2619" y="3157"/>
                    </a:lnTo>
                    <a:lnTo>
                      <a:pt x="2609" y="3176"/>
                    </a:lnTo>
                    <a:lnTo>
                      <a:pt x="2599" y="3197"/>
                    </a:lnTo>
                    <a:lnTo>
                      <a:pt x="2588" y="3219"/>
                    </a:lnTo>
                    <a:lnTo>
                      <a:pt x="2578" y="3245"/>
                    </a:lnTo>
                    <a:lnTo>
                      <a:pt x="2569" y="3274"/>
                    </a:lnTo>
                    <a:lnTo>
                      <a:pt x="2560" y="3304"/>
                    </a:lnTo>
                    <a:lnTo>
                      <a:pt x="2551" y="3339"/>
                    </a:lnTo>
                    <a:lnTo>
                      <a:pt x="2541" y="337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31771" name="Freeform 8"/>
              <p:cNvSpPr>
                <a:spLocks noChangeAspect="1"/>
              </p:cNvSpPr>
              <p:nvPr/>
            </p:nvSpPr>
            <p:spPr bwMode="auto">
              <a:xfrm>
                <a:off x="527" y="3412"/>
                <a:ext cx="140" cy="169"/>
              </a:xfrm>
              <a:custGeom>
                <a:avLst/>
                <a:gdLst>
                  <a:gd name="T0" fmla="*/ 0 w 5820"/>
                  <a:gd name="T1" fmla="*/ 0 h 6979"/>
                  <a:gd name="T2" fmla="*/ 0 w 5820"/>
                  <a:gd name="T3" fmla="*/ 0 h 6979"/>
                  <a:gd name="T4" fmla="*/ 0 w 5820"/>
                  <a:gd name="T5" fmla="*/ 0 h 6979"/>
                  <a:gd name="T6" fmla="*/ 0 w 5820"/>
                  <a:gd name="T7" fmla="*/ 0 h 6979"/>
                  <a:gd name="T8" fmla="*/ 0 w 5820"/>
                  <a:gd name="T9" fmla="*/ 0 h 6979"/>
                  <a:gd name="T10" fmla="*/ 0 w 5820"/>
                  <a:gd name="T11" fmla="*/ 0 h 6979"/>
                  <a:gd name="T12" fmla="*/ 0 w 5820"/>
                  <a:gd name="T13" fmla="*/ 0 h 6979"/>
                  <a:gd name="T14" fmla="*/ 0 w 5820"/>
                  <a:gd name="T15" fmla="*/ 0 h 6979"/>
                  <a:gd name="T16" fmla="*/ 0 w 5820"/>
                  <a:gd name="T17" fmla="*/ 0 h 6979"/>
                  <a:gd name="T18" fmla="*/ 0 w 5820"/>
                  <a:gd name="T19" fmla="*/ 0 h 6979"/>
                  <a:gd name="T20" fmla="*/ 0 w 5820"/>
                  <a:gd name="T21" fmla="*/ 0 h 6979"/>
                  <a:gd name="T22" fmla="*/ 0 w 5820"/>
                  <a:gd name="T23" fmla="*/ 0 h 6979"/>
                  <a:gd name="T24" fmla="*/ 0 w 5820"/>
                  <a:gd name="T25" fmla="*/ 0 h 6979"/>
                  <a:gd name="T26" fmla="*/ 0 w 5820"/>
                  <a:gd name="T27" fmla="*/ 0 h 6979"/>
                  <a:gd name="T28" fmla="*/ 0 w 5820"/>
                  <a:gd name="T29" fmla="*/ 0 h 6979"/>
                  <a:gd name="T30" fmla="*/ 0 w 5820"/>
                  <a:gd name="T31" fmla="*/ 0 h 6979"/>
                  <a:gd name="T32" fmla="*/ 0 w 5820"/>
                  <a:gd name="T33" fmla="*/ 0 h 6979"/>
                  <a:gd name="T34" fmla="*/ 0 w 5820"/>
                  <a:gd name="T35" fmla="*/ 0 h 6979"/>
                  <a:gd name="T36" fmla="*/ 0 w 5820"/>
                  <a:gd name="T37" fmla="*/ 0 h 6979"/>
                  <a:gd name="T38" fmla="*/ 0 w 5820"/>
                  <a:gd name="T39" fmla="*/ 0 h 6979"/>
                  <a:gd name="T40" fmla="*/ 0 w 5820"/>
                  <a:gd name="T41" fmla="*/ 0 h 6979"/>
                  <a:gd name="T42" fmla="*/ 0 w 5820"/>
                  <a:gd name="T43" fmla="*/ 0 h 6979"/>
                  <a:gd name="T44" fmla="*/ 0 w 5820"/>
                  <a:gd name="T45" fmla="*/ 0 h 6979"/>
                  <a:gd name="T46" fmla="*/ 0 w 5820"/>
                  <a:gd name="T47" fmla="*/ 0 h 6979"/>
                  <a:gd name="T48" fmla="*/ 0 w 5820"/>
                  <a:gd name="T49" fmla="*/ 0 h 6979"/>
                  <a:gd name="T50" fmla="*/ 0 w 5820"/>
                  <a:gd name="T51" fmla="*/ 0 h 6979"/>
                  <a:gd name="T52" fmla="*/ 0 w 5820"/>
                  <a:gd name="T53" fmla="*/ 0 h 6979"/>
                  <a:gd name="T54" fmla="*/ 0 w 5820"/>
                  <a:gd name="T55" fmla="*/ 0 h 6979"/>
                  <a:gd name="T56" fmla="*/ 0 w 5820"/>
                  <a:gd name="T57" fmla="*/ 0 h 6979"/>
                  <a:gd name="T58" fmla="*/ 0 w 5820"/>
                  <a:gd name="T59" fmla="*/ 0 h 6979"/>
                  <a:gd name="T60" fmla="*/ 0 w 5820"/>
                  <a:gd name="T61" fmla="*/ 0 h 6979"/>
                  <a:gd name="T62" fmla="*/ 0 w 5820"/>
                  <a:gd name="T63" fmla="*/ 0 h 6979"/>
                  <a:gd name="T64" fmla="*/ 0 w 5820"/>
                  <a:gd name="T65" fmla="*/ 0 h 6979"/>
                  <a:gd name="T66" fmla="*/ 0 w 5820"/>
                  <a:gd name="T67" fmla="*/ 0 h 6979"/>
                  <a:gd name="T68" fmla="*/ 0 w 5820"/>
                  <a:gd name="T69" fmla="*/ 0 h 6979"/>
                  <a:gd name="T70" fmla="*/ 0 w 5820"/>
                  <a:gd name="T71" fmla="*/ 0 h 6979"/>
                  <a:gd name="T72" fmla="*/ 0 w 5820"/>
                  <a:gd name="T73" fmla="*/ 0 h 6979"/>
                  <a:gd name="T74" fmla="*/ 0 w 5820"/>
                  <a:gd name="T75" fmla="*/ 0 h 6979"/>
                  <a:gd name="T76" fmla="*/ 0 w 5820"/>
                  <a:gd name="T77" fmla="*/ 0 h 6979"/>
                  <a:gd name="T78" fmla="*/ 0 w 5820"/>
                  <a:gd name="T79" fmla="*/ 0 h 6979"/>
                  <a:gd name="T80" fmla="*/ 0 w 5820"/>
                  <a:gd name="T81" fmla="*/ 0 h 6979"/>
                  <a:gd name="T82" fmla="*/ 0 w 5820"/>
                  <a:gd name="T83" fmla="*/ 0 h 6979"/>
                  <a:gd name="T84" fmla="*/ 0 w 5820"/>
                  <a:gd name="T85" fmla="*/ 0 h 6979"/>
                  <a:gd name="T86" fmla="*/ 0 w 5820"/>
                  <a:gd name="T87" fmla="*/ 0 h 6979"/>
                  <a:gd name="T88" fmla="*/ 0 w 5820"/>
                  <a:gd name="T89" fmla="*/ 0 h 6979"/>
                  <a:gd name="T90" fmla="*/ 0 w 5820"/>
                  <a:gd name="T91" fmla="*/ 0 h 6979"/>
                  <a:gd name="T92" fmla="*/ 0 w 5820"/>
                  <a:gd name="T93" fmla="*/ 0 h 6979"/>
                  <a:gd name="T94" fmla="*/ 0 w 5820"/>
                  <a:gd name="T95" fmla="*/ 0 h 6979"/>
                  <a:gd name="T96" fmla="*/ 0 w 5820"/>
                  <a:gd name="T97" fmla="*/ 0 h 6979"/>
                  <a:gd name="T98" fmla="*/ 0 w 5820"/>
                  <a:gd name="T99" fmla="*/ 0 h 6979"/>
                  <a:gd name="T100" fmla="*/ 0 w 5820"/>
                  <a:gd name="T101" fmla="*/ 0 h 6979"/>
                  <a:gd name="T102" fmla="*/ 0 w 5820"/>
                  <a:gd name="T103" fmla="*/ 0 h 6979"/>
                  <a:gd name="T104" fmla="*/ 0 w 5820"/>
                  <a:gd name="T105" fmla="*/ 0 h 6979"/>
                  <a:gd name="T106" fmla="*/ 0 w 5820"/>
                  <a:gd name="T107" fmla="*/ 0 h 6979"/>
                  <a:gd name="T108" fmla="*/ 0 w 5820"/>
                  <a:gd name="T109" fmla="*/ 0 h 6979"/>
                  <a:gd name="T110" fmla="*/ 0 w 5820"/>
                  <a:gd name="T111" fmla="*/ 0 h 6979"/>
                  <a:gd name="T112" fmla="*/ 0 w 5820"/>
                  <a:gd name="T113" fmla="*/ 0 h 6979"/>
                  <a:gd name="T114" fmla="*/ 0 w 5820"/>
                  <a:gd name="T115" fmla="*/ 0 h 6979"/>
                  <a:gd name="T116" fmla="*/ 0 w 5820"/>
                  <a:gd name="T117" fmla="*/ 0 h 6979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w 5820"/>
                  <a:gd name="T178" fmla="*/ 0 h 6979"/>
                  <a:gd name="T179" fmla="*/ 5820 w 5820"/>
                  <a:gd name="T180" fmla="*/ 6979 h 6979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T177" t="T178" r="T179" b="T180"/>
                <a:pathLst>
                  <a:path w="5820" h="6979">
                    <a:moveTo>
                      <a:pt x="2129" y="6686"/>
                    </a:moveTo>
                    <a:lnTo>
                      <a:pt x="2129" y="6686"/>
                    </a:lnTo>
                    <a:lnTo>
                      <a:pt x="2129" y="6725"/>
                    </a:lnTo>
                    <a:lnTo>
                      <a:pt x="2132" y="6761"/>
                    </a:lnTo>
                    <a:lnTo>
                      <a:pt x="2136" y="6794"/>
                    </a:lnTo>
                    <a:lnTo>
                      <a:pt x="2139" y="6809"/>
                    </a:lnTo>
                    <a:lnTo>
                      <a:pt x="2143" y="6824"/>
                    </a:lnTo>
                    <a:lnTo>
                      <a:pt x="2147" y="6838"/>
                    </a:lnTo>
                    <a:lnTo>
                      <a:pt x="2151" y="6851"/>
                    </a:lnTo>
                    <a:lnTo>
                      <a:pt x="2156" y="6863"/>
                    </a:lnTo>
                    <a:lnTo>
                      <a:pt x="2161" y="6875"/>
                    </a:lnTo>
                    <a:lnTo>
                      <a:pt x="2167" y="6886"/>
                    </a:lnTo>
                    <a:lnTo>
                      <a:pt x="2173" y="6896"/>
                    </a:lnTo>
                    <a:lnTo>
                      <a:pt x="2180" y="6905"/>
                    </a:lnTo>
                    <a:lnTo>
                      <a:pt x="2189" y="6915"/>
                    </a:lnTo>
                    <a:lnTo>
                      <a:pt x="2197" y="6923"/>
                    </a:lnTo>
                    <a:lnTo>
                      <a:pt x="2206" y="6931"/>
                    </a:lnTo>
                    <a:lnTo>
                      <a:pt x="2216" y="6937"/>
                    </a:lnTo>
                    <a:lnTo>
                      <a:pt x="2226" y="6944"/>
                    </a:lnTo>
                    <a:lnTo>
                      <a:pt x="2238" y="6950"/>
                    </a:lnTo>
                    <a:lnTo>
                      <a:pt x="2249" y="6955"/>
                    </a:lnTo>
                    <a:lnTo>
                      <a:pt x="2262" y="6960"/>
                    </a:lnTo>
                    <a:lnTo>
                      <a:pt x="2276" y="6965"/>
                    </a:lnTo>
                    <a:lnTo>
                      <a:pt x="2290" y="6968"/>
                    </a:lnTo>
                    <a:lnTo>
                      <a:pt x="2304" y="6971"/>
                    </a:lnTo>
                    <a:lnTo>
                      <a:pt x="2321" y="6974"/>
                    </a:lnTo>
                    <a:lnTo>
                      <a:pt x="2337" y="6976"/>
                    </a:lnTo>
                    <a:lnTo>
                      <a:pt x="2372" y="6979"/>
                    </a:lnTo>
                    <a:lnTo>
                      <a:pt x="2411" y="6979"/>
                    </a:lnTo>
                    <a:lnTo>
                      <a:pt x="3410" y="6979"/>
                    </a:lnTo>
                    <a:lnTo>
                      <a:pt x="3449" y="6979"/>
                    </a:lnTo>
                    <a:lnTo>
                      <a:pt x="3485" y="6976"/>
                    </a:lnTo>
                    <a:lnTo>
                      <a:pt x="3501" y="6974"/>
                    </a:lnTo>
                    <a:lnTo>
                      <a:pt x="3516" y="6971"/>
                    </a:lnTo>
                    <a:lnTo>
                      <a:pt x="3532" y="6968"/>
                    </a:lnTo>
                    <a:lnTo>
                      <a:pt x="3546" y="6965"/>
                    </a:lnTo>
                    <a:lnTo>
                      <a:pt x="3559" y="6960"/>
                    </a:lnTo>
                    <a:lnTo>
                      <a:pt x="3572" y="6955"/>
                    </a:lnTo>
                    <a:lnTo>
                      <a:pt x="3584" y="6950"/>
                    </a:lnTo>
                    <a:lnTo>
                      <a:pt x="3595" y="6944"/>
                    </a:lnTo>
                    <a:lnTo>
                      <a:pt x="3605" y="6937"/>
                    </a:lnTo>
                    <a:lnTo>
                      <a:pt x="3616" y="6931"/>
                    </a:lnTo>
                    <a:lnTo>
                      <a:pt x="3624" y="6923"/>
                    </a:lnTo>
                    <a:lnTo>
                      <a:pt x="3633" y="6915"/>
                    </a:lnTo>
                    <a:lnTo>
                      <a:pt x="3640" y="6905"/>
                    </a:lnTo>
                    <a:lnTo>
                      <a:pt x="3647" y="6896"/>
                    </a:lnTo>
                    <a:lnTo>
                      <a:pt x="3655" y="6886"/>
                    </a:lnTo>
                    <a:lnTo>
                      <a:pt x="3661" y="6875"/>
                    </a:lnTo>
                    <a:lnTo>
                      <a:pt x="3666" y="6863"/>
                    </a:lnTo>
                    <a:lnTo>
                      <a:pt x="3671" y="6851"/>
                    </a:lnTo>
                    <a:lnTo>
                      <a:pt x="3675" y="6838"/>
                    </a:lnTo>
                    <a:lnTo>
                      <a:pt x="3679" y="6824"/>
                    </a:lnTo>
                    <a:lnTo>
                      <a:pt x="3682" y="6809"/>
                    </a:lnTo>
                    <a:lnTo>
                      <a:pt x="3685" y="6794"/>
                    </a:lnTo>
                    <a:lnTo>
                      <a:pt x="3689" y="6761"/>
                    </a:lnTo>
                    <a:lnTo>
                      <a:pt x="3691" y="6725"/>
                    </a:lnTo>
                    <a:lnTo>
                      <a:pt x="3692" y="6686"/>
                    </a:lnTo>
                    <a:lnTo>
                      <a:pt x="3692" y="1324"/>
                    </a:lnTo>
                    <a:lnTo>
                      <a:pt x="5539" y="1324"/>
                    </a:lnTo>
                    <a:lnTo>
                      <a:pt x="5578" y="1323"/>
                    </a:lnTo>
                    <a:lnTo>
                      <a:pt x="5613" y="1320"/>
                    </a:lnTo>
                    <a:lnTo>
                      <a:pt x="5630" y="1318"/>
                    </a:lnTo>
                    <a:lnTo>
                      <a:pt x="5645" y="1316"/>
                    </a:lnTo>
                    <a:lnTo>
                      <a:pt x="5660" y="1313"/>
                    </a:lnTo>
                    <a:lnTo>
                      <a:pt x="5674" y="1309"/>
                    </a:lnTo>
                    <a:lnTo>
                      <a:pt x="5687" y="1305"/>
                    </a:lnTo>
                    <a:lnTo>
                      <a:pt x="5701" y="1300"/>
                    </a:lnTo>
                    <a:lnTo>
                      <a:pt x="5712" y="1295"/>
                    </a:lnTo>
                    <a:lnTo>
                      <a:pt x="5723" y="1289"/>
                    </a:lnTo>
                    <a:lnTo>
                      <a:pt x="5733" y="1282"/>
                    </a:lnTo>
                    <a:lnTo>
                      <a:pt x="5744" y="1275"/>
                    </a:lnTo>
                    <a:lnTo>
                      <a:pt x="5753" y="1267"/>
                    </a:lnTo>
                    <a:lnTo>
                      <a:pt x="5761" y="1259"/>
                    </a:lnTo>
                    <a:lnTo>
                      <a:pt x="5769" y="1250"/>
                    </a:lnTo>
                    <a:lnTo>
                      <a:pt x="5776" y="1241"/>
                    </a:lnTo>
                    <a:lnTo>
                      <a:pt x="5782" y="1230"/>
                    </a:lnTo>
                    <a:lnTo>
                      <a:pt x="5789" y="1219"/>
                    </a:lnTo>
                    <a:lnTo>
                      <a:pt x="5794" y="1208"/>
                    </a:lnTo>
                    <a:lnTo>
                      <a:pt x="5799" y="1196"/>
                    </a:lnTo>
                    <a:lnTo>
                      <a:pt x="5803" y="1182"/>
                    </a:lnTo>
                    <a:lnTo>
                      <a:pt x="5807" y="1169"/>
                    </a:lnTo>
                    <a:lnTo>
                      <a:pt x="5810" y="1154"/>
                    </a:lnTo>
                    <a:lnTo>
                      <a:pt x="5813" y="1139"/>
                    </a:lnTo>
                    <a:lnTo>
                      <a:pt x="5817" y="1107"/>
                    </a:lnTo>
                    <a:lnTo>
                      <a:pt x="5820" y="1071"/>
                    </a:lnTo>
                    <a:lnTo>
                      <a:pt x="5820" y="1031"/>
                    </a:lnTo>
                    <a:lnTo>
                      <a:pt x="5820" y="293"/>
                    </a:lnTo>
                    <a:lnTo>
                      <a:pt x="5820" y="254"/>
                    </a:lnTo>
                    <a:lnTo>
                      <a:pt x="5817" y="218"/>
                    </a:lnTo>
                    <a:lnTo>
                      <a:pt x="5813" y="185"/>
                    </a:lnTo>
                    <a:lnTo>
                      <a:pt x="5810" y="170"/>
                    </a:lnTo>
                    <a:lnTo>
                      <a:pt x="5807" y="155"/>
                    </a:lnTo>
                    <a:lnTo>
                      <a:pt x="5803" y="142"/>
                    </a:lnTo>
                    <a:lnTo>
                      <a:pt x="5799" y="129"/>
                    </a:lnTo>
                    <a:lnTo>
                      <a:pt x="5794" y="117"/>
                    </a:lnTo>
                    <a:lnTo>
                      <a:pt x="5789" y="104"/>
                    </a:lnTo>
                    <a:lnTo>
                      <a:pt x="5782" y="94"/>
                    </a:lnTo>
                    <a:lnTo>
                      <a:pt x="5776" y="84"/>
                    </a:lnTo>
                    <a:lnTo>
                      <a:pt x="5769" y="74"/>
                    </a:lnTo>
                    <a:lnTo>
                      <a:pt x="5761" y="64"/>
                    </a:lnTo>
                    <a:lnTo>
                      <a:pt x="5753" y="56"/>
                    </a:lnTo>
                    <a:lnTo>
                      <a:pt x="5744" y="49"/>
                    </a:lnTo>
                    <a:lnTo>
                      <a:pt x="5733" y="42"/>
                    </a:lnTo>
                    <a:lnTo>
                      <a:pt x="5723" y="35"/>
                    </a:lnTo>
                    <a:lnTo>
                      <a:pt x="5712" y="30"/>
                    </a:lnTo>
                    <a:lnTo>
                      <a:pt x="5701" y="24"/>
                    </a:lnTo>
                    <a:lnTo>
                      <a:pt x="5687" y="19"/>
                    </a:lnTo>
                    <a:lnTo>
                      <a:pt x="5674" y="15"/>
                    </a:lnTo>
                    <a:lnTo>
                      <a:pt x="5660" y="11"/>
                    </a:lnTo>
                    <a:lnTo>
                      <a:pt x="5645" y="8"/>
                    </a:lnTo>
                    <a:lnTo>
                      <a:pt x="5630" y="5"/>
                    </a:lnTo>
                    <a:lnTo>
                      <a:pt x="5613" y="3"/>
                    </a:lnTo>
                    <a:lnTo>
                      <a:pt x="5578" y="1"/>
                    </a:lnTo>
                    <a:lnTo>
                      <a:pt x="5539" y="0"/>
                    </a:lnTo>
                    <a:lnTo>
                      <a:pt x="283" y="0"/>
                    </a:lnTo>
                    <a:lnTo>
                      <a:pt x="244" y="1"/>
                    </a:lnTo>
                    <a:lnTo>
                      <a:pt x="208" y="3"/>
                    </a:lnTo>
                    <a:lnTo>
                      <a:pt x="192" y="5"/>
                    </a:lnTo>
                    <a:lnTo>
                      <a:pt x="176" y="8"/>
                    </a:lnTo>
                    <a:lnTo>
                      <a:pt x="161" y="11"/>
                    </a:lnTo>
                    <a:lnTo>
                      <a:pt x="148" y="15"/>
                    </a:lnTo>
                    <a:lnTo>
                      <a:pt x="133" y="19"/>
                    </a:lnTo>
                    <a:lnTo>
                      <a:pt x="121" y="24"/>
                    </a:lnTo>
                    <a:lnTo>
                      <a:pt x="109" y="30"/>
                    </a:lnTo>
                    <a:lnTo>
                      <a:pt x="99" y="35"/>
                    </a:lnTo>
                    <a:lnTo>
                      <a:pt x="87" y="42"/>
                    </a:lnTo>
                    <a:lnTo>
                      <a:pt x="78" y="49"/>
                    </a:lnTo>
                    <a:lnTo>
                      <a:pt x="69" y="56"/>
                    </a:lnTo>
                    <a:lnTo>
                      <a:pt x="61" y="64"/>
                    </a:lnTo>
                    <a:lnTo>
                      <a:pt x="52" y="74"/>
                    </a:lnTo>
                    <a:lnTo>
                      <a:pt x="45" y="84"/>
                    </a:lnTo>
                    <a:lnTo>
                      <a:pt x="38" y="94"/>
                    </a:lnTo>
                    <a:lnTo>
                      <a:pt x="32" y="104"/>
                    </a:lnTo>
                    <a:lnTo>
                      <a:pt x="27" y="117"/>
                    </a:lnTo>
                    <a:lnTo>
                      <a:pt x="22" y="129"/>
                    </a:lnTo>
                    <a:lnTo>
                      <a:pt x="18" y="142"/>
                    </a:lnTo>
                    <a:lnTo>
                      <a:pt x="14" y="155"/>
                    </a:lnTo>
                    <a:lnTo>
                      <a:pt x="11" y="170"/>
                    </a:lnTo>
                    <a:lnTo>
                      <a:pt x="7" y="185"/>
                    </a:lnTo>
                    <a:lnTo>
                      <a:pt x="3" y="218"/>
                    </a:lnTo>
                    <a:lnTo>
                      <a:pt x="1" y="254"/>
                    </a:lnTo>
                    <a:lnTo>
                      <a:pt x="0" y="293"/>
                    </a:lnTo>
                    <a:lnTo>
                      <a:pt x="0" y="1031"/>
                    </a:lnTo>
                    <a:lnTo>
                      <a:pt x="1" y="1071"/>
                    </a:lnTo>
                    <a:lnTo>
                      <a:pt x="3" y="1107"/>
                    </a:lnTo>
                    <a:lnTo>
                      <a:pt x="7" y="1139"/>
                    </a:lnTo>
                    <a:lnTo>
                      <a:pt x="11" y="1154"/>
                    </a:lnTo>
                    <a:lnTo>
                      <a:pt x="14" y="1169"/>
                    </a:lnTo>
                    <a:lnTo>
                      <a:pt x="18" y="1182"/>
                    </a:lnTo>
                    <a:lnTo>
                      <a:pt x="22" y="1196"/>
                    </a:lnTo>
                    <a:lnTo>
                      <a:pt x="27" y="1208"/>
                    </a:lnTo>
                    <a:lnTo>
                      <a:pt x="32" y="1219"/>
                    </a:lnTo>
                    <a:lnTo>
                      <a:pt x="38" y="1230"/>
                    </a:lnTo>
                    <a:lnTo>
                      <a:pt x="45" y="1241"/>
                    </a:lnTo>
                    <a:lnTo>
                      <a:pt x="52" y="1250"/>
                    </a:lnTo>
                    <a:lnTo>
                      <a:pt x="61" y="1259"/>
                    </a:lnTo>
                    <a:lnTo>
                      <a:pt x="69" y="1267"/>
                    </a:lnTo>
                    <a:lnTo>
                      <a:pt x="78" y="1275"/>
                    </a:lnTo>
                    <a:lnTo>
                      <a:pt x="87" y="1282"/>
                    </a:lnTo>
                    <a:lnTo>
                      <a:pt x="99" y="1289"/>
                    </a:lnTo>
                    <a:lnTo>
                      <a:pt x="109" y="1295"/>
                    </a:lnTo>
                    <a:lnTo>
                      <a:pt x="121" y="1300"/>
                    </a:lnTo>
                    <a:lnTo>
                      <a:pt x="133" y="1305"/>
                    </a:lnTo>
                    <a:lnTo>
                      <a:pt x="148" y="1309"/>
                    </a:lnTo>
                    <a:lnTo>
                      <a:pt x="161" y="1313"/>
                    </a:lnTo>
                    <a:lnTo>
                      <a:pt x="176" y="1316"/>
                    </a:lnTo>
                    <a:lnTo>
                      <a:pt x="192" y="1318"/>
                    </a:lnTo>
                    <a:lnTo>
                      <a:pt x="208" y="1320"/>
                    </a:lnTo>
                    <a:lnTo>
                      <a:pt x="244" y="1323"/>
                    </a:lnTo>
                    <a:lnTo>
                      <a:pt x="283" y="1324"/>
                    </a:lnTo>
                    <a:lnTo>
                      <a:pt x="2129" y="1324"/>
                    </a:lnTo>
                    <a:lnTo>
                      <a:pt x="2129" y="668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</p:grpSp>
      </p:grpSp>
      <p:grpSp>
        <p:nvGrpSpPr>
          <p:cNvPr id="31751" name="Group 46"/>
          <p:cNvGrpSpPr>
            <a:grpSpLocks/>
          </p:cNvGrpSpPr>
          <p:nvPr/>
        </p:nvGrpSpPr>
        <p:grpSpPr bwMode="auto">
          <a:xfrm>
            <a:off x="7226300" y="1979613"/>
            <a:ext cx="2060575" cy="2901950"/>
            <a:chOff x="3726" y="1247"/>
            <a:chExt cx="1298" cy="1828"/>
          </a:xfrm>
        </p:grpSpPr>
        <p:sp>
          <p:nvSpPr>
            <p:cNvPr id="31753" name="AutoShape 20"/>
            <p:cNvSpPr>
              <a:spLocks noChangeArrowheads="1"/>
            </p:cNvSpPr>
            <p:nvPr/>
          </p:nvSpPr>
          <p:spPr bwMode="auto">
            <a:xfrm>
              <a:off x="4152" y="1247"/>
              <a:ext cx="872" cy="249"/>
            </a:xfrm>
            <a:prstGeom prst="roundRect">
              <a:avLst>
                <a:gd name="adj" fmla="val 8931"/>
              </a:avLst>
            </a:prstGeom>
            <a:solidFill>
              <a:srgbClr val="C0C0C0"/>
            </a:solidFill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de-CH" sz="2000" b="1">
                  <a:latin typeface="Calibri" pitchFamily="34" charset="0"/>
                  <a:cs typeface="Arial" charset="0"/>
                </a:rPr>
                <a:t>LQ</a:t>
              </a:r>
            </a:p>
          </p:txBody>
        </p:sp>
        <p:sp>
          <p:nvSpPr>
            <p:cNvPr id="31754" name="AutoShape 21"/>
            <p:cNvSpPr>
              <a:spLocks noChangeArrowheads="1"/>
            </p:cNvSpPr>
            <p:nvPr/>
          </p:nvSpPr>
          <p:spPr bwMode="auto">
            <a:xfrm>
              <a:off x="4152" y="2043"/>
              <a:ext cx="872" cy="249"/>
            </a:xfrm>
            <a:prstGeom prst="roundRect">
              <a:avLst>
                <a:gd name="adj" fmla="val 6250"/>
              </a:avLst>
            </a:prstGeom>
            <a:solidFill>
              <a:srgbClr val="C0C0C0"/>
            </a:solidFill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de-CH" sz="2000" b="1">
                  <a:latin typeface="Calibri" pitchFamily="34" charset="0"/>
                  <a:cs typeface="Arial" charset="0"/>
                </a:rPr>
                <a:t>PdS</a:t>
              </a:r>
            </a:p>
          </p:txBody>
        </p:sp>
        <p:sp>
          <p:nvSpPr>
            <p:cNvPr id="31755" name="AutoShape 22"/>
            <p:cNvSpPr>
              <a:spLocks noChangeArrowheads="1"/>
            </p:cNvSpPr>
            <p:nvPr/>
          </p:nvSpPr>
          <p:spPr bwMode="auto">
            <a:xfrm>
              <a:off x="4152" y="2441"/>
              <a:ext cx="872" cy="249"/>
            </a:xfrm>
            <a:prstGeom prst="roundRect">
              <a:avLst>
                <a:gd name="adj" fmla="val 6250"/>
              </a:avLst>
            </a:prstGeom>
            <a:solidFill>
              <a:srgbClr val="C0C0C0"/>
            </a:solidFill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de-CH" sz="2000" b="1">
                  <a:latin typeface="Calibri" pitchFamily="34" charset="0"/>
                  <a:cs typeface="Arial" charset="0"/>
                </a:rPr>
                <a:t>Punts</a:t>
              </a:r>
            </a:p>
          </p:txBody>
        </p:sp>
        <p:sp>
          <p:nvSpPr>
            <p:cNvPr id="31756" name="AutoShape 24"/>
            <p:cNvSpPr>
              <a:spLocks noChangeArrowheads="1"/>
            </p:cNvSpPr>
            <p:nvPr/>
          </p:nvSpPr>
          <p:spPr bwMode="auto">
            <a:xfrm>
              <a:off x="4152" y="2826"/>
              <a:ext cx="872" cy="249"/>
            </a:xfrm>
            <a:prstGeom prst="roundRect">
              <a:avLst>
                <a:gd name="adj" fmla="val 8931"/>
              </a:avLst>
            </a:prstGeom>
            <a:solidFill>
              <a:srgbClr val="C0C0C0"/>
            </a:solidFill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de-CH" sz="2000" b="1">
                  <a:latin typeface="Calibri" pitchFamily="34" charset="0"/>
                  <a:cs typeface="Arial" charset="0"/>
                </a:rPr>
                <a:t>RTR</a:t>
              </a:r>
            </a:p>
          </p:txBody>
        </p:sp>
        <p:sp>
          <p:nvSpPr>
            <p:cNvPr id="31757" name="AutoShape 25"/>
            <p:cNvSpPr>
              <a:spLocks noChangeArrowheads="1"/>
            </p:cNvSpPr>
            <p:nvPr/>
          </p:nvSpPr>
          <p:spPr bwMode="auto">
            <a:xfrm>
              <a:off x="4152" y="1648"/>
              <a:ext cx="872" cy="249"/>
            </a:xfrm>
            <a:prstGeom prst="roundRect">
              <a:avLst>
                <a:gd name="adj" fmla="val 6250"/>
              </a:avLst>
            </a:prstGeom>
            <a:solidFill>
              <a:srgbClr val="C0C0C0"/>
            </a:solidFill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de-CH" sz="2000" b="1">
                  <a:latin typeface="Calibri" pitchFamily="34" charset="0"/>
                  <a:cs typeface="Arial" charset="0"/>
                </a:rPr>
                <a:t>PL</a:t>
              </a:r>
            </a:p>
          </p:txBody>
        </p:sp>
        <p:sp>
          <p:nvSpPr>
            <p:cNvPr id="31758" name="AutoShape 44"/>
            <p:cNvSpPr>
              <a:spLocks noChangeArrowheads="1"/>
            </p:cNvSpPr>
            <p:nvPr/>
          </p:nvSpPr>
          <p:spPr bwMode="auto">
            <a:xfrm>
              <a:off x="3726" y="1305"/>
              <a:ext cx="336" cy="156"/>
            </a:xfrm>
            <a:prstGeom prst="leftArrow">
              <a:avLst>
                <a:gd name="adj1" fmla="val 50000"/>
                <a:gd name="adj2" fmla="val 53846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31759" name="AutoShape 45"/>
            <p:cNvSpPr>
              <a:spLocks noChangeArrowheads="1"/>
            </p:cNvSpPr>
            <p:nvPr/>
          </p:nvSpPr>
          <p:spPr bwMode="auto">
            <a:xfrm>
              <a:off x="3726" y="1692"/>
              <a:ext cx="336" cy="156"/>
            </a:xfrm>
            <a:prstGeom prst="leftArrow">
              <a:avLst>
                <a:gd name="adj1" fmla="val 50000"/>
                <a:gd name="adj2" fmla="val 53846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31760" name="AutoShape 46"/>
            <p:cNvSpPr>
              <a:spLocks noChangeArrowheads="1"/>
            </p:cNvSpPr>
            <p:nvPr/>
          </p:nvSpPr>
          <p:spPr bwMode="auto">
            <a:xfrm>
              <a:off x="3726" y="2076"/>
              <a:ext cx="336" cy="156"/>
            </a:xfrm>
            <a:prstGeom prst="leftArrow">
              <a:avLst>
                <a:gd name="adj1" fmla="val 50000"/>
                <a:gd name="adj2" fmla="val 53846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31761" name="AutoShape 47"/>
            <p:cNvSpPr>
              <a:spLocks noChangeArrowheads="1"/>
            </p:cNvSpPr>
            <p:nvPr/>
          </p:nvSpPr>
          <p:spPr bwMode="auto">
            <a:xfrm>
              <a:off x="3726" y="2478"/>
              <a:ext cx="336" cy="156"/>
            </a:xfrm>
            <a:prstGeom prst="leftArrow">
              <a:avLst>
                <a:gd name="adj1" fmla="val 50000"/>
                <a:gd name="adj2" fmla="val 53846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31762" name="AutoShape 48"/>
            <p:cNvSpPr>
              <a:spLocks noChangeArrowheads="1"/>
            </p:cNvSpPr>
            <p:nvPr/>
          </p:nvSpPr>
          <p:spPr bwMode="auto">
            <a:xfrm>
              <a:off x="3726" y="2874"/>
              <a:ext cx="336" cy="156"/>
            </a:xfrm>
            <a:prstGeom prst="leftArrow">
              <a:avLst>
                <a:gd name="adj1" fmla="val 50000"/>
                <a:gd name="adj2" fmla="val 53846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</p:grpSp>
      <p:sp>
        <p:nvSpPr>
          <p:cNvPr id="31752" name="AutoShape 50"/>
          <p:cNvSpPr>
            <a:spLocks noChangeArrowheads="1"/>
          </p:cNvSpPr>
          <p:nvPr/>
        </p:nvSpPr>
        <p:spPr bwMode="auto">
          <a:xfrm>
            <a:off x="5086350" y="5195888"/>
            <a:ext cx="461963" cy="646112"/>
          </a:xfrm>
          <a:prstGeom prst="downArrow">
            <a:avLst>
              <a:gd name="adj1" fmla="val 50000"/>
              <a:gd name="adj2" fmla="val 3496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ext Box 3"/>
          <p:cNvSpPr txBox="1">
            <a:spLocks noChangeArrowheads="1"/>
          </p:cNvSpPr>
          <p:nvPr/>
        </p:nvSpPr>
        <p:spPr bwMode="auto">
          <a:xfrm>
            <a:off x="2365375" y="2297113"/>
            <a:ext cx="6165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m-CH"/>
          </a:p>
        </p:txBody>
      </p:sp>
      <p:sp>
        <p:nvSpPr>
          <p:cNvPr id="33794" name="Titel 1"/>
          <p:cNvSpPr>
            <a:spLocks/>
          </p:cNvSpPr>
          <p:nvPr/>
        </p:nvSpPr>
        <p:spPr bwMode="auto">
          <a:xfrm>
            <a:off x="511175" y="544513"/>
            <a:ext cx="9659938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>
            <a:spAutoFit/>
          </a:bodyPr>
          <a:lstStyle/>
          <a:p>
            <a:r>
              <a:rPr lang="fr-CH" sz="3200" b="1">
                <a:solidFill>
                  <a:schemeClr val="accent2"/>
                </a:solidFill>
              </a:rPr>
              <a:t>Grundidee contentRumantsch (2)</a:t>
            </a:r>
            <a:endParaRPr lang="en-GB" sz="3200" b="1">
              <a:solidFill>
                <a:schemeClr val="accent2"/>
              </a:solidFill>
            </a:endParaRPr>
          </a:p>
        </p:txBody>
      </p:sp>
      <p:sp>
        <p:nvSpPr>
          <p:cNvPr id="33795" name="AutoShape 27"/>
          <p:cNvSpPr>
            <a:spLocks noChangeArrowheads="1"/>
          </p:cNvSpPr>
          <p:nvPr/>
        </p:nvSpPr>
        <p:spPr bwMode="auto">
          <a:xfrm>
            <a:off x="5086350" y="1262063"/>
            <a:ext cx="461963" cy="646112"/>
          </a:xfrm>
          <a:prstGeom prst="downArrow">
            <a:avLst>
              <a:gd name="adj1" fmla="val 50000"/>
              <a:gd name="adj2" fmla="val 3496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2" name="Inhaltsplatzhalter 2"/>
          <p:cNvSpPr>
            <a:spLocks/>
          </p:cNvSpPr>
          <p:nvPr/>
        </p:nvSpPr>
        <p:spPr bwMode="auto">
          <a:xfrm>
            <a:off x="2951163" y="2189163"/>
            <a:ext cx="2193925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361950" indent="-361950">
              <a:spcBef>
                <a:spcPct val="50000"/>
              </a:spcBef>
            </a:pPr>
            <a:r>
              <a:rPr lang="de-CH" sz="2000" b="1">
                <a:solidFill>
                  <a:srgbClr val="787878"/>
                </a:solidFill>
              </a:rPr>
              <a:t>Autonom:</a:t>
            </a:r>
            <a:endParaRPr lang="en-GB" sz="2000" b="1">
              <a:solidFill>
                <a:srgbClr val="787878"/>
              </a:solidFill>
            </a:endParaRPr>
          </a:p>
          <a:p>
            <a:pPr marL="361950" indent="-361950">
              <a:lnSpc>
                <a:spcPct val="105000"/>
              </a:lnSpc>
              <a:spcBef>
                <a:spcPts val="600"/>
              </a:spcBef>
              <a:buClr>
                <a:schemeClr val="accent1"/>
              </a:buClr>
              <a:buFont typeface="Wingdings" pitchFamily="2" charset="2"/>
              <a:buChar char="§"/>
            </a:pPr>
            <a:r>
              <a:rPr lang="de-CH" sz="2000">
                <a:solidFill>
                  <a:srgbClr val="787878"/>
                </a:solidFill>
              </a:rPr>
              <a:t>Produktion</a:t>
            </a:r>
          </a:p>
          <a:p>
            <a:pPr marL="361950" indent="-361950">
              <a:lnSpc>
                <a:spcPct val="105000"/>
              </a:lnSpc>
              <a:spcBef>
                <a:spcPts val="600"/>
              </a:spcBef>
              <a:buClr>
                <a:schemeClr val="accent1"/>
              </a:buClr>
              <a:buFont typeface="Wingdings" pitchFamily="2" charset="2"/>
              <a:buChar char="§"/>
            </a:pPr>
            <a:r>
              <a:rPr lang="de-CH" sz="2000">
                <a:solidFill>
                  <a:srgbClr val="787878"/>
                </a:solidFill>
              </a:rPr>
              <a:t>Distribution</a:t>
            </a:r>
          </a:p>
          <a:p>
            <a:pPr marL="361950" indent="-361950">
              <a:lnSpc>
                <a:spcPct val="105000"/>
              </a:lnSpc>
              <a:spcBef>
                <a:spcPts val="600"/>
              </a:spcBef>
              <a:buClr>
                <a:schemeClr val="accent1"/>
              </a:buClr>
              <a:buFont typeface="Wingdings" pitchFamily="2" charset="2"/>
              <a:buChar char="§"/>
            </a:pPr>
            <a:r>
              <a:rPr lang="de-CH" sz="2000">
                <a:solidFill>
                  <a:srgbClr val="787878"/>
                </a:solidFill>
              </a:rPr>
              <a:t>Inserate</a:t>
            </a:r>
          </a:p>
          <a:p>
            <a:pPr marL="361950" indent="-361950">
              <a:lnSpc>
                <a:spcPct val="105000"/>
              </a:lnSpc>
              <a:spcBef>
                <a:spcPts val="600"/>
              </a:spcBef>
              <a:buClr>
                <a:schemeClr val="accent1"/>
              </a:buClr>
              <a:buFont typeface="Wingdings" pitchFamily="2" charset="2"/>
              <a:buChar char="§"/>
            </a:pPr>
            <a:r>
              <a:rPr lang="de-CH" sz="2000">
                <a:solidFill>
                  <a:srgbClr val="787878"/>
                </a:solidFill>
              </a:rPr>
              <a:t>Abonnenten</a:t>
            </a:r>
          </a:p>
          <a:p>
            <a:pPr marL="361950" indent="-361950">
              <a:lnSpc>
                <a:spcPct val="105000"/>
              </a:lnSpc>
              <a:spcBef>
                <a:spcPts val="600"/>
              </a:spcBef>
              <a:buClr>
                <a:schemeClr val="accent1"/>
              </a:buClr>
              <a:buFont typeface="Wingdings" pitchFamily="2" charset="2"/>
              <a:buChar char="§"/>
            </a:pPr>
            <a:r>
              <a:rPr lang="de-CH" sz="2000">
                <a:solidFill>
                  <a:srgbClr val="787878"/>
                </a:solidFill>
              </a:rPr>
              <a:t>etc.</a:t>
            </a:r>
          </a:p>
        </p:txBody>
      </p:sp>
      <p:grpSp>
        <p:nvGrpSpPr>
          <p:cNvPr id="33798" name="Group 47"/>
          <p:cNvGrpSpPr>
            <a:grpSpLocks/>
          </p:cNvGrpSpPr>
          <p:nvPr/>
        </p:nvGrpSpPr>
        <p:grpSpPr bwMode="auto">
          <a:xfrm>
            <a:off x="6188075" y="2227263"/>
            <a:ext cx="1216025" cy="2444750"/>
            <a:chOff x="2514" y="1290"/>
            <a:chExt cx="1030" cy="1873"/>
          </a:xfrm>
        </p:grpSpPr>
        <p:pic>
          <p:nvPicPr>
            <p:cNvPr id="3" name="Picture 10" descr="logo_lq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514" y="1290"/>
              <a:ext cx="1020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799" name="Picture 8" descr="logo_PS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524" y="1973"/>
              <a:ext cx="1020" cy="3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800" name="Picture 9" descr="logo_PL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524" y="1642"/>
              <a:ext cx="1020" cy="2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801" name="Picture 7" descr="logo_punts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2520" y="2310"/>
              <a:ext cx="1020" cy="4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33802" name="Group 10"/>
            <p:cNvGrpSpPr>
              <a:grpSpLocks noChangeAspect="1"/>
            </p:cNvGrpSpPr>
            <p:nvPr/>
          </p:nvGrpSpPr>
          <p:grpSpPr bwMode="auto">
            <a:xfrm>
              <a:off x="2711" y="2772"/>
              <a:ext cx="601" cy="391"/>
              <a:chOff x="327" y="3319"/>
              <a:chExt cx="548" cy="356"/>
            </a:xfrm>
          </p:grpSpPr>
          <p:sp>
            <p:nvSpPr>
              <p:cNvPr id="33803" name="Rectangle 5"/>
              <p:cNvSpPr>
                <a:spLocks noChangeAspect="1" noChangeArrowheads="1"/>
              </p:cNvSpPr>
              <p:nvPr/>
            </p:nvSpPr>
            <p:spPr bwMode="auto">
              <a:xfrm>
                <a:off x="327" y="3319"/>
                <a:ext cx="548" cy="356"/>
              </a:xfrm>
              <a:prstGeom prst="rect">
                <a:avLst/>
              </a:prstGeom>
              <a:solidFill>
                <a:srgbClr val="AF001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33804" name="Freeform 6"/>
              <p:cNvSpPr>
                <a:spLocks noChangeAspect="1"/>
              </p:cNvSpPr>
              <p:nvPr/>
            </p:nvSpPr>
            <p:spPr bwMode="auto">
              <a:xfrm>
                <a:off x="389" y="3412"/>
                <a:ext cx="137" cy="169"/>
              </a:xfrm>
              <a:custGeom>
                <a:avLst/>
                <a:gdLst>
                  <a:gd name="T0" fmla="*/ 0 w 5663"/>
                  <a:gd name="T1" fmla="*/ 0 h 6979"/>
                  <a:gd name="T2" fmla="*/ 0 w 5663"/>
                  <a:gd name="T3" fmla="*/ 0 h 6979"/>
                  <a:gd name="T4" fmla="*/ 0 w 5663"/>
                  <a:gd name="T5" fmla="*/ 0 h 6979"/>
                  <a:gd name="T6" fmla="*/ 0 w 5663"/>
                  <a:gd name="T7" fmla="*/ 0 h 6979"/>
                  <a:gd name="T8" fmla="*/ 0 w 5663"/>
                  <a:gd name="T9" fmla="*/ 0 h 6979"/>
                  <a:gd name="T10" fmla="*/ 0 w 5663"/>
                  <a:gd name="T11" fmla="*/ 0 h 6979"/>
                  <a:gd name="T12" fmla="*/ 0 w 5663"/>
                  <a:gd name="T13" fmla="*/ 0 h 6979"/>
                  <a:gd name="T14" fmla="*/ 0 w 5663"/>
                  <a:gd name="T15" fmla="*/ 0 h 6979"/>
                  <a:gd name="T16" fmla="*/ 0 w 5663"/>
                  <a:gd name="T17" fmla="*/ 0 h 6979"/>
                  <a:gd name="T18" fmla="*/ 0 w 5663"/>
                  <a:gd name="T19" fmla="*/ 0 h 6979"/>
                  <a:gd name="T20" fmla="*/ 0 w 5663"/>
                  <a:gd name="T21" fmla="*/ 0 h 6979"/>
                  <a:gd name="T22" fmla="*/ 0 w 5663"/>
                  <a:gd name="T23" fmla="*/ 0 h 6979"/>
                  <a:gd name="T24" fmla="*/ 0 w 5663"/>
                  <a:gd name="T25" fmla="*/ 0 h 6979"/>
                  <a:gd name="T26" fmla="*/ 0 w 5663"/>
                  <a:gd name="T27" fmla="*/ 0 h 6979"/>
                  <a:gd name="T28" fmla="*/ 0 w 5663"/>
                  <a:gd name="T29" fmla="*/ 0 h 6979"/>
                  <a:gd name="T30" fmla="*/ 0 w 5663"/>
                  <a:gd name="T31" fmla="*/ 0 h 6979"/>
                  <a:gd name="T32" fmla="*/ 0 w 5663"/>
                  <a:gd name="T33" fmla="*/ 0 h 6979"/>
                  <a:gd name="T34" fmla="*/ 0 w 5663"/>
                  <a:gd name="T35" fmla="*/ 0 h 6979"/>
                  <a:gd name="T36" fmla="*/ 0 w 5663"/>
                  <a:gd name="T37" fmla="*/ 0 h 6979"/>
                  <a:gd name="T38" fmla="*/ 0 w 5663"/>
                  <a:gd name="T39" fmla="*/ 0 h 6979"/>
                  <a:gd name="T40" fmla="*/ 0 w 5663"/>
                  <a:gd name="T41" fmla="*/ 0 h 6979"/>
                  <a:gd name="T42" fmla="*/ 0 w 5663"/>
                  <a:gd name="T43" fmla="*/ 0 h 6979"/>
                  <a:gd name="T44" fmla="*/ 0 w 5663"/>
                  <a:gd name="T45" fmla="*/ 0 h 6979"/>
                  <a:gd name="T46" fmla="*/ 0 w 5663"/>
                  <a:gd name="T47" fmla="*/ 0 h 6979"/>
                  <a:gd name="T48" fmla="*/ 0 w 5663"/>
                  <a:gd name="T49" fmla="*/ 0 h 6979"/>
                  <a:gd name="T50" fmla="*/ 0 w 5663"/>
                  <a:gd name="T51" fmla="*/ 0 h 6979"/>
                  <a:gd name="T52" fmla="*/ 0 w 5663"/>
                  <a:gd name="T53" fmla="*/ 0 h 6979"/>
                  <a:gd name="T54" fmla="*/ 0 w 5663"/>
                  <a:gd name="T55" fmla="*/ 0 h 6979"/>
                  <a:gd name="T56" fmla="*/ 0 w 5663"/>
                  <a:gd name="T57" fmla="*/ 0 h 6979"/>
                  <a:gd name="T58" fmla="*/ 0 w 5663"/>
                  <a:gd name="T59" fmla="*/ 0 h 6979"/>
                  <a:gd name="T60" fmla="*/ 0 w 5663"/>
                  <a:gd name="T61" fmla="*/ 0 h 6979"/>
                  <a:gd name="T62" fmla="*/ 0 w 5663"/>
                  <a:gd name="T63" fmla="*/ 0 h 6979"/>
                  <a:gd name="T64" fmla="*/ 0 w 5663"/>
                  <a:gd name="T65" fmla="*/ 0 h 6979"/>
                  <a:gd name="T66" fmla="*/ 0 w 5663"/>
                  <a:gd name="T67" fmla="*/ 0 h 6979"/>
                  <a:gd name="T68" fmla="*/ 0 w 5663"/>
                  <a:gd name="T69" fmla="*/ 0 h 6979"/>
                  <a:gd name="T70" fmla="*/ 0 w 5663"/>
                  <a:gd name="T71" fmla="*/ 0 h 6979"/>
                  <a:gd name="T72" fmla="*/ 0 w 5663"/>
                  <a:gd name="T73" fmla="*/ 0 h 6979"/>
                  <a:gd name="T74" fmla="*/ 0 w 5663"/>
                  <a:gd name="T75" fmla="*/ 0 h 6979"/>
                  <a:gd name="T76" fmla="*/ 0 w 5663"/>
                  <a:gd name="T77" fmla="*/ 0 h 6979"/>
                  <a:gd name="T78" fmla="*/ 0 w 5663"/>
                  <a:gd name="T79" fmla="*/ 0 h 6979"/>
                  <a:gd name="T80" fmla="*/ 0 w 5663"/>
                  <a:gd name="T81" fmla="*/ 0 h 6979"/>
                  <a:gd name="T82" fmla="*/ 0 w 5663"/>
                  <a:gd name="T83" fmla="*/ 0 h 6979"/>
                  <a:gd name="T84" fmla="*/ 0 w 5663"/>
                  <a:gd name="T85" fmla="*/ 0 h 6979"/>
                  <a:gd name="T86" fmla="*/ 0 w 5663"/>
                  <a:gd name="T87" fmla="*/ 0 h 6979"/>
                  <a:gd name="T88" fmla="*/ 0 w 5663"/>
                  <a:gd name="T89" fmla="*/ 0 h 6979"/>
                  <a:gd name="T90" fmla="*/ 0 w 5663"/>
                  <a:gd name="T91" fmla="*/ 0 h 6979"/>
                  <a:gd name="T92" fmla="*/ 0 w 5663"/>
                  <a:gd name="T93" fmla="*/ 0 h 6979"/>
                  <a:gd name="T94" fmla="*/ 0 w 5663"/>
                  <a:gd name="T95" fmla="*/ 0 h 6979"/>
                  <a:gd name="T96" fmla="*/ 0 w 5663"/>
                  <a:gd name="T97" fmla="*/ 0 h 6979"/>
                  <a:gd name="T98" fmla="*/ 0 w 5663"/>
                  <a:gd name="T99" fmla="*/ 0 h 6979"/>
                  <a:gd name="T100" fmla="*/ 0 w 5663"/>
                  <a:gd name="T101" fmla="*/ 0 h 6979"/>
                  <a:gd name="T102" fmla="*/ 0 w 5663"/>
                  <a:gd name="T103" fmla="*/ 0 h 6979"/>
                  <a:gd name="T104" fmla="*/ 0 w 5663"/>
                  <a:gd name="T105" fmla="*/ 0 h 6979"/>
                  <a:gd name="T106" fmla="*/ 0 w 5663"/>
                  <a:gd name="T107" fmla="*/ 0 h 6979"/>
                  <a:gd name="T108" fmla="*/ 0 w 5663"/>
                  <a:gd name="T109" fmla="*/ 0 h 6979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w 5663"/>
                  <a:gd name="T166" fmla="*/ 0 h 6979"/>
                  <a:gd name="T167" fmla="*/ 5663 w 5663"/>
                  <a:gd name="T168" fmla="*/ 6979 h 6979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T165" t="T166" r="T167" b="T168"/>
                <a:pathLst>
                  <a:path w="5663" h="6979">
                    <a:moveTo>
                      <a:pt x="2541" y="3376"/>
                    </a:moveTo>
                    <a:lnTo>
                      <a:pt x="2432" y="3832"/>
                    </a:lnTo>
                    <a:lnTo>
                      <a:pt x="2412" y="3918"/>
                    </a:lnTo>
                    <a:lnTo>
                      <a:pt x="2404" y="3953"/>
                    </a:lnTo>
                    <a:lnTo>
                      <a:pt x="2398" y="3983"/>
                    </a:lnTo>
                    <a:lnTo>
                      <a:pt x="2394" y="4010"/>
                    </a:lnTo>
                    <a:lnTo>
                      <a:pt x="2391" y="4034"/>
                    </a:lnTo>
                    <a:lnTo>
                      <a:pt x="2389" y="4053"/>
                    </a:lnTo>
                    <a:lnTo>
                      <a:pt x="2389" y="4070"/>
                    </a:lnTo>
                    <a:lnTo>
                      <a:pt x="2389" y="4091"/>
                    </a:lnTo>
                    <a:lnTo>
                      <a:pt x="2390" y="4110"/>
                    </a:lnTo>
                    <a:lnTo>
                      <a:pt x="2392" y="4130"/>
                    </a:lnTo>
                    <a:lnTo>
                      <a:pt x="2395" y="4149"/>
                    </a:lnTo>
                    <a:lnTo>
                      <a:pt x="2399" y="4168"/>
                    </a:lnTo>
                    <a:lnTo>
                      <a:pt x="2403" y="4187"/>
                    </a:lnTo>
                    <a:lnTo>
                      <a:pt x="2408" y="4205"/>
                    </a:lnTo>
                    <a:lnTo>
                      <a:pt x="2415" y="4225"/>
                    </a:lnTo>
                    <a:lnTo>
                      <a:pt x="2422" y="4244"/>
                    </a:lnTo>
                    <a:lnTo>
                      <a:pt x="2430" y="4265"/>
                    </a:lnTo>
                    <a:lnTo>
                      <a:pt x="2439" y="4284"/>
                    </a:lnTo>
                    <a:lnTo>
                      <a:pt x="2448" y="4306"/>
                    </a:lnTo>
                    <a:lnTo>
                      <a:pt x="2471" y="4349"/>
                    </a:lnTo>
                    <a:lnTo>
                      <a:pt x="2497" y="4396"/>
                    </a:lnTo>
                    <a:lnTo>
                      <a:pt x="3790" y="6719"/>
                    </a:lnTo>
                    <a:lnTo>
                      <a:pt x="3810" y="6753"/>
                    </a:lnTo>
                    <a:lnTo>
                      <a:pt x="3829" y="6784"/>
                    </a:lnTo>
                    <a:lnTo>
                      <a:pt x="3850" y="6812"/>
                    </a:lnTo>
                    <a:lnTo>
                      <a:pt x="3870" y="6838"/>
                    </a:lnTo>
                    <a:lnTo>
                      <a:pt x="3891" y="6861"/>
                    </a:lnTo>
                    <a:lnTo>
                      <a:pt x="3913" y="6883"/>
                    </a:lnTo>
                    <a:lnTo>
                      <a:pt x="3925" y="6892"/>
                    </a:lnTo>
                    <a:lnTo>
                      <a:pt x="3936" y="6901"/>
                    </a:lnTo>
                    <a:lnTo>
                      <a:pt x="3948" y="6910"/>
                    </a:lnTo>
                    <a:lnTo>
                      <a:pt x="3960" y="6919"/>
                    </a:lnTo>
                    <a:lnTo>
                      <a:pt x="3974" y="6926"/>
                    </a:lnTo>
                    <a:lnTo>
                      <a:pt x="3987" y="6933"/>
                    </a:lnTo>
                    <a:lnTo>
                      <a:pt x="4001" y="6940"/>
                    </a:lnTo>
                    <a:lnTo>
                      <a:pt x="4016" y="6946"/>
                    </a:lnTo>
                    <a:lnTo>
                      <a:pt x="4031" y="6951"/>
                    </a:lnTo>
                    <a:lnTo>
                      <a:pt x="4046" y="6956"/>
                    </a:lnTo>
                    <a:lnTo>
                      <a:pt x="4063" y="6961"/>
                    </a:lnTo>
                    <a:lnTo>
                      <a:pt x="4080" y="6965"/>
                    </a:lnTo>
                    <a:lnTo>
                      <a:pt x="4116" y="6971"/>
                    </a:lnTo>
                    <a:lnTo>
                      <a:pt x="4156" y="6976"/>
                    </a:lnTo>
                    <a:lnTo>
                      <a:pt x="4199" y="6979"/>
                    </a:lnTo>
                    <a:lnTo>
                      <a:pt x="4246" y="6979"/>
                    </a:lnTo>
                    <a:lnTo>
                      <a:pt x="5429" y="6979"/>
                    </a:lnTo>
                    <a:lnTo>
                      <a:pt x="5458" y="6978"/>
                    </a:lnTo>
                    <a:lnTo>
                      <a:pt x="5472" y="6977"/>
                    </a:lnTo>
                    <a:lnTo>
                      <a:pt x="5487" y="6975"/>
                    </a:lnTo>
                    <a:lnTo>
                      <a:pt x="5501" y="6972"/>
                    </a:lnTo>
                    <a:lnTo>
                      <a:pt x="5515" y="6969"/>
                    </a:lnTo>
                    <a:lnTo>
                      <a:pt x="5530" y="6965"/>
                    </a:lnTo>
                    <a:lnTo>
                      <a:pt x="5543" y="6960"/>
                    </a:lnTo>
                    <a:lnTo>
                      <a:pt x="5556" y="6954"/>
                    </a:lnTo>
                    <a:lnTo>
                      <a:pt x="5570" y="6948"/>
                    </a:lnTo>
                    <a:lnTo>
                      <a:pt x="5582" y="6942"/>
                    </a:lnTo>
                    <a:lnTo>
                      <a:pt x="5593" y="6934"/>
                    </a:lnTo>
                    <a:lnTo>
                      <a:pt x="5604" y="6926"/>
                    </a:lnTo>
                    <a:lnTo>
                      <a:pt x="5615" y="6917"/>
                    </a:lnTo>
                    <a:lnTo>
                      <a:pt x="5625" y="6907"/>
                    </a:lnTo>
                    <a:lnTo>
                      <a:pt x="5633" y="6897"/>
                    </a:lnTo>
                    <a:lnTo>
                      <a:pt x="5640" y="6885"/>
                    </a:lnTo>
                    <a:lnTo>
                      <a:pt x="5647" y="6874"/>
                    </a:lnTo>
                    <a:lnTo>
                      <a:pt x="5652" y="6860"/>
                    </a:lnTo>
                    <a:lnTo>
                      <a:pt x="5658" y="6846"/>
                    </a:lnTo>
                    <a:lnTo>
                      <a:pt x="5661" y="6832"/>
                    </a:lnTo>
                    <a:lnTo>
                      <a:pt x="5662" y="6816"/>
                    </a:lnTo>
                    <a:lnTo>
                      <a:pt x="5663" y="6800"/>
                    </a:lnTo>
                    <a:lnTo>
                      <a:pt x="5662" y="6783"/>
                    </a:lnTo>
                    <a:lnTo>
                      <a:pt x="5659" y="6764"/>
                    </a:lnTo>
                    <a:lnTo>
                      <a:pt x="5655" y="6745"/>
                    </a:lnTo>
                    <a:lnTo>
                      <a:pt x="5649" y="6725"/>
                    </a:lnTo>
                    <a:lnTo>
                      <a:pt x="5641" y="6704"/>
                    </a:lnTo>
                    <a:lnTo>
                      <a:pt x="5632" y="6682"/>
                    </a:lnTo>
                    <a:lnTo>
                      <a:pt x="5621" y="6659"/>
                    </a:lnTo>
                    <a:lnTo>
                      <a:pt x="5607" y="6635"/>
                    </a:lnTo>
                    <a:lnTo>
                      <a:pt x="5592" y="6611"/>
                    </a:lnTo>
                    <a:lnTo>
                      <a:pt x="4006" y="3983"/>
                    </a:lnTo>
                    <a:lnTo>
                      <a:pt x="4057" y="3952"/>
                    </a:lnTo>
                    <a:lnTo>
                      <a:pt x="4108" y="3919"/>
                    </a:lnTo>
                    <a:lnTo>
                      <a:pt x="4158" y="3885"/>
                    </a:lnTo>
                    <a:lnTo>
                      <a:pt x="4208" y="3851"/>
                    </a:lnTo>
                    <a:lnTo>
                      <a:pt x="4258" y="3814"/>
                    </a:lnTo>
                    <a:lnTo>
                      <a:pt x="4308" y="3777"/>
                    </a:lnTo>
                    <a:lnTo>
                      <a:pt x="4358" y="3738"/>
                    </a:lnTo>
                    <a:lnTo>
                      <a:pt x="4407" y="3698"/>
                    </a:lnTo>
                    <a:lnTo>
                      <a:pt x="4457" y="3656"/>
                    </a:lnTo>
                    <a:lnTo>
                      <a:pt x="4505" y="3613"/>
                    </a:lnTo>
                    <a:lnTo>
                      <a:pt x="4552" y="3569"/>
                    </a:lnTo>
                    <a:lnTo>
                      <a:pt x="4598" y="3522"/>
                    </a:lnTo>
                    <a:lnTo>
                      <a:pt x="4643" y="3474"/>
                    </a:lnTo>
                    <a:lnTo>
                      <a:pt x="4687" y="3425"/>
                    </a:lnTo>
                    <a:lnTo>
                      <a:pt x="4730" y="3373"/>
                    </a:lnTo>
                    <a:lnTo>
                      <a:pt x="4751" y="3346"/>
                    </a:lnTo>
                    <a:lnTo>
                      <a:pt x="4771" y="3319"/>
                    </a:lnTo>
                    <a:lnTo>
                      <a:pt x="4791" y="3291"/>
                    </a:lnTo>
                    <a:lnTo>
                      <a:pt x="4811" y="3262"/>
                    </a:lnTo>
                    <a:lnTo>
                      <a:pt x="4830" y="3234"/>
                    </a:lnTo>
                    <a:lnTo>
                      <a:pt x="4848" y="3204"/>
                    </a:lnTo>
                    <a:lnTo>
                      <a:pt x="4867" y="3174"/>
                    </a:lnTo>
                    <a:lnTo>
                      <a:pt x="4885" y="3144"/>
                    </a:lnTo>
                    <a:lnTo>
                      <a:pt x="4903" y="3113"/>
                    </a:lnTo>
                    <a:lnTo>
                      <a:pt x="4919" y="3081"/>
                    </a:lnTo>
                    <a:lnTo>
                      <a:pt x="4935" y="3049"/>
                    </a:lnTo>
                    <a:lnTo>
                      <a:pt x="4952" y="3016"/>
                    </a:lnTo>
                    <a:lnTo>
                      <a:pt x="4967" y="2982"/>
                    </a:lnTo>
                    <a:lnTo>
                      <a:pt x="4981" y="2948"/>
                    </a:lnTo>
                    <a:lnTo>
                      <a:pt x="4996" y="2914"/>
                    </a:lnTo>
                    <a:lnTo>
                      <a:pt x="5009" y="2878"/>
                    </a:lnTo>
                    <a:lnTo>
                      <a:pt x="5022" y="2842"/>
                    </a:lnTo>
                    <a:lnTo>
                      <a:pt x="5035" y="2805"/>
                    </a:lnTo>
                    <a:lnTo>
                      <a:pt x="5047" y="2767"/>
                    </a:lnTo>
                    <a:lnTo>
                      <a:pt x="5057" y="2730"/>
                    </a:lnTo>
                    <a:lnTo>
                      <a:pt x="5068" y="2691"/>
                    </a:lnTo>
                    <a:lnTo>
                      <a:pt x="5078" y="2651"/>
                    </a:lnTo>
                    <a:lnTo>
                      <a:pt x="5087" y="2611"/>
                    </a:lnTo>
                    <a:lnTo>
                      <a:pt x="5095" y="2570"/>
                    </a:lnTo>
                    <a:lnTo>
                      <a:pt x="5103" y="2528"/>
                    </a:lnTo>
                    <a:lnTo>
                      <a:pt x="5109" y="2485"/>
                    </a:lnTo>
                    <a:lnTo>
                      <a:pt x="5115" y="2442"/>
                    </a:lnTo>
                    <a:lnTo>
                      <a:pt x="5122" y="2398"/>
                    </a:lnTo>
                    <a:lnTo>
                      <a:pt x="5126" y="2353"/>
                    </a:lnTo>
                    <a:lnTo>
                      <a:pt x="5130" y="2307"/>
                    </a:lnTo>
                    <a:lnTo>
                      <a:pt x="5133" y="2261"/>
                    </a:lnTo>
                    <a:lnTo>
                      <a:pt x="5135" y="2213"/>
                    </a:lnTo>
                    <a:lnTo>
                      <a:pt x="5136" y="2165"/>
                    </a:lnTo>
                    <a:lnTo>
                      <a:pt x="5136" y="2116"/>
                    </a:lnTo>
                    <a:lnTo>
                      <a:pt x="5136" y="2054"/>
                    </a:lnTo>
                    <a:lnTo>
                      <a:pt x="5134" y="1991"/>
                    </a:lnTo>
                    <a:lnTo>
                      <a:pt x="5131" y="1930"/>
                    </a:lnTo>
                    <a:lnTo>
                      <a:pt x="5128" y="1870"/>
                    </a:lnTo>
                    <a:lnTo>
                      <a:pt x="5123" y="1809"/>
                    </a:lnTo>
                    <a:lnTo>
                      <a:pt x="5116" y="1751"/>
                    </a:lnTo>
                    <a:lnTo>
                      <a:pt x="5109" y="1693"/>
                    </a:lnTo>
                    <a:lnTo>
                      <a:pt x="5100" y="1636"/>
                    </a:lnTo>
                    <a:lnTo>
                      <a:pt x="5091" y="1580"/>
                    </a:lnTo>
                    <a:lnTo>
                      <a:pt x="5080" y="1525"/>
                    </a:lnTo>
                    <a:lnTo>
                      <a:pt x="5068" y="1471"/>
                    </a:lnTo>
                    <a:lnTo>
                      <a:pt x="5055" y="1417"/>
                    </a:lnTo>
                    <a:lnTo>
                      <a:pt x="5041" y="1365"/>
                    </a:lnTo>
                    <a:lnTo>
                      <a:pt x="5025" y="1313"/>
                    </a:lnTo>
                    <a:lnTo>
                      <a:pt x="5009" y="1263"/>
                    </a:lnTo>
                    <a:lnTo>
                      <a:pt x="4992" y="1213"/>
                    </a:lnTo>
                    <a:lnTo>
                      <a:pt x="4972" y="1165"/>
                    </a:lnTo>
                    <a:lnTo>
                      <a:pt x="4953" y="1117"/>
                    </a:lnTo>
                    <a:lnTo>
                      <a:pt x="4931" y="1070"/>
                    </a:lnTo>
                    <a:lnTo>
                      <a:pt x="4909" y="1025"/>
                    </a:lnTo>
                    <a:lnTo>
                      <a:pt x="4885" y="980"/>
                    </a:lnTo>
                    <a:lnTo>
                      <a:pt x="4861" y="936"/>
                    </a:lnTo>
                    <a:lnTo>
                      <a:pt x="4835" y="893"/>
                    </a:lnTo>
                    <a:lnTo>
                      <a:pt x="4807" y="851"/>
                    </a:lnTo>
                    <a:lnTo>
                      <a:pt x="4779" y="809"/>
                    </a:lnTo>
                    <a:lnTo>
                      <a:pt x="4750" y="769"/>
                    </a:lnTo>
                    <a:lnTo>
                      <a:pt x="4718" y="730"/>
                    </a:lnTo>
                    <a:lnTo>
                      <a:pt x="4687" y="692"/>
                    </a:lnTo>
                    <a:lnTo>
                      <a:pt x="4654" y="655"/>
                    </a:lnTo>
                    <a:lnTo>
                      <a:pt x="4619" y="619"/>
                    </a:lnTo>
                    <a:lnTo>
                      <a:pt x="4583" y="584"/>
                    </a:lnTo>
                    <a:lnTo>
                      <a:pt x="4548" y="549"/>
                    </a:lnTo>
                    <a:lnTo>
                      <a:pt x="4509" y="516"/>
                    </a:lnTo>
                    <a:lnTo>
                      <a:pt x="4470" y="484"/>
                    </a:lnTo>
                    <a:lnTo>
                      <a:pt x="4429" y="453"/>
                    </a:lnTo>
                    <a:lnTo>
                      <a:pt x="4388" y="422"/>
                    </a:lnTo>
                    <a:lnTo>
                      <a:pt x="4345" y="394"/>
                    </a:lnTo>
                    <a:lnTo>
                      <a:pt x="4300" y="365"/>
                    </a:lnTo>
                    <a:lnTo>
                      <a:pt x="4255" y="338"/>
                    </a:lnTo>
                    <a:lnTo>
                      <a:pt x="4208" y="312"/>
                    </a:lnTo>
                    <a:lnTo>
                      <a:pt x="4160" y="286"/>
                    </a:lnTo>
                    <a:lnTo>
                      <a:pt x="4111" y="263"/>
                    </a:lnTo>
                    <a:lnTo>
                      <a:pt x="4061" y="239"/>
                    </a:lnTo>
                    <a:lnTo>
                      <a:pt x="4009" y="218"/>
                    </a:lnTo>
                    <a:lnTo>
                      <a:pt x="3956" y="196"/>
                    </a:lnTo>
                    <a:lnTo>
                      <a:pt x="3902" y="176"/>
                    </a:lnTo>
                    <a:lnTo>
                      <a:pt x="3846" y="158"/>
                    </a:lnTo>
                    <a:lnTo>
                      <a:pt x="3790" y="140"/>
                    </a:lnTo>
                    <a:lnTo>
                      <a:pt x="3731" y="123"/>
                    </a:lnTo>
                    <a:lnTo>
                      <a:pt x="3672" y="107"/>
                    </a:lnTo>
                    <a:lnTo>
                      <a:pt x="3612" y="92"/>
                    </a:lnTo>
                    <a:lnTo>
                      <a:pt x="3549" y="79"/>
                    </a:lnTo>
                    <a:lnTo>
                      <a:pt x="3486" y="66"/>
                    </a:lnTo>
                    <a:lnTo>
                      <a:pt x="3421" y="54"/>
                    </a:lnTo>
                    <a:lnTo>
                      <a:pt x="3356" y="44"/>
                    </a:lnTo>
                    <a:lnTo>
                      <a:pt x="3288" y="35"/>
                    </a:lnTo>
                    <a:lnTo>
                      <a:pt x="3220" y="27"/>
                    </a:lnTo>
                    <a:lnTo>
                      <a:pt x="3150" y="19"/>
                    </a:lnTo>
                    <a:lnTo>
                      <a:pt x="3080" y="13"/>
                    </a:lnTo>
                    <a:lnTo>
                      <a:pt x="3007" y="8"/>
                    </a:lnTo>
                    <a:lnTo>
                      <a:pt x="2933" y="5"/>
                    </a:lnTo>
                    <a:lnTo>
                      <a:pt x="2858" y="2"/>
                    </a:lnTo>
                    <a:lnTo>
                      <a:pt x="2782" y="0"/>
                    </a:lnTo>
                    <a:lnTo>
                      <a:pt x="2704" y="0"/>
                    </a:lnTo>
                    <a:lnTo>
                      <a:pt x="283" y="0"/>
                    </a:lnTo>
                    <a:lnTo>
                      <a:pt x="244" y="1"/>
                    </a:lnTo>
                    <a:lnTo>
                      <a:pt x="208" y="3"/>
                    </a:lnTo>
                    <a:lnTo>
                      <a:pt x="192" y="5"/>
                    </a:lnTo>
                    <a:lnTo>
                      <a:pt x="176" y="8"/>
                    </a:lnTo>
                    <a:lnTo>
                      <a:pt x="161" y="11"/>
                    </a:lnTo>
                    <a:lnTo>
                      <a:pt x="147" y="15"/>
                    </a:lnTo>
                    <a:lnTo>
                      <a:pt x="133" y="19"/>
                    </a:lnTo>
                    <a:lnTo>
                      <a:pt x="121" y="24"/>
                    </a:lnTo>
                    <a:lnTo>
                      <a:pt x="109" y="30"/>
                    </a:lnTo>
                    <a:lnTo>
                      <a:pt x="97" y="35"/>
                    </a:lnTo>
                    <a:lnTo>
                      <a:pt x="87" y="42"/>
                    </a:lnTo>
                    <a:lnTo>
                      <a:pt x="77" y="49"/>
                    </a:lnTo>
                    <a:lnTo>
                      <a:pt x="69" y="56"/>
                    </a:lnTo>
                    <a:lnTo>
                      <a:pt x="60" y="64"/>
                    </a:lnTo>
                    <a:lnTo>
                      <a:pt x="52" y="74"/>
                    </a:lnTo>
                    <a:lnTo>
                      <a:pt x="45" y="84"/>
                    </a:lnTo>
                    <a:lnTo>
                      <a:pt x="38" y="94"/>
                    </a:lnTo>
                    <a:lnTo>
                      <a:pt x="32" y="104"/>
                    </a:lnTo>
                    <a:lnTo>
                      <a:pt x="27" y="117"/>
                    </a:lnTo>
                    <a:lnTo>
                      <a:pt x="22" y="129"/>
                    </a:lnTo>
                    <a:lnTo>
                      <a:pt x="18" y="142"/>
                    </a:lnTo>
                    <a:lnTo>
                      <a:pt x="14" y="155"/>
                    </a:lnTo>
                    <a:lnTo>
                      <a:pt x="10" y="170"/>
                    </a:lnTo>
                    <a:lnTo>
                      <a:pt x="7" y="185"/>
                    </a:lnTo>
                    <a:lnTo>
                      <a:pt x="3" y="218"/>
                    </a:lnTo>
                    <a:lnTo>
                      <a:pt x="1" y="254"/>
                    </a:lnTo>
                    <a:lnTo>
                      <a:pt x="0" y="293"/>
                    </a:lnTo>
                    <a:lnTo>
                      <a:pt x="0" y="6686"/>
                    </a:lnTo>
                    <a:lnTo>
                      <a:pt x="1" y="6725"/>
                    </a:lnTo>
                    <a:lnTo>
                      <a:pt x="3" y="6761"/>
                    </a:lnTo>
                    <a:lnTo>
                      <a:pt x="7" y="6794"/>
                    </a:lnTo>
                    <a:lnTo>
                      <a:pt x="10" y="6809"/>
                    </a:lnTo>
                    <a:lnTo>
                      <a:pt x="14" y="6824"/>
                    </a:lnTo>
                    <a:lnTo>
                      <a:pt x="18" y="6838"/>
                    </a:lnTo>
                    <a:lnTo>
                      <a:pt x="22" y="6851"/>
                    </a:lnTo>
                    <a:lnTo>
                      <a:pt x="27" y="6863"/>
                    </a:lnTo>
                    <a:lnTo>
                      <a:pt x="32" y="6875"/>
                    </a:lnTo>
                    <a:lnTo>
                      <a:pt x="38" y="6886"/>
                    </a:lnTo>
                    <a:lnTo>
                      <a:pt x="45" y="6896"/>
                    </a:lnTo>
                    <a:lnTo>
                      <a:pt x="52" y="6905"/>
                    </a:lnTo>
                    <a:lnTo>
                      <a:pt x="60" y="6915"/>
                    </a:lnTo>
                    <a:lnTo>
                      <a:pt x="69" y="6923"/>
                    </a:lnTo>
                    <a:lnTo>
                      <a:pt x="77" y="6931"/>
                    </a:lnTo>
                    <a:lnTo>
                      <a:pt x="87" y="6937"/>
                    </a:lnTo>
                    <a:lnTo>
                      <a:pt x="97" y="6944"/>
                    </a:lnTo>
                    <a:lnTo>
                      <a:pt x="109" y="6950"/>
                    </a:lnTo>
                    <a:lnTo>
                      <a:pt x="121" y="6955"/>
                    </a:lnTo>
                    <a:lnTo>
                      <a:pt x="133" y="6960"/>
                    </a:lnTo>
                    <a:lnTo>
                      <a:pt x="147" y="6965"/>
                    </a:lnTo>
                    <a:lnTo>
                      <a:pt x="161" y="6968"/>
                    </a:lnTo>
                    <a:lnTo>
                      <a:pt x="176" y="6971"/>
                    </a:lnTo>
                    <a:lnTo>
                      <a:pt x="192" y="6974"/>
                    </a:lnTo>
                    <a:lnTo>
                      <a:pt x="208" y="6976"/>
                    </a:lnTo>
                    <a:lnTo>
                      <a:pt x="244" y="6979"/>
                    </a:lnTo>
                    <a:lnTo>
                      <a:pt x="283" y="6979"/>
                    </a:lnTo>
                    <a:lnTo>
                      <a:pt x="1281" y="6979"/>
                    </a:lnTo>
                    <a:lnTo>
                      <a:pt x="1320" y="6979"/>
                    </a:lnTo>
                    <a:lnTo>
                      <a:pt x="1356" y="6976"/>
                    </a:lnTo>
                    <a:lnTo>
                      <a:pt x="1372" y="6974"/>
                    </a:lnTo>
                    <a:lnTo>
                      <a:pt x="1388" y="6971"/>
                    </a:lnTo>
                    <a:lnTo>
                      <a:pt x="1403" y="6968"/>
                    </a:lnTo>
                    <a:lnTo>
                      <a:pt x="1417" y="6965"/>
                    </a:lnTo>
                    <a:lnTo>
                      <a:pt x="1430" y="6960"/>
                    </a:lnTo>
                    <a:lnTo>
                      <a:pt x="1444" y="6955"/>
                    </a:lnTo>
                    <a:lnTo>
                      <a:pt x="1455" y="6950"/>
                    </a:lnTo>
                    <a:lnTo>
                      <a:pt x="1466" y="6944"/>
                    </a:lnTo>
                    <a:lnTo>
                      <a:pt x="1476" y="6937"/>
                    </a:lnTo>
                    <a:lnTo>
                      <a:pt x="1487" y="6931"/>
                    </a:lnTo>
                    <a:lnTo>
                      <a:pt x="1496" y="6923"/>
                    </a:lnTo>
                    <a:lnTo>
                      <a:pt x="1504" y="6915"/>
                    </a:lnTo>
                    <a:lnTo>
                      <a:pt x="1512" y="6905"/>
                    </a:lnTo>
                    <a:lnTo>
                      <a:pt x="1519" y="6896"/>
                    </a:lnTo>
                    <a:lnTo>
                      <a:pt x="1526" y="6886"/>
                    </a:lnTo>
                    <a:lnTo>
                      <a:pt x="1532" y="6875"/>
                    </a:lnTo>
                    <a:lnTo>
                      <a:pt x="1538" y="6863"/>
                    </a:lnTo>
                    <a:lnTo>
                      <a:pt x="1542" y="6851"/>
                    </a:lnTo>
                    <a:lnTo>
                      <a:pt x="1547" y="6838"/>
                    </a:lnTo>
                    <a:lnTo>
                      <a:pt x="1550" y="6824"/>
                    </a:lnTo>
                    <a:lnTo>
                      <a:pt x="1554" y="6809"/>
                    </a:lnTo>
                    <a:lnTo>
                      <a:pt x="1556" y="6794"/>
                    </a:lnTo>
                    <a:lnTo>
                      <a:pt x="1560" y="6761"/>
                    </a:lnTo>
                    <a:lnTo>
                      <a:pt x="1563" y="6725"/>
                    </a:lnTo>
                    <a:lnTo>
                      <a:pt x="1564" y="6686"/>
                    </a:lnTo>
                    <a:lnTo>
                      <a:pt x="1564" y="1292"/>
                    </a:lnTo>
                    <a:lnTo>
                      <a:pt x="2596" y="1292"/>
                    </a:lnTo>
                    <a:lnTo>
                      <a:pt x="2655" y="1293"/>
                    </a:lnTo>
                    <a:lnTo>
                      <a:pt x="2713" y="1295"/>
                    </a:lnTo>
                    <a:lnTo>
                      <a:pt x="2770" y="1298"/>
                    </a:lnTo>
                    <a:lnTo>
                      <a:pt x="2824" y="1303"/>
                    </a:lnTo>
                    <a:lnTo>
                      <a:pt x="2876" y="1309"/>
                    </a:lnTo>
                    <a:lnTo>
                      <a:pt x="2926" y="1317"/>
                    </a:lnTo>
                    <a:lnTo>
                      <a:pt x="2975" y="1327"/>
                    </a:lnTo>
                    <a:lnTo>
                      <a:pt x="3021" y="1339"/>
                    </a:lnTo>
                    <a:lnTo>
                      <a:pt x="3065" y="1351"/>
                    </a:lnTo>
                    <a:lnTo>
                      <a:pt x="3108" y="1365"/>
                    </a:lnTo>
                    <a:lnTo>
                      <a:pt x="3149" y="1382"/>
                    </a:lnTo>
                    <a:lnTo>
                      <a:pt x="3187" y="1399"/>
                    </a:lnTo>
                    <a:lnTo>
                      <a:pt x="3224" y="1419"/>
                    </a:lnTo>
                    <a:lnTo>
                      <a:pt x="3242" y="1429"/>
                    </a:lnTo>
                    <a:lnTo>
                      <a:pt x="3259" y="1440"/>
                    </a:lnTo>
                    <a:lnTo>
                      <a:pt x="3276" y="1451"/>
                    </a:lnTo>
                    <a:lnTo>
                      <a:pt x="3291" y="1462"/>
                    </a:lnTo>
                    <a:lnTo>
                      <a:pt x="3308" y="1475"/>
                    </a:lnTo>
                    <a:lnTo>
                      <a:pt x="3323" y="1487"/>
                    </a:lnTo>
                    <a:lnTo>
                      <a:pt x="3337" y="1500"/>
                    </a:lnTo>
                    <a:lnTo>
                      <a:pt x="3352" y="1514"/>
                    </a:lnTo>
                    <a:lnTo>
                      <a:pt x="3366" y="1527"/>
                    </a:lnTo>
                    <a:lnTo>
                      <a:pt x="3379" y="1541"/>
                    </a:lnTo>
                    <a:lnTo>
                      <a:pt x="3392" y="1557"/>
                    </a:lnTo>
                    <a:lnTo>
                      <a:pt x="3404" y="1572"/>
                    </a:lnTo>
                    <a:lnTo>
                      <a:pt x="3416" y="1587"/>
                    </a:lnTo>
                    <a:lnTo>
                      <a:pt x="3427" y="1604"/>
                    </a:lnTo>
                    <a:lnTo>
                      <a:pt x="3439" y="1620"/>
                    </a:lnTo>
                    <a:lnTo>
                      <a:pt x="3449" y="1637"/>
                    </a:lnTo>
                    <a:lnTo>
                      <a:pt x="3459" y="1655"/>
                    </a:lnTo>
                    <a:lnTo>
                      <a:pt x="3468" y="1672"/>
                    </a:lnTo>
                    <a:lnTo>
                      <a:pt x="3478" y="1692"/>
                    </a:lnTo>
                    <a:lnTo>
                      <a:pt x="3487" y="1710"/>
                    </a:lnTo>
                    <a:lnTo>
                      <a:pt x="3495" y="1729"/>
                    </a:lnTo>
                    <a:lnTo>
                      <a:pt x="3502" y="1750"/>
                    </a:lnTo>
                    <a:lnTo>
                      <a:pt x="3516" y="1791"/>
                    </a:lnTo>
                    <a:lnTo>
                      <a:pt x="3529" y="1835"/>
                    </a:lnTo>
                    <a:lnTo>
                      <a:pt x="3539" y="1880"/>
                    </a:lnTo>
                    <a:lnTo>
                      <a:pt x="3547" y="1928"/>
                    </a:lnTo>
                    <a:lnTo>
                      <a:pt x="3553" y="1977"/>
                    </a:lnTo>
                    <a:lnTo>
                      <a:pt x="3558" y="2029"/>
                    </a:lnTo>
                    <a:lnTo>
                      <a:pt x="3560" y="2082"/>
                    </a:lnTo>
                    <a:lnTo>
                      <a:pt x="3561" y="2138"/>
                    </a:lnTo>
                    <a:lnTo>
                      <a:pt x="3561" y="2190"/>
                    </a:lnTo>
                    <a:lnTo>
                      <a:pt x="3558" y="2238"/>
                    </a:lnTo>
                    <a:lnTo>
                      <a:pt x="3555" y="2285"/>
                    </a:lnTo>
                    <a:lnTo>
                      <a:pt x="3550" y="2329"/>
                    </a:lnTo>
                    <a:lnTo>
                      <a:pt x="3544" y="2372"/>
                    </a:lnTo>
                    <a:lnTo>
                      <a:pt x="3537" y="2412"/>
                    </a:lnTo>
                    <a:lnTo>
                      <a:pt x="3529" y="2450"/>
                    </a:lnTo>
                    <a:lnTo>
                      <a:pt x="3518" y="2487"/>
                    </a:lnTo>
                    <a:lnTo>
                      <a:pt x="3508" y="2522"/>
                    </a:lnTo>
                    <a:lnTo>
                      <a:pt x="3496" y="2556"/>
                    </a:lnTo>
                    <a:lnTo>
                      <a:pt x="3484" y="2587"/>
                    </a:lnTo>
                    <a:lnTo>
                      <a:pt x="3469" y="2617"/>
                    </a:lnTo>
                    <a:lnTo>
                      <a:pt x="3455" y="2646"/>
                    </a:lnTo>
                    <a:lnTo>
                      <a:pt x="3440" y="2673"/>
                    </a:lnTo>
                    <a:lnTo>
                      <a:pt x="3423" y="2699"/>
                    </a:lnTo>
                    <a:lnTo>
                      <a:pt x="3406" y="2723"/>
                    </a:lnTo>
                    <a:lnTo>
                      <a:pt x="3387" y="2746"/>
                    </a:lnTo>
                    <a:lnTo>
                      <a:pt x="3369" y="2767"/>
                    </a:lnTo>
                    <a:lnTo>
                      <a:pt x="3350" y="2789"/>
                    </a:lnTo>
                    <a:lnTo>
                      <a:pt x="3330" y="2808"/>
                    </a:lnTo>
                    <a:lnTo>
                      <a:pt x="3310" y="2827"/>
                    </a:lnTo>
                    <a:lnTo>
                      <a:pt x="3288" y="2844"/>
                    </a:lnTo>
                    <a:lnTo>
                      <a:pt x="3268" y="2861"/>
                    </a:lnTo>
                    <a:lnTo>
                      <a:pt x="3245" y="2876"/>
                    </a:lnTo>
                    <a:lnTo>
                      <a:pt x="3224" y="2890"/>
                    </a:lnTo>
                    <a:lnTo>
                      <a:pt x="3201" y="2905"/>
                    </a:lnTo>
                    <a:lnTo>
                      <a:pt x="3179" y="2917"/>
                    </a:lnTo>
                    <a:lnTo>
                      <a:pt x="3155" y="2930"/>
                    </a:lnTo>
                    <a:lnTo>
                      <a:pt x="3109" y="2953"/>
                    </a:lnTo>
                    <a:lnTo>
                      <a:pt x="3062" y="2974"/>
                    </a:lnTo>
                    <a:lnTo>
                      <a:pt x="3034" y="2985"/>
                    </a:lnTo>
                    <a:lnTo>
                      <a:pt x="3006" y="2996"/>
                    </a:lnTo>
                    <a:lnTo>
                      <a:pt x="2979" y="3005"/>
                    </a:lnTo>
                    <a:lnTo>
                      <a:pt x="2954" y="3012"/>
                    </a:lnTo>
                    <a:lnTo>
                      <a:pt x="2906" y="3024"/>
                    </a:lnTo>
                    <a:lnTo>
                      <a:pt x="2862" y="3033"/>
                    </a:lnTo>
                    <a:lnTo>
                      <a:pt x="2822" y="3042"/>
                    </a:lnTo>
                    <a:lnTo>
                      <a:pt x="2785" y="3050"/>
                    </a:lnTo>
                    <a:lnTo>
                      <a:pt x="2751" y="3058"/>
                    </a:lnTo>
                    <a:lnTo>
                      <a:pt x="2736" y="3063"/>
                    </a:lnTo>
                    <a:lnTo>
                      <a:pt x="2720" y="3069"/>
                    </a:lnTo>
                    <a:lnTo>
                      <a:pt x="2706" y="3075"/>
                    </a:lnTo>
                    <a:lnTo>
                      <a:pt x="2692" y="3083"/>
                    </a:lnTo>
                    <a:lnTo>
                      <a:pt x="2679" y="3092"/>
                    </a:lnTo>
                    <a:lnTo>
                      <a:pt x="2666" y="3102"/>
                    </a:lnTo>
                    <a:lnTo>
                      <a:pt x="2654" y="3113"/>
                    </a:lnTo>
                    <a:lnTo>
                      <a:pt x="2642" y="3126"/>
                    </a:lnTo>
                    <a:lnTo>
                      <a:pt x="2630" y="3141"/>
                    </a:lnTo>
                    <a:lnTo>
                      <a:pt x="2619" y="3157"/>
                    </a:lnTo>
                    <a:lnTo>
                      <a:pt x="2609" y="3176"/>
                    </a:lnTo>
                    <a:lnTo>
                      <a:pt x="2599" y="3197"/>
                    </a:lnTo>
                    <a:lnTo>
                      <a:pt x="2588" y="3219"/>
                    </a:lnTo>
                    <a:lnTo>
                      <a:pt x="2578" y="3245"/>
                    </a:lnTo>
                    <a:lnTo>
                      <a:pt x="2569" y="3274"/>
                    </a:lnTo>
                    <a:lnTo>
                      <a:pt x="2560" y="3304"/>
                    </a:lnTo>
                    <a:lnTo>
                      <a:pt x="2551" y="3339"/>
                    </a:lnTo>
                    <a:lnTo>
                      <a:pt x="2541" y="337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33805" name="Freeform 7"/>
              <p:cNvSpPr>
                <a:spLocks noChangeAspect="1"/>
              </p:cNvSpPr>
              <p:nvPr/>
            </p:nvSpPr>
            <p:spPr bwMode="auto">
              <a:xfrm>
                <a:off x="688" y="3412"/>
                <a:ext cx="137" cy="169"/>
              </a:xfrm>
              <a:custGeom>
                <a:avLst/>
                <a:gdLst>
                  <a:gd name="T0" fmla="*/ 0 w 5663"/>
                  <a:gd name="T1" fmla="*/ 0 h 6979"/>
                  <a:gd name="T2" fmla="*/ 0 w 5663"/>
                  <a:gd name="T3" fmla="*/ 0 h 6979"/>
                  <a:gd name="T4" fmla="*/ 0 w 5663"/>
                  <a:gd name="T5" fmla="*/ 0 h 6979"/>
                  <a:gd name="T6" fmla="*/ 0 w 5663"/>
                  <a:gd name="T7" fmla="*/ 0 h 6979"/>
                  <a:gd name="T8" fmla="*/ 0 w 5663"/>
                  <a:gd name="T9" fmla="*/ 0 h 6979"/>
                  <a:gd name="T10" fmla="*/ 0 w 5663"/>
                  <a:gd name="T11" fmla="*/ 0 h 6979"/>
                  <a:gd name="T12" fmla="*/ 0 w 5663"/>
                  <a:gd name="T13" fmla="*/ 0 h 6979"/>
                  <a:gd name="T14" fmla="*/ 0 w 5663"/>
                  <a:gd name="T15" fmla="*/ 0 h 6979"/>
                  <a:gd name="T16" fmla="*/ 0 w 5663"/>
                  <a:gd name="T17" fmla="*/ 0 h 6979"/>
                  <a:gd name="T18" fmla="*/ 0 w 5663"/>
                  <a:gd name="T19" fmla="*/ 0 h 6979"/>
                  <a:gd name="T20" fmla="*/ 0 w 5663"/>
                  <a:gd name="T21" fmla="*/ 0 h 6979"/>
                  <a:gd name="T22" fmla="*/ 0 w 5663"/>
                  <a:gd name="T23" fmla="*/ 0 h 6979"/>
                  <a:gd name="T24" fmla="*/ 0 w 5663"/>
                  <a:gd name="T25" fmla="*/ 0 h 6979"/>
                  <a:gd name="T26" fmla="*/ 0 w 5663"/>
                  <a:gd name="T27" fmla="*/ 0 h 6979"/>
                  <a:gd name="T28" fmla="*/ 0 w 5663"/>
                  <a:gd name="T29" fmla="*/ 0 h 6979"/>
                  <a:gd name="T30" fmla="*/ 0 w 5663"/>
                  <a:gd name="T31" fmla="*/ 0 h 6979"/>
                  <a:gd name="T32" fmla="*/ 0 w 5663"/>
                  <a:gd name="T33" fmla="*/ 0 h 6979"/>
                  <a:gd name="T34" fmla="*/ 0 w 5663"/>
                  <a:gd name="T35" fmla="*/ 0 h 6979"/>
                  <a:gd name="T36" fmla="*/ 0 w 5663"/>
                  <a:gd name="T37" fmla="*/ 0 h 6979"/>
                  <a:gd name="T38" fmla="*/ 0 w 5663"/>
                  <a:gd name="T39" fmla="*/ 0 h 6979"/>
                  <a:gd name="T40" fmla="*/ 0 w 5663"/>
                  <a:gd name="T41" fmla="*/ 0 h 6979"/>
                  <a:gd name="T42" fmla="*/ 0 w 5663"/>
                  <a:gd name="T43" fmla="*/ 0 h 6979"/>
                  <a:gd name="T44" fmla="*/ 0 w 5663"/>
                  <a:gd name="T45" fmla="*/ 0 h 6979"/>
                  <a:gd name="T46" fmla="*/ 0 w 5663"/>
                  <a:gd name="T47" fmla="*/ 0 h 6979"/>
                  <a:gd name="T48" fmla="*/ 0 w 5663"/>
                  <a:gd name="T49" fmla="*/ 0 h 6979"/>
                  <a:gd name="T50" fmla="*/ 0 w 5663"/>
                  <a:gd name="T51" fmla="*/ 0 h 6979"/>
                  <a:gd name="T52" fmla="*/ 0 w 5663"/>
                  <a:gd name="T53" fmla="*/ 0 h 6979"/>
                  <a:gd name="T54" fmla="*/ 0 w 5663"/>
                  <a:gd name="T55" fmla="*/ 0 h 6979"/>
                  <a:gd name="T56" fmla="*/ 0 w 5663"/>
                  <a:gd name="T57" fmla="*/ 0 h 6979"/>
                  <a:gd name="T58" fmla="*/ 0 w 5663"/>
                  <a:gd name="T59" fmla="*/ 0 h 6979"/>
                  <a:gd name="T60" fmla="*/ 0 w 5663"/>
                  <a:gd name="T61" fmla="*/ 0 h 6979"/>
                  <a:gd name="T62" fmla="*/ 0 w 5663"/>
                  <a:gd name="T63" fmla="*/ 0 h 6979"/>
                  <a:gd name="T64" fmla="*/ 0 w 5663"/>
                  <a:gd name="T65" fmla="*/ 0 h 6979"/>
                  <a:gd name="T66" fmla="*/ 0 w 5663"/>
                  <a:gd name="T67" fmla="*/ 0 h 6979"/>
                  <a:gd name="T68" fmla="*/ 0 w 5663"/>
                  <a:gd name="T69" fmla="*/ 0 h 6979"/>
                  <a:gd name="T70" fmla="*/ 0 w 5663"/>
                  <a:gd name="T71" fmla="*/ 0 h 6979"/>
                  <a:gd name="T72" fmla="*/ 0 w 5663"/>
                  <a:gd name="T73" fmla="*/ 0 h 6979"/>
                  <a:gd name="T74" fmla="*/ 0 w 5663"/>
                  <a:gd name="T75" fmla="*/ 0 h 6979"/>
                  <a:gd name="T76" fmla="*/ 0 w 5663"/>
                  <a:gd name="T77" fmla="*/ 0 h 6979"/>
                  <a:gd name="T78" fmla="*/ 0 w 5663"/>
                  <a:gd name="T79" fmla="*/ 0 h 6979"/>
                  <a:gd name="T80" fmla="*/ 0 w 5663"/>
                  <a:gd name="T81" fmla="*/ 0 h 6979"/>
                  <a:gd name="T82" fmla="*/ 0 w 5663"/>
                  <a:gd name="T83" fmla="*/ 0 h 6979"/>
                  <a:gd name="T84" fmla="*/ 0 w 5663"/>
                  <a:gd name="T85" fmla="*/ 0 h 6979"/>
                  <a:gd name="T86" fmla="*/ 0 w 5663"/>
                  <a:gd name="T87" fmla="*/ 0 h 6979"/>
                  <a:gd name="T88" fmla="*/ 0 w 5663"/>
                  <a:gd name="T89" fmla="*/ 0 h 6979"/>
                  <a:gd name="T90" fmla="*/ 0 w 5663"/>
                  <a:gd name="T91" fmla="*/ 0 h 6979"/>
                  <a:gd name="T92" fmla="*/ 0 w 5663"/>
                  <a:gd name="T93" fmla="*/ 0 h 6979"/>
                  <a:gd name="T94" fmla="*/ 0 w 5663"/>
                  <a:gd name="T95" fmla="*/ 0 h 6979"/>
                  <a:gd name="T96" fmla="*/ 0 w 5663"/>
                  <a:gd name="T97" fmla="*/ 0 h 6979"/>
                  <a:gd name="T98" fmla="*/ 0 w 5663"/>
                  <a:gd name="T99" fmla="*/ 0 h 6979"/>
                  <a:gd name="T100" fmla="*/ 0 w 5663"/>
                  <a:gd name="T101" fmla="*/ 0 h 6979"/>
                  <a:gd name="T102" fmla="*/ 0 w 5663"/>
                  <a:gd name="T103" fmla="*/ 0 h 6979"/>
                  <a:gd name="T104" fmla="*/ 0 w 5663"/>
                  <a:gd name="T105" fmla="*/ 0 h 6979"/>
                  <a:gd name="T106" fmla="*/ 0 w 5663"/>
                  <a:gd name="T107" fmla="*/ 0 h 6979"/>
                  <a:gd name="T108" fmla="*/ 0 w 5663"/>
                  <a:gd name="T109" fmla="*/ 0 h 6979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w 5663"/>
                  <a:gd name="T166" fmla="*/ 0 h 6979"/>
                  <a:gd name="T167" fmla="*/ 5663 w 5663"/>
                  <a:gd name="T168" fmla="*/ 6979 h 6979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T165" t="T166" r="T167" b="T168"/>
                <a:pathLst>
                  <a:path w="5663" h="6979">
                    <a:moveTo>
                      <a:pt x="2541" y="3376"/>
                    </a:moveTo>
                    <a:lnTo>
                      <a:pt x="2432" y="3832"/>
                    </a:lnTo>
                    <a:lnTo>
                      <a:pt x="2411" y="3918"/>
                    </a:lnTo>
                    <a:lnTo>
                      <a:pt x="2404" y="3953"/>
                    </a:lnTo>
                    <a:lnTo>
                      <a:pt x="2398" y="3983"/>
                    </a:lnTo>
                    <a:lnTo>
                      <a:pt x="2394" y="4010"/>
                    </a:lnTo>
                    <a:lnTo>
                      <a:pt x="2391" y="4034"/>
                    </a:lnTo>
                    <a:lnTo>
                      <a:pt x="2389" y="4053"/>
                    </a:lnTo>
                    <a:lnTo>
                      <a:pt x="2389" y="4070"/>
                    </a:lnTo>
                    <a:lnTo>
                      <a:pt x="2389" y="4091"/>
                    </a:lnTo>
                    <a:lnTo>
                      <a:pt x="2390" y="4110"/>
                    </a:lnTo>
                    <a:lnTo>
                      <a:pt x="2392" y="4130"/>
                    </a:lnTo>
                    <a:lnTo>
                      <a:pt x="2395" y="4149"/>
                    </a:lnTo>
                    <a:lnTo>
                      <a:pt x="2399" y="4168"/>
                    </a:lnTo>
                    <a:lnTo>
                      <a:pt x="2403" y="4187"/>
                    </a:lnTo>
                    <a:lnTo>
                      <a:pt x="2408" y="4205"/>
                    </a:lnTo>
                    <a:lnTo>
                      <a:pt x="2415" y="4225"/>
                    </a:lnTo>
                    <a:lnTo>
                      <a:pt x="2422" y="4244"/>
                    </a:lnTo>
                    <a:lnTo>
                      <a:pt x="2430" y="4265"/>
                    </a:lnTo>
                    <a:lnTo>
                      <a:pt x="2439" y="4284"/>
                    </a:lnTo>
                    <a:lnTo>
                      <a:pt x="2448" y="4306"/>
                    </a:lnTo>
                    <a:lnTo>
                      <a:pt x="2471" y="4349"/>
                    </a:lnTo>
                    <a:lnTo>
                      <a:pt x="2497" y="4396"/>
                    </a:lnTo>
                    <a:lnTo>
                      <a:pt x="3789" y="6719"/>
                    </a:lnTo>
                    <a:lnTo>
                      <a:pt x="3810" y="6753"/>
                    </a:lnTo>
                    <a:lnTo>
                      <a:pt x="3829" y="6784"/>
                    </a:lnTo>
                    <a:lnTo>
                      <a:pt x="3850" y="6812"/>
                    </a:lnTo>
                    <a:lnTo>
                      <a:pt x="3870" y="6838"/>
                    </a:lnTo>
                    <a:lnTo>
                      <a:pt x="3891" y="6861"/>
                    </a:lnTo>
                    <a:lnTo>
                      <a:pt x="3913" y="6883"/>
                    </a:lnTo>
                    <a:lnTo>
                      <a:pt x="3925" y="6892"/>
                    </a:lnTo>
                    <a:lnTo>
                      <a:pt x="3936" y="6901"/>
                    </a:lnTo>
                    <a:lnTo>
                      <a:pt x="3948" y="6910"/>
                    </a:lnTo>
                    <a:lnTo>
                      <a:pt x="3960" y="6919"/>
                    </a:lnTo>
                    <a:lnTo>
                      <a:pt x="3974" y="6926"/>
                    </a:lnTo>
                    <a:lnTo>
                      <a:pt x="3987" y="6933"/>
                    </a:lnTo>
                    <a:lnTo>
                      <a:pt x="4001" y="6940"/>
                    </a:lnTo>
                    <a:lnTo>
                      <a:pt x="4016" y="6946"/>
                    </a:lnTo>
                    <a:lnTo>
                      <a:pt x="4031" y="6951"/>
                    </a:lnTo>
                    <a:lnTo>
                      <a:pt x="4046" y="6956"/>
                    </a:lnTo>
                    <a:lnTo>
                      <a:pt x="4063" y="6961"/>
                    </a:lnTo>
                    <a:lnTo>
                      <a:pt x="4080" y="6965"/>
                    </a:lnTo>
                    <a:lnTo>
                      <a:pt x="4116" y="6971"/>
                    </a:lnTo>
                    <a:lnTo>
                      <a:pt x="4156" y="6976"/>
                    </a:lnTo>
                    <a:lnTo>
                      <a:pt x="4199" y="6979"/>
                    </a:lnTo>
                    <a:lnTo>
                      <a:pt x="4246" y="6979"/>
                    </a:lnTo>
                    <a:lnTo>
                      <a:pt x="5429" y="6979"/>
                    </a:lnTo>
                    <a:lnTo>
                      <a:pt x="5458" y="6978"/>
                    </a:lnTo>
                    <a:lnTo>
                      <a:pt x="5472" y="6977"/>
                    </a:lnTo>
                    <a:lnTo>
                      <a:pt x="5487" y="6975"/>
                    </a:lnTo>
                    <a:lnTo>
                      <a:pt x="5501" y="6972"/>
                    </a:lnTo>
                    <a:lnTo>
                      <a:pt x="5515" y="6969"/>
                    </a:lnTo>
                    <a:lnTo>
                      <a:pt x="5530" y="6965"/>
                    </a:lnTo>
                    <a:lnTo>
                      <a:pt x="5543" y="6960"/>
                    </a:lnTo>
                    <a:lnTo>
                      <a:pt x="5556" y="6954"/>
                    </a:lnTo>
                    <a:lnTo>
                      <a:pt x="5570" y="6948"/>
                    </a:lnTo>
                    <a:lnTo>
                      <a:pt x="5582" y="6942"/>
                    </a:lnTo>
                    <a:lnTo>
                      <a:pt x="5593" y="6934"/>
                    </a:lnTo>
                    <a:lnTo>
                      <a:pt x="5604" y="6926"/>
                    </a:lnTo>
                    <a:lnTo>
                      <a:pt x="5615" y="6917"/>
                    </a:lnTo>
                    <a:lnTo>
                      <a:pt x="5624" y="6907"/>
                    </a:lnTo>
                    <a:lnTo>
                      <a:pt x="5633" y="6897"/>
                    </a:lnTo>
                    <a:lnTo>
                      <a:pt x="5640" y="6885"/>
                    </a:lnTo>
                    <a:lnTo>
                      <a:pt x="5647" y="6874"/>
                    </a:lnTo>
                    <a:lnTo>
                      <a:pt x="5652" y="6860"/>
                    </a:lnTo>
                    <a:lnTo>
                      <a:pt x="5657" y="6846"/>
                    </a:lnTo>
                    <a:lnTo>
                      <a:pt x="5660" y="6832"/>
                    </a:lnTo>
                    <a:lnTo>
                      <a:pt x="5662" y="6816"/>
                    </a:lnTo>
                    <a:lnTo>
                      <a:pt x="5663" y="6800"/>
                    </a:lnTo>
                    <a:lnTo>
                      <a:pt x="5662" y="6783"/>
                    </a:lnTo>
                    <a:lnTo>
                      <a:pt x="5659" y="6764"/>
                    </a:lnTo>
                    <a:lnTo>
                      <a:pt x="5654" y="6745"/>
                    </a:lnTo>
                    <a:lnTo>
                      <a:pt x="5648" y="6725"/>
                    </a:lnTo>
                    <a:lnTo>
                      <a:pt x="5641" y="6704"/>
                    </a:lnTo>
                    <a:lnTo>
                      <a:pt x="5632" y="6682"/>
                    </a:lnTo>
                    <a:lnTo>
                      <a:pt x="5621" y="6659"/>
                    </a:lnTo>
                    <a:lnTo>
                      <a:pt x="5607" y="6635"/>
                    </a:lnTo>
                    <a:lnTo>
                      <a:pt x="5592" y="6611"/>
                    </a:lnTo>
                    <a:lnTo>
                      <a:pt x="4006" y="3983"/>
                    </a:lnTo>
                    <a:lnTo>
                      <a:pt x="4056" y="3952"/>
                    </a:lnTo>
                    <a:lnTo>
                      <a:pt x="4107" y="3919"/>
                    </a:lnTo>
                    <a:lnTo>
                      <a:pt x="4158" y="3885"/>
                    </a:lnTo>
                    <a:lnTo>
                      <a:pt x="4208" y="3851"/>
                    </a:lnTo>
                    <a:lnTo>
                      <a:pt x="4258" y="3814"/>
                    </a:lnTo>
                    <a:lnTo>
                      <a:pt x="4308" y="3777"/>
                    </a:lnTo>
                    <a:lnTo>
                      <a:pt x="4358" y="3738"/>
                    </a:lnTo>
                    <a:lnTo>
                      <a:pt x="4407" y="3698"/>
                    </a:lnTo>
                    <a:lnTo>
                      <a:pt x="4456" y="3656"/>
                    </a:lnTo>
                    <a:lnTo>
                      <a:pt x="4505" y="3613"/>
                    </a:lnTo>
                    <a:lnTo>
                      <a:pt x="4552" y="3569"/>
                    </a:lnTo>
                    <a:lnTo>
                      <a:pt x="4598" y="3522"/>
                    </a:lnTo>
                    <a:lnTo>
                      <a:pt x="4643" y="3474"/>
                    </a:lnTo>
                    <a:lnTo>
                      <a:pt x="4687" y="3425"/>
                    </a:lnTo>
                    <a:lnTo>
                      <a:pt x="4730" y="3373"/>
                    </a:lnTo>
                    <a:lnTo>
                      <a:pt x="4750" y="3346"/>
                    </a:lnTo>
                    <a:lnTo>
                      <a:pt x="4771" y="3319"/>
                    </a:lnTo>
                    <a:lnTo>
                      <a:pt x="4791" y="3291"/>
                    </a:lnTo>
                    <a:lnTo>
                      <a:pt x="4810" y="3262"/>
                    </a:lnTo>
                    <a:lnTo>
                      <a:pt x="4830" y="3234"/>
                    </a:lnTo>
                    <a:lnTo>
                      <a:pt x="4848" y="3204"/>
                    </a:lnTo>
                    <a:lnTo>
                      <a:pt x="4867" y="3174"/>
                    </a:lnTo>
                    <a:lnTo>
                      <a:pt x="4885" y="3144"/>
                    </a:lnTo>
                    <a:lnTo>
                      <a:pt x="4903" y="3113"/>
                    </a:lnTo>
                    <a:lnTo>
                      <a:pt x="4919" y="3081"/>
                    </a:lnTo>
                    <a:lnTo>
                      <a:pt x="4935" y="3049"/>
                    </a:lnTo>
                    <a:lnTo>
                      <a:pt x="4952" y="3016"/>
                    </a:lnTo>
                    <a:lnTo>
                      <a:pt x="4967" y="2982"/>
                    </a:lnTo>
                    <a:lnTo>
                      <a:pt x="4981" y="2948"/>
                    </a:lnTo>
                    <a:lnTo>
                      <a:pt x="4996" y="2914"/>
                    </a:lnTo>
                    <a:lnTo>
                      <a:pt x="5009" y="2878"/>
                    </a:lnTo>
                    <a:lnTo>
                      <a:pt x="5022" y="2842"/>
                    </a:lnTo>
                    <a:lnTo>
                      <a:pt x="5035" y="2805"/>
                    </a:lnTo>
                    <a:lnTo>
                      <a:pt x="5046" y="2767"/>
                    </a:lnTo>
                    <a:lnTo>
                      <a:pt x="5057" y="2730"/>
                    </a:lnTo>
                    <a:lnTo>
                      <a:pt x="5067" y="2691"/>
                    </a:lnTo>
                    <a:lnTo>
                      <a:pt x="5077" y="2651"/>
                    </a:lnTo>
                    <a:lnTo>
                      <a:pt x="5087" y="2611"/>
                    </a:lnTo>
                    <a:lnTo>
                      <a:pt x="5095" y="2570"/>
                    </a:lnTo>
                    <a:lnTo>
                      <a:pt x="5102" y="2528"/>
                    </a:lnTo>
                    <a:lnTo>
                      <a:pt x="5109" y="2485"/>
                    </a:lnTo>
                    <a:lnTo>
                      <a:pt x="5115" y="2442"/>
                    </a:lnTo>
                    <a:lnTo>
                      <a:pt x="5120" y="2398"/>
                    </a:lnTo>
                    <a:lnTo>
                      <a:pt x="5126" y="2353"/>
                    </a:lnTo>
                    <a:lnTo>
                      <a:pt x="5130" y="2307"/>
                    </a:lnTo>
                    <a:lnTo>
                      <a:pt x="5132" y="2261"/>
                    </a:lnTo>
                    <a:lnTo>
                      <a:pt x="5135" y="2213"/>
                    </a:lnTo>
                    <a:lnTo>
                      <a:pt x="5136" y="2165"/>
                    </a:lnTo>
                    <a:lnTo>
                      <a:pt x="5136" y="2116"/>
                    </a:lnTo>
                    <a:lnTo>
                      <a:pt x="5136" y="2054"/>
                    </a:lnTo>
                    <a:lnTo>
                      <a:pt x="5134" y="1991"/>
                    </a:lnTo>
                    <a:lnTo>
                      <a:pt x="5131" y="1930"/>
                    </a:lnTo>
                    <a:lnTo>
                      <a:pt x="5127" y="1870"/>
                    </a:lnTo>
                    <a:lnTo>
                      <a:pt x="5122" y="1809"/>
                    </a:lnTo>
                    <a:lnTo>
                      <a:pt x="5116" y="1751"/>
                    </a:lnTo>
                    <a:lnTo>
                      <a:pt x="5108" y="1693"/>
                    </a:lnTo>
                    <a:lnTo>
                      <a:pt x="5100" y="1636"/>
                    </a:lnTo>
                    <a:lnTo>
                      <a:pt x="5091" y="1580"/>
                    </a:lnTo>
                    <a:lnTo>
                      <a:pt x="5080" y="1525"/>
                    </a:lnTo>
                    <a:lnTo>
                      <a:pt x="5068" y="1471"/>
                    </a:lnTo>
                    <a:lnTo>
                      <a:pt x="5055" y="1417"/>
                    </a:lnTo>
                    <a:lnTo>
                      <a:pt x="5041" y="1365"/>
                    </a:lnTo>
                    <a:lnTo>
                      <a:pt x="5025" y="1313"/>
                    </a:lnTo>
                    <a:lnTo>
                      <a:pt x="5009" y="1263"/>
                    </a:lnTo>
                    <a:lnTo>
                      <a:pt x="4992" y="1213"/>
                    </a:lnTo>
                    <a:lnTo>
                      <a:pt x="4972" y="1165"/>
                    </a:lnTo>
                    <a:lnTo>
                      <a:pt x="4953" y="1117"/>
                    </a:lnTo>
                    <a:lnTo>
                      <a:pt x="4931" y="1070"/>
                    </a:lnTo>
                    <a:lnTo>
                      <a:pt x="4909" y="1025"/>
                    </a:lnTo>
                    <a:lnTo>
                      <a:pt x="4885" y="980"/>
                    </a:lnTo>
                    <a:lnTo>
                      <a:pt x="4861" y="936"/>
                    </a:lnTo>
                    <a:lnTo>
                      <a:pt x="4834" y="893"/>
                    </a:lnTo>
                    <a:lnTo>
                      <a:pt x="4807" y="851"/>
                    </a:lnTo>
                    <a:lnTo>
                      <a:pt x="4779" y="809"/>
                    </a:lnTo>
                    <a:lnTo>
                      <a:pt x="4749" y="769"/>
                    </a:lnTo>
                    <a:lnTo>
                      <a:pt x="4718" y="730"/>
                    </a:lnTo>
                    <a:lnTo>
                      <a:pt x="4687" y="692"/>
                    </a:lnTo>
                    <a:lnTo>
                      <a:pt x="4654" y="655"/>
                    </a:lnTo>
                    <a:lnTo>
                      <a:pt x="4619" y="619"/>
                    </a:lnTo>
                    <a:lnTo>
                      <a:pt x="4583" y="584"/>
                    </a:lnTo>
                    <a:lnTo>
                      <a:pt x="4547" y="549"/>
                    </a:lnTo>
                    <a:lnTo>
                      <a:pt x="4509" y="516"/>
                    </a:lnTo>
                    <a:lnTo>
                      <a:pt x="4470" y="484"/>
                    </a:lnTo>
                    <a:lnTo>
                      <a:pt x="4429" y="453"/>
                    </a:lnTo>
                    <a:lnTo>
                      <a:pt x="4387" y="422"/>
                    </a:lnTo>
                    <a:lnTo>
                      <a:pt x="4344" y="394"/>
                    </a:lnTo>
                    <a:lnTo>
                      <a:pt x="4300" y="365"/>
                    </a:lnTo>
                    <a:lnTo>
                      <a:pt x="4255" y="338"/>
                    </a:lnTo>
                    <a:lnTo>
                      <a:pt x="4208" y="312"/>
                    </a:lnTo>
                    <a:lnTo>
                      <a:pt x="4160" y="286"/>
                    </a:lnTo>
                    <a:lnTo>
                      <a:pt x="4111" y="263"/>
                    </a:lnTo>
                    <a:lnTo>
                      <a:pt x="4061" y="239"/>
                    </a:lnTo>
                    <a:lnTo>
                      <a:pt x="4008" y="218"/>
                    </a:lnTo>
                    <a:lnTo>
                      <a:pt x="3956" y="196"/>
                    </a:lnTo>
                    <a:lnTo>
                      <a:pt x="3902" y="176"/>
                    </a:lnTo>
                    <a:lnTo>
                      <a:pt x="3846" y="158"/>
                    </a:lnTo>
                    <a:lnTo>
                      <a:pt x="3789" y="140"/>
                    </a:lnTo>
                    <a:lnTo>
                      <a:pt x="3731" y="123"/>
                    </a:lnTo>
                    <a:lnTo>
                      <a:pt x="3672" y="107"/>
                    </a:lnTo>
                    <a:lnTo>
                      <a:pt x="3611" y="92"/>
                    </a:lnTo>
                    <a:lnTo>
                      <a:pt x="3549" y="79"/>
                    </a:lnTo>
                    <a:lnTo>
                      <a:pt x="3486" y="66"/>
                    </a:lnTo>
                    <a:lnTo>
                      <a:pt x="3421" y="54"/>
                    </a:lnTo>
                    <a:lnTo>
                      <a:pt x="3356" y="44"/>
                    </a:lnTo>
                    <a:lnTo>
                      <a:pt x="3288" y="35"/>
                    </a:lnTo>
                    <a:lnTo>
                      <a:pt x="3220" y="27"/>
                    </a:lnTo>
                    <a:lnTo>
                      <a:pt x="3150" y="19"/>
                    </a:lnTo>
                    <a:lnTo>
                      <a:pt x="3078" y="13"/>
                    </a:lnTo>
                    <a:lnTo>
                      <a:pt x="3007" y="8"/>
                    </a:lnTo>
                    <a:lnTo>
                      <a:pt x="2933" y="5"/>
                    </a:lnTo>
                    <a:lnTo>
                      <a:pt x="2857" y="2"/>
                    </a:lnTo>
                    <a:lnTo>
                      <a:pt x="2782" y="0"/>
                    </a:lnTo>
                    <a:lnTo>
                      <a:pt x="2704" y="0"/>
                    </a:lnTo>
                    <a:lnTo>
                      <a:pt x="283" y="0"/>
                    </a:lnTo>
                    <a:lnTo>
                      <a:pt x="244" y="1"/>
                    </a:lnTo>
                    <a:lnTo>
                      <a:pt x="208" y="3"/>
                    </a:lnTo>
                    <a:lnTo>
                      <a:pt x="191" y="5"/>
                    </a:lnTo>
                    <a:lnTo>
                      <a:pt x="176" y="8"/>
                    </a:lnTo>
                    <a:lnTo>
                      <a:pt x="161" y="11"/>
                    </a:lnTo>
                    <a:lnTo>
                      <a:pt x="146" y="15"/>
                    </a:lnTo>
                    <a:lnTo>
                      <a:pt x="133" y="19"/>
                    </a:lnTo>
                    <a:lnTo>
                      <a:pt x="121" y="24"/>
                    </a:lnTo>
                    <a:lnTo>
                      <a:pt x="109" y="30"/>
                    </a:lnTo>
                    <a:lnTo>
                      <a:pt x="97" y="35"/>
                    </a:lnTo>
                    <a:lnTo>
                      <a:pt x="87" y="42"/>
                    </a:lnTo>
                    <a:lnTo>
                      <a:pt x="77" y="49"/>
                    </a:lnTo>
                    <a:lnTo>
                      <a:pt x="68" y="56"/>
                    </a:lnTo>
                    <a:lnTo>
                      <a:pt x="59" y="64"/>
                    </a:lnTo>
                    <a:lnTo>
                      <a:pt x="51" y="74"/>
                    </a:lnTo>
                    <a:lnTo>
                      <a:pt x="44" y="84"/>
                    </a:lnTo>
                    <a:lnTo>
                      <a:pt x="38" y="94"/>
                    </a:lnTo>
                    <a:lnTo>
                      <a:pt x="32" y="104"/>
                    </a:lnTo>
                    <a:lnTo>
                      <a:pt x="27" y="117"/>
                    </a:lnTo>
                    <a:lnTo>
                      <a:pt x="22" y="129"/>
                    </a:lnTo>
                    <a:lnTo>
                      <a:pt x="18" y="142"/>
                    </a:lnTo>
                    <a:lnTo>
                      <a:pt x="13" y="155"/>
                    </a:lnTo>
                    <a:lnTo>
                      <a:pt x="10" y="170"/>
                    </a:lnTo>
                    <a:lnTo>
                      <a:pt x="7" y="185"/>
                    </a:lnTo>
                    <a:lnTo>
                      <a:pt x="3" y="218"/>
                    </a:lnTo>
                    <a:lnTo>
                      <a:pt x="0" y="254"/>
                    </a:lnTo>
                    <a:lnTo>
                      <a:pt x="0" y="293"/>
                    </a:lnTo>
                    <a:lnTo>
                      <a:pt x="0" y="6686"/>
                    </a:lnTo>
                    <a:lnTo>
                      <a:pt x="0" y="6725"/>
                    </a:lnTo>
                    <a:lnTo>
                      <a:pt x="3" y="6761"/>
                    </a:lnTo>
                    <a:lnTo>
                      <a:pt x="7" y="6794"/>
                    </a:lnTo>
                    <a:lnTo>
                      <a:pt x="10" y="6809"/>
                    </a:lnTo>
                    <a:lnTo>
                      <a:pt x="13" y="6824"/>
                    </a:lnTo>
                    <a:lnTo>
                      <a:pt x="18" y="6838"/>
                    </a:lnTo>
                    <a:lnTo>
                      <a:pt x="22" y="6851"/>
                    </a:lnTo>
                    <a:lnTo>
                      <a:pt x="27" y="6863"/>
                    </a:lnTo>
                    <a:lnTo>
                      <a:pt x="32" y="6875"/>
                    </a:lnTo>
                    <a:lnTo>
                      <a:pt x="38" y="6886"/>
                    </a:lnTo>
                    <a:lnTo>
                      <a:pt x="44" y="6896"/>
                    </a:lnTo>
                    <a:lnTo>
                      <a:pt x="51" y="6905"/>
                    </a:lnTo>
                    <a:lnTo>
                      <a:pt x="59" y="6915"/>
                    </a:lnTo>
                    <a:lnTo>
                      <a:pt x="68" y="6923"/>
                    </a:lnTo>
                    <a:lnTo>
                      <a:pt x="77" y="6931"/>
                    </a:lnTo>
                    <a:lnTo>
                      <a:pt x="87" y="6937"/>
                    </a:lnTo>
                    <a:lnTo>
                      <a:pt x="97" y="6944"/>
                    </a:lnTo>
                    <a:lnTo>
                      <a:pt x="109" y="6950"/>
                    </a:lnTo>
                    <a:lnTo>
                      <a:pt x="121" y="6955"/>
                    </a:lnTo>
                    <a:lnTo>
                      <a:pt x="133" y="6960"/>
                    </a:lnTo>
                    <a:lnTo>
                      <a:pt x="146" y="6965"/>
                    </a:lnTo>
                    <a:lnTo>
                      <a:pt x="161" y="6968"/>
                    </a:lnTo>
                    <a:lnTo>
                      <a:pt x="176" y="6971"/>
                    </a:lnTo>
                    <a:lnTo>
                      <a:pt x="191" y="6974"/>
                    </a:lnTo>
                    <a:lnTo>
                      <a:pt x="208" y="6976"/>
                    </a:lnTo>
                    <a:lnTo>
                      <a:pt x="244" y="6979"/>
                    </a:lnTo>
                    <a:lnTo>
                      <a:pt x="283" y="6979"/>
                    </a:lnTo>
                    <a:lnTo>
                      <a:pt x="1281" y="6979"/>
                    </a:lnTo>
                    <a:lnTo>
                      <a:pt x="1320" y="6979"/>
                    </a:lnTo>
                    <a:lnTo>
                      <a:pt x="1356" y="6976"/>
                    </a:lnTo>
                    <a:lnTo>
                      <a:pt x="1372" y="6974"/>
                    </a:lnTo>
                    <a:lnTo>
                      <a:pt x="1388" y="6971"/>
                    </a:lnTo>
                    <a:lnTo>
                      <a:pt x="1403" y="6968"/>
                    </a:lnTo>
                    <a:lnTo>
                      <a:pt x="1417" y="6965"/>
                    </a:lnTo>
                    <a:lnTo>
                      <a:pt x="1430" y="6960"/>
                    </a:lnTo>
                    <a:lnTo>
                      <a:pt x="1443" y="6955"/>
                    </a:lnTo>
                    <a:lnTo>
                      <a:pt x="1455" y="6950"/>
                    </a:lnTo>
                    <a:lnTo>
                      <a:pt x="1466" y="6944"/>
                    </a:lnTo>
                    <a:lnTo>
                      <a:pt x="1476" y="6937"/>
                    </a:lnTo>
                    <a:lnTo>
                      <a:pt x="1487" y="6931"/>
                    </a:lnTo>
                    <a:lnTo>
                      <a:pt x="1496" y="6923"/>
                    </a:lnTo>
                    <a:lnTo>
                      <a:pt x="1504" y="6915"/>
                    </a:lnTo>
                    <a:lnTo>
                      <a:pt x="1512" y="6905"/>
                    </a:lnTo>
                    <a:lnTo>
                      <a:pt x="1519" y="6896"/>
                    </a:lnTo>
                    <a:lnTo>
                      <a:pt x="1526" y="6886"/>
                    </a:lnTo>
                    <a:lnTo>
                      <a:pt x="1532" y="6875"/>
                    </a:lnTo>
                    <a:lnTo>
                      <a:pt x="1537" y="6863"/>
                    </a:lnTo>
                    <a:lnTo>
                      <a:pt x="1542" y="6851"/>
                    </a:lnTo>
                    <a:lnTo>
                      <a:pt x="1546" y="6838"/>
                    </a:lnTo>
                    <a:lnTo>
                      <a:pt x="1550" y="6824"/>
                    </a:lnTo>
                    <a:lnTo>
                      <a:pt x="1553" y="6809"/>
                    </a:lnTo>
                    <a:lnTo>
                      <a:pt x="1556" y="6794"/>
                    </a:lnTo>
                    <a:lnTo>
                      <a:pt x="1560" y="6761"/>
                    </a:lnTo>
                    <a:lnTo>
                      <a:pt x="1563" y="6725"/>
                    </a:lnTo>
                    <a:lnTo>
                      <a:pt x="1563" y="6686"/>
                    </a:lnTo>
                    <a:lnTo>
                      <a:pt x="1563" y="1292"/>
                    </a:lnTo>
                    <a:lnTo>
                      <a:pt x="2596" y="1292"/>
                    </a:lnTo>
                    <a:lnTo>
                      <a:pt x="2655" y="1293"/>
                    </a:lnTo>
                    <a:lnTo>
                      <a:pt x="2713" y="1295"/>
                    </a:lnTo>
                    <a:lnTo>
                      <a:pt x="2770" y="1298"/>
                    </a:lnTo>
                    <a:lnTo>
                      <a:pt x="2824" y="1303"/>
                    </a:lnTo>
                    <a:lnTo>
                      <a:pt x="2876" y="1309"/>
                    </a:lnTo>
                    <a:lnTo>
                      <a:pt x="2926" y="1317"/>
                    </a:lnTo>
                    <a:lnTo>
                      <a:pt x="2974" y="1327"/>
                    </a:lnTo>
                    <a:lnTo>
                      <a:pt x="3021" y="1339"/>
                    </a:lnTo>
                    <a:lnTo>
                      <a:pt x="3065" y="1351"/>
                    </a:lnTo>
                    <a:lnTo>
                      <a:pt x="3108" y="1365"/>
                    </a:lnTo>
                    <a:lnTo>
                      <a:pt x="3148" y="1382"/>
                    </a:lnTo>
                    <a:lnTo>
                      <a:pt x="3187" y="1399"/>
                    </a:lnTo>
                    <a:lnTo>
                      <a:pt x="3224" y="1419"/>
                    </a:lnTo>
                    <a:lnTo>
                      <a:pt x="3241" y="1429"/>
                    </a:lnTo>
                    <a:lnTo>
                      <a:pt x="3259" y="1440"/>
                    </a:lnTo>
                    <a:lnTo>
                      <a:pt x="3275" y="1451"/>
                    </a:lnTo>
                    <a:lnTo>
                      <a:pt x="3291" y="1462"/>
                    </a:lnTo>
                    <a:lnTo>
                      <a:pt x="3308" y="1475"/>
                    </a:lnTo>
                    <a:lnTo>
                      <a:pt x="3323" y="1487"/>
                    </a:lnTo>
                    <a:lnTo>
                      <a:pt x="3337" y="1500"/>
                    </a:lnTo>
                    <a:lnTo>
                      <a:pt x="3352" y="1514"/>
                    </a:lnTo>
                    <a:lnTo>
                      <a:pt x="3366" y="1527"/>
                    </a:lnTo>
                    <a:lnTo>
                      <a:pt x="3379" y="1541"/>
                    </a:lnTo>
                    <a:lnTo>
                      <a:pt x="3392" y="1557"/>
                    </a:lnTo>
                    <a:lnTo>
                      <a:pt x="3404" y="1572"/>
                    </a:lnTo>
                    <a:lnTo>
                      <a:pt x="3416" y="1587"/>
                    </a:lnTo>
                    <a:lnTo>
                      <a:pt x="3427" y="1604"/>
                    </a:lnTo>
                    <a:lnTo>
                      <a:pt x="3439" y="1620"/>
                    </a:lnTo>
                    <a:lnTo>
                      <a:pt x="3449" y="1637"/>
                    </a:lnTo>
                    <a:lnTo>
                      <a:pt x="3459" y="1655"/>
                    </a:lnTo>
                    <a:lnTo>
                      <a:pt x="3468" y="1672"/>
                    </a:lnTo>
                    <a:lnTo>
                      <a:pt x="3477" y="1692"/>
                    </a:lnTo>
                    <a:lnTo>
                      <a:pt x="3487" y="1710"/>
                    </a:lnTo>
                    <a:lnTo>
                      <a:pt x="3495" y="1729"/>
                    </a:lnTo>
                    <a:lnTo>
                      <a:pt x="3502" y="1750"/>
                    </a:lnTo>
                    <a:lnTo>
                      <a:pt x="3516" y="1791"/>
                    </a:lnTo>
                    <a:lnTo>
                      <a:pt x="3529" y="1835"/>
                    </a:lnTo>
                    <a:lnTo>
                      <a:pt x="3538" y="1880"/>
                    </a:lnTo>
                    <a:lnTo>
                      <a:pt x="3547" y="1928"/>
                    </a:lnTo>
                    <a:lnTo>
                      <a:pt x="3553" y="1977"/>
                    </a:lnTo>
                    <a:lnTo>
                      <a:pt x="3557" y="2029"/>
                    </a:lnTo>
                    <a:lnTo>
                      <a:pt x="3560" y="2082"/>
                    </a:lnTo>
                    <a:lnTo>
                      <a:pt x="3561" y="2138"/>
                    </a:lnTo>
                    <a:lnTo>
                      <a:pt x="3560" y="2190"/>
                    </a:lnTo>
                    <a:lnTo>
                      <a:pt x="3558" y="2238"/>
                    </a:lnTo>
                    <a:lnTo>
                      <a:pt x="3555" y="2285"/>
                    </a:lnTo>
                    <a:lnTo>
                      <a:pt x="3550" y="2329"/>
                    </a:lnTo>
                    <a:lnTo>
                      <a:pt x="3544" y="2372"/>
                    </a:lnTo>
                    <a:lnTo>
                      <a:pt x="3537" y="2412"/>
                    </a:lnTo>
                    <a:lnTo>
                      <a:pt x="3529" y="2450"/>
                    </a:lnTo>
                    <a:lnTo>
                      <a:pt x="3518" y="2487"/>
                    </a:lnTo>
                    <a:lnTo>
                      <a:pt x="3508" y="2522"/>
                    </a:lnTo>
                    <a:lnTo>
                      <a:pt x="3496" y="2556"/>
                    </a:lnTo>
                    <a:lnTo>
                      <a:pt x="3483" y="2587"/>
                    </a:lnTo>
                    <a:lnTo>
                      <a:pt x="3469" y="2617"/>
                    </a:lnTo>
                    <a:lnTo>
                      <a:pt x="3455" y="2646"/>
                    </a:lnTo>
                    <a:lnTo>
                      <a:pt x="3439" y="2673"/>
                    </a:lnTo>
                    <a:lnTo>
                      <a:pt x="3422" y="2699"/>
                    </a:lnTo>
                    <a:lnTo>
                      <a:pt x="3406" y="2723"/>
                    </a:lnTo>
                    <a:lnTo>
                      <a:pt x="3387" y="2746"/>
                    </a:lnTo>
                    <a:lnTo>
                      <a:pt x="3369" y="2767"/>
                    </a:lnTo>
                    <a:lnTo>
                      <a:pt x="3350" y="2789"/>
                    </a:lnTo>
                    <a:lnTo>
                      <a:pt x="3330" y="2808"/>
                    </a:lnTo>
                    <a:lnTo>
                      <a:pt x="3310" y="2827"/>
                    </a:lnTo>
                    <a:lnTo>
                      <a:pt x="3288" y="2844"/>
                    </a:lnTo>
                    <a:lnTo>
                      <a:pt x="3267" y="2861"/>
                    </a:lnTo>
                    <a:lnTo>
                      <a:pt x="3245" y="2876"/>
                    </a:lnTo>
                    <a:lnTo>
                      <a:pt x="3224" y="2890"/>
                    </a:lnTo>
                    <a:lnTo>
                      <a:pt x="3201" y="2905"/>
                    </a:lnTo>
                    <a:lnTo>
                      <a:pt x="3178" y="2917"/>
                    </a:lnTo>
                    <a:lnTo>
                      <a:pt x="3155" y="2930"/>
                    </a:lnTo>
                    <a:lnTo>
                      <a:pt x="3109" y="2953"/>
                    </a:lnTo>
                    <a:lnTo>
                      <a:pt x="3062" y="2974"/>
                    </a:lnTo>
                    <a:lnTo>
                      <a:pt x="3033" y="2985"/>
                    </a:lnTo>
                    <a:lnTo>
                      <a:pt x="3006" y="2996"/>
                    </a:lnTo>
                    <a:lnTo>
                      <a:pt x="2979" y="3005"/>
                    </a:lnTo>
                    <a:lnTo>
                      <a:pt x="2954" y="3012"/>
                    </a:lnTo>
                    <a:lnTo>
                      <a:pt x="2906" y="3024"/>
                    </a:lnTo>
                    <a:lnTo>
                      <a:pt x="2862" y="3033"/>
                    </a:lnTo>
                    <a:lnTo>
                      <a:pt x="2822" y="3042"/>
                    </a:lnTo>
                    <a:lnTo>
                      <a:pt x="2785" y="3050"/>
                    </a:lnTo>
                    <a:lnTo>
                      <a:pt x="2751" y="3058"/>
                    </a:lnTo>
                    <a:lnTo>
                      <a:pt x="2735" y="3063"/>
                    </a:lnTo>
                    <a:lnTo>
                      <a:pt x="2720" y="3069"/>
                    </a:lnTo>
                    <a:lnTo>
                      <a:pt x="2706" y="3075"/>
                    </a:lnTo>
                    <a:lnTo>
                      <a:pt x="2692" y="3083"/>
                    </a:lnTo>
                    <a:lnTo>
                      <a:pt x="2678" y="3092"/>
                    </a:lnTo>
                    <a:lnTo>
                      <a:pt x="2666" y="3102"/>
                    </a:lnTo>
                    <a:lnTo>
                      <a:pt x="2654" y="3113"/>
                    </a:lnTo>
                    <a:lnTo>
                      <a:pt x="2642" y="3126"/>
                    </a:lnTo>
                    <a:lnTo>
                      <a:pt x="2630" y="3141"/>
                    </a:lnTo>
                    <a:lnTo>
                      <a:pt x="2619" y="3157"/>
                    </a:lnTo>
                    <a:lnTo>
                      <a:pt x="2609" y="3176"/>
                    </a:lnTo>
                    <a:lnTo>
                      <a:pt x="2599" y="3197"/>
                    </a:lnTo>
                    <a:lnTo>
                      <a:pt x="2588" y="3219"/>
                    </a:lnTo>
                    <a:lnTo>
                      <a:pt x="2578" y="3245"/>
                    </a:lnTo>
                    <a:lnTo>
                      <a:pt x="2569" y="3274"/>
                    </a:lnTo>
                    <a:lnTo>
                      <a:pt x="2560" y="3304"/>
                    </a:lnTo>
                    <a:lnTo>
                      <a:pt x="2551" y="3339"/>
                    </a:lnTo>
                    <a:lnTo>
                      <a:pt x="2541" y="337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33806" name="Freeform 8"/>
              <p:cNvSpPr>
                <a:spLocks noChangeAspect="1"/>
              </p:cNvSpPr>
              <p:nvPr/>
            </p:nvSpPr>
            <p:spPr bwMode="auto">
              <a:xfrm>
                <a:off x="527" y="3412"/>
                <a:ext cx="140" cy="169"/>
              </a:xfrm>
              <a:custGeom>
                <a:avLst/>
                <a:gdLst>
                  <a:gd name="T0" fmla="*/ 0 w 5820"/>
                  <a:gd name="T1" fmla="*/ 0 h 6979"/>
                  <a:gd name="T2" fmla="*/ 0 w 5820"/>
                  <a:gd name="T3" fmla="*/ 0 h 6979"/>
                  <a:gd name="T4" fmla="*/ 0 w 5820"/>
                  <a:gd name="T5" fmla="*/ 0 h 6979"/>
                  <a:gd name="T6" fmla="*/ 0 w 5820"/>
                  <a:gd name="T7" fmla="*/ 0 h 6979"/>
                  <a:gd name="T8" fmla="*/ 0 w 5820"/>
                  <a:gd name="T9" fmla="*/ 0 h 6979"/>
                  <a:gd name="T10" fmla="*/ 0 w 5820"/>
                  <a:gd name="T11" fmla="*/ 0 h 6979"/>
                  <a:gd name="T12" fmla="*/ 0 w 5820"/>
                  <a:gd name="T13" fmla="*/ 0 h 6979"/>
                  <a:gd name="T14" fmla="*/ 0 w 5820"/>
                  <a:gd name="T15" fmla="*/ 0 h 6979"/>
                  <a:gd name="T16" fmla="*/ 0 w 5820"/>
                  <a:gd name="T17" fmla="*/ 0 h 6979"/>
                  <a:gd name="T18" fmla="*/ 0 w 5820"/>
                  <a:gd name="T19" fmla="*/ 0 h 6979"/>
                  <a:gd name="T20" fmla="*/ 0 w 5820"/>
                  <a:gd name="T21" fmla="*/ 0 h 6979"/>
                  <a:gd name="T22" fmla="*/ 0 w 5820"/>
                  <a:gd name="T23" fmla="*/ 0 h 6979"/>
                  <a:gd name="T24" fmla="*/ 0 w 5820"/>
                  <a:gd name="T25" fmla="*/ 0 h 6979"/>
                  <a:gd name="T26" fmla="*/ 0 w 5820"/>
                  <a:gd name="T27" fmla="*/ 0 h 6979"/>
                  <a:gd name="T28" fmla="*/ 0 w 5820"/>
                  <a:gd name="T29" fmla="*/ 0 h 6979"/>
                  <a:gd name="T30" fmla="*/ 0 w 5820"/>
                  <a:gd name="T31" fmla="*/ 0 h 6979"/>
                  <a:gd name="T32" fmla="*/ 0 w 5820"/>
                  <a:gd name="T33" fmla="*/ 0 h 6979"/>
                  <a:gd name="T34" fmla="*/ 0 w 5820"/>
                  <a:gd name="T35" fmla="*/ 0 h 6979"/>
                  <a:gd name="T36" fmla="*/ 0 w 5820"/>
                  <a:gd name="T37" fmla="*/ 0 h 6979"/>
                  <a:gd name="T38" fmla="*/ 0 w 5820"/>
                  <a:gd name="T39" fmla="*/ 0 h 6979"/>
                  <a:gd name="T40" fmla="*/ 0 w 5820"/>
                  <a:gd name="T41" fmla="*/ 0 h 6979"/>
                  <a:gd name="T42" fmla="*/ 0 w 5820"/>
                  <a:gd name="T43" fmla="*/ 0 h 6979"/>
                  <a:gd name="T44" fmla="*/ 0 w 5820"/>
                  <a:gd name="T45" fmla="*/ 0 h 6979"/>
                  <a:gd name="T46" fmla="*/ 0 w 5820"/>
                  <a:gd name="T47" fmla="*/ 0 h 6979"/>
                  <a:gd name="T48" fmla="*/ 0 w 5820"/>
                  <a:gd name="T49" fmla="*/ 0 h 6979"/>
                  <a:gd name="T50" fmla="*/ 0 w 5820"/>
                  <a:gd name="T51" fmla="*/ 0 h 6979"/>
                  <a:gd name="T52" fmla="*/ 0 w 5820"/>
                  <a:gd name="T53" fmla="*/ 0 h 6979"/>
                  <a:gd name="T54" fmla="*/ 0 w 5820"/>
                  <a:gd name="T55" fmla="*/ 0 h 6979"/>
                  <a:gd name="T56" fmla="*/ 0 w 5820"/>
                  <a:gd name="T57" fmla="*/ 0 h 6979"/>
                  <a:gd name="T58" fmla="*/ 0 w 5820"/>
                  <a:gd name="T59" fmla="*/ 0 h 6979"/>
                  <a:gd name="T60" fmla="*/ 0 w 5820"/>
                  <a:gd name="T61" fmla="*/ 0 h 6979"/>
                  <a:gd name="T62" fmla="*/ 0 w 5820"/>
                  <a:gd name="T63" fmla="*/ 0 h 6979"/>
                  <a:gd name="T64" fmla="*/ 0 w 5820"/>
                  <a:gd name="T65" fmla="*/ 0 h 6979"/>
                  <a:gd name="T66" fmla="*/ 0 w 5820"/>
                  <a:gd name="T67" fmla="*/ 0 h 6979"/>
                  <a:gd name="T68" fmla="*/ 0 w 5820"/>
                  <a:gd name="T69" fmla="*/ 0 h 6979"/>
                  <a:gd name="T70" fmla="*/ 0 w 5820"/>
                  <a:gd name="T71" fmla="*/ 0 h 6979"/>
                  <a:gd name="T72" fmla="*/ 0 w 5820"/>
                  <a:gd name="T73" fmla="*/ 0 h 6979"/>
                  <a:gd name="T74" fmla="*/ 0 w 5820"/>
                  <a:gd name="T75" fmla="*/ 0 h 6979"/>
                  <a:gd name="T76" fmla="*/ 0 w 5820"/>
                  <a:gd name="T77" fmla="*/ 0 h 6979"/>
                  <a:gd name="T78" fmla="*/ 0 w 5820"/>
                  <a:gd name="T79" fmla="*/ 0 h 6979"/>
                  <a:gd name="T80" fmla="*/ 0 w 5820"/>
                  <a:gd name="T81" fmla="*/ 0 h 6979"/>
                  <a:gd name="T82" fmla="*/ 0 w 5820"/>
                  <a:gd name="T83" fmla="*/ 0 h 6979"/>
                  <a:gd name="T84" fmla="*/ 0 w 5820"/>
                  <a:gd name="T85" fmla="*/ 0 h 6979"/>
                  <a:gd name="T86" fmla="*/ 0 w 5820"/>
                  <a:gd name="T87" fmla="*/ 0 h 6979"/>
                  <a:gd name="T88" fmla="*/ 0 w 5820"/>
                  <a:gd name="T89" fmla="*/ 0 h 6979"/>
                  <a:gd name="T90" fmla="*/ 0 w 5820"/>
                  <a:gd name="T91" fmla="*/ 0 h 6979"/>
                  <a:gd name="T92" fmla="*/ 0 w 5820"/>
                  <a:gd name="T93" fmla="*/ 0 h 6979"/>
                  <a:gd name="T94" fmla="*/ 0 w 5820"/>
                  <a:gd name="T95" fmla="*/ 0 h 6979"/>
                  <a:gd name="T96" fmla="*/ 0 w 5820"/>
                  <a:gd name="T97" fmla="*/ 0 h 6979"/>
                  <a:gd name="T98" fmla="*/ 0 w 5820"/>
                  <a:gd name="T99" fmla="*/ 0 h 6979"/>
                  <a:gd name="T100" fmla="*/ 0 w 5820"/>
                  <a:gd name="T101" fmla="*/ 0 h 6979"/>
                  <a:gd name="T102" fmla="*/ 0 w 5820"/>
                  <a:gd name="T103" fmla="*/ 0 h 6979"/>
                  <a:gd name="T104" fmla="*/ 0 w 5820"/>
                  <a:gd name="T105" fmla="*/ 0 h 6979"/>
                  <a:gd name="T106" fmla="*/ 0 w 5820"/>
                  <a:gd name="T107" fmla="*/ 0 h 6979"/>
                  <a:gd name="T108" fmla="*/ 0 w 5820"/>
                  <a:gd name="T109" fmla="*/ 0 h 6979"/>
                  <a:gd name="T110" fmla="*/ 0 w 5820"/>
                  <a:gd name="T111" fmla="*/ 0 h 6979"/>
                  <a:gd name="T112" fmla="*/ 0 w 5820"/>
                  <a:gd name="T113" fmla="*/ 0 h 6979"/>
                  <a:gd name="T114" fmla="*/ 0 w 5820"/>
                  <a:gd name="T115" fmla="*/ 0 h 6979"/>
                  <a:gd name="T116" fmla="*/ 0 w 5820"/>
                  <a:gd name="T117" fmla="*/ 0 h 6979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w 5820"/>
                  <a:gd name="T178" fmla="*/ 0 h 6979"/>
                  <a:gd name="T179" fmla="*/ 5820 w 5820"/>
                  <a:gd name="T180" fmla="*/ 6979 h 6979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T177" t="T178" r="T179" b="T180"/>
                <a:pathLst>
                  <a:path w="5820" h="6979">
                    <a:moveTo>
                      <a:pt x="2129" y="6686"/>
                    </a:moveTo>
                    <a:lnTo>
                      <a:pt x="2129" y="6686"/>
                    </a:lnTo>
                    <a:lnTo>
                      <a:pt x="2129" y="6725"/>
                    </a:lnTo>
                    <a:lnTo>
                      <a:pt x="2132" y="6761"/>
                    </a:lnTo>
                    <a:lnTo>
                      <a:pt x="2136" y="6794"/>
                    </a:lnTo>
                    <a:lnTo>
                      <a:pt x="2139" y="6809"/>
                    </a:lnTo>
                    <a:lnTo>
                      <a:pt x="2143" y="6824"/>
                    </a:lnTo>
                    <a:lnTo>
                      <a:pt x="2147" y="6838"/>
                    </a:lnTo>
                    <a:lnTo>
                      <a:pt x="2151" y="6851"/>
                    </a:lnTo>
                    <a:lnTo>
                      <a:pt x="2156" y="6863"/>
                    </a:lnTo>
                    <a:lnTo>
                      <a:pt x="2161" y="6875"/>
                    </a:lnTo>
                    <a:lnTo>
                      <a:pt x="2167" y="6886"/>
                    </a:lnTo>
                    <a:lnTo>
                      <a:pt x="2173" y="6896"/>
                    </a:lnTo>
                    <a:lnTo>
                      <a:pt x="2180" y="6905"/>
                    </a:lnTo>
                    <a:lnTo>
                      <a:pt x="2189" y="6915"/>
                    </a:lnTo>
                    <a:lnTo>
                      <a:pt x="2197" y="6923"/>
                    </a:lnTo>
                    <a:lnTo>
                      <a:pt x="2206" y="6931"/>
                    </a:lnTo>
                    <a:lnTo>
                      <a:pt x="2216" y="6937"/>
                    </a:lnTo>
                    <a:lnTo>
                      <a:pt x="2226" y="6944"/>
                    </a:lnTo>
                    <a:lnTo>
                      <a:pt x="2238" y="6950"/>
                    </a:lnTo>
                    <a:lnTo>
                      <a:pt x="2249" y="6955"/>
                    </a:lnTo>
                    <a:lnTo>
                      <a:pt x="2262" y="6960"/>
                    </a:lnTo>
                    <a:lnTo>
                      <a:pt x="2276" y="6965"/>
                    </a:lnTo>
                    <a:lnTo>
                      <a:pt x="2290" y="6968"/>
                    </a:lnTo>
                    <a:lnTo>
                      <a:pt x="2304" y="6971"/>
                    </a:lnTo>
                    <a:lnTo>
                      <a:pt x="2321" y="6974"/>
                    </a:lnTo>
                    <a:lnTo>
                      <a:pt x="2337" y="6976"/>
                    </a:lnTo>
                    <a:lnTo>
                      <a:pt x="2372" y="6979"/>
                    </a:lnTo>
                    <a:lnTo>
                      <a:pt x="2411" y="6979"/>
                    </a:lnTo>
                    <a:lnTo>
                      <a:pt x="3410" y="6979"/>
                    </a:lnTo>
                    <a:lnTo>
                      <a:pt x="3449" y="6979"/>
                    </a:lnTo>
                    <a:lnTo>
                      <a:pt x="3485" y="6976"/>
                    </a:lnTo>
                    <a:lnTo>
                      <a:pt x="3501" y="6974"/>
                    </a:lnTo>
                    <a:lnTo>
                      <a:pt x="3516" y="6971"/>
                    </a:lnTo>
                    <a:lnTo>
                      <a:pt x="3532" y="6968"/>
                    </a:lnTo>
                    <a:lnTo>
                      <a:pt x="3546" y="6965"/>
                    </a:lnTo>
                    <a:lnTo>
                      <a:pt x="3559" y="6960"/>
                    </a:lnTo>
                    <a:lnTo>
                      <a:pt x="3572" y="6955"/>
                    </a:lnTo>
                    <a:lnTo>
                      <a:pt x="3584" y="6950"/>
                    </a:lnTo>
                    <a:lnTo>
                      <a:pt x="3595" y="6944"/>
                    </a:lnTo>
                    <a:lnTo>
                      <a:pt x="3605" y="6937"/>
                    </a:lnTo>
                    <a:lnTo>
                      <a:pt x="3616" y="6931"/>
                    </a:lnTo>
                    <a:lnTo>
                      <a:pt x="3624" y="6923"/>
                    </a:lnTo>
                    <a:lnTo>
                      <a:pt x="3633" y="6915"/>
                    </a:lnTo>
                    <a:lnTo>
                      <a:pt x="3640" y="6905"/>
                    </a:lnTo>
                    <a:lnTo>
                      <a:pt x="3647" y="6896"/>
                    </a:lnTo>
                    <a:lnTo>
                      <a:pt x="3655" y="6886"/>
                    </a:lnTo>
                    <a:lnTo>
                      <a:pt x="3661" y="6875"/>
                    </a:lnTo>
                    <a:lnTo>
                      <a:pt x="3666" y="6863"/>
                    </a:lnTo>
                    <a:lnTo>
                      <a:pt x="3671" y="6851"/>
                    </a:lnTo>
                    <a:lnTo>
                      <a:pt x="3675" y="6838"/>
                    </a:lnTo>
                    <a:lnTo>
                      <a:pt x="3679" y="6824"/>
                    </a:lnTo>
                    <a:lnTo>
                      <a:pt x="3682" y="6809"/>
                    </a:lnTo>
                    <a:lnTo>
                      <a:pt x="3685" y="6794"/>
                    </a:lnTo>
                    <a:lnTo>
                      <a:pt x="3689" y="6761"/>
                    </a:lnTo>
                    <a:lnTo>
                      <a:pt x="3691" y="6725"/>
                    </a:lnTo>
                    <a:lnTo>
                      <a:pt x="3692" y="6686"/>
                    </a:lnTo>
                    <a:lnTo>
                      <a:pt x="3692" y="1324"/>
                    </a:lnTo>
                    <a:lnTo>
                      <a:pt x="5539" y="1324"/>
                    </a:lnTo>
                    <a:lnTo>
                      <a:pt x="5578" y="1323"/>
                    </a:lnTo>
                    <a:lnTo>
                      <a:pt x="5613" y="1320"/>
                    </a:lnTo>
                    <a:lnTo>
                      <a:pt x="5630" y="1318"/>
                    </a:lnTo>
                    <a:lnTo>
                      <a:pt x="5645" y="1316"/>
                    </a:lnTo>
                    <a:lnTo>
                      <a:pt x="5660" y="1313"/>
                    </a:lnTo>
                    <a:lnTo>
                      <a:pt x="5674" y="1309"/>
                    </a:lnTo>
                    <a:lnTo>
                      <a:pt x="5687" y="1305"/>
                    </a:lnTo>
                    <a:lnTo>
                      <a:pt x="5701" y="1300"/>
                    </a:lnTo>
                    <a:lnTo>
                      <a:pt x="5712" y="1295"/>
                    </a:lnTo>
                    <a:lnTo>
                      <a:pt x="5723" y="1289"/>
                    </a:lnTo>
                    <a:lnTo>
                      <a:pt x="5733" y="1282"/>
                    </a:lnTo>
                    <a:lnTo>
                      <a:pt x="5744" y="1275"/>
                    </a:lnTo>
                    <a:lnTo>
                      <a:pt x="5753" y="1267"/>
                    </a:lnTo>
                    <a:lnTo>
                      <a:pt x="5761" y="1259"/>
                    </a:lnTo>
                    <a:lnTo>
                      <a:pt x="5769" y="1250"/>
                    </a:lnTo>
                    <a:lnTo>
                      <a:pt x="5776" y="1241"/>
                    </a:lnTo>
                    <a:lnTo>
                      <a:pt x="5782" y="1230"/>
                    </a:lnTo>
                    <a:lnTo>
                      <a:pt x="5789" y="1219"/>
                    </a:lnTo>
                    <a:lnTo>
                      <a:pt x="5794" y="1208"/>
                    </a:lnTo>
                    <a:lnTo>
                      <a:pt x="5799" y="1196"/>
                    </a:lnTo>
                    <a:lnTo>
                      <a:pt x="5803" y="1182"/>
                    </a:lnTo>
                    <a:lnTo>
                      <a:pt x="5807" y="1169"/>
                    </a:lnTo>
                    <a:lnTo>
                      <a:pt x="5810" y="1154"/>
                    </a:lnTo>
                    <a:lnTo>
                      <a:pt x="5813" y="1139"/>
                    </a:lnTo>
                    <a:lnTo>
                      <a:pt x="5817" y="1107"/>
                    </a:lnTo>
                    <a:lnTo>
                      <a:pt x="5820" y="1071"/>
                    </a:lnTo>
                    <a:lnTo>
                      <a:pt x="5820" y="1031"/>
                    </a:lnTo>
                    <a:lnTo>
                      <a:pt x="5820" y="293"/>
                    </a:lnTo>
                    <a:lnTo>
                      <a:pt x="5820" y="254"/>
                    </a:lnTo>
                    <a:lnTo>
                      <a:pt x="5817" y="218"/>
                    </a:lnTo>
                    <a:lnTo>
                      <a:pt x="5813" y="185"/>
                    </a:lnTo>
                    <a:lnTo>
                      <a:pt x="5810" y="170"/>
                    </a:lnTo>
                    <a:lnTo>
                      <a:pt x="5807" y="155"/>
                    </a:lnTo>
                    <a:lnTo>
                      <a:pt x="5803" y="142"/>
                    </a:lnTo>
                    <a:lnTo>
                      <a:pt x="5799" y="129"/>
                    </a:lnTo>
                    <a:lnTo>
                      <a:pt x="5794" y="117"/>
                    </a:lnTo>
                    <a:lnTo>
                      <a:pt x="5789" y="104"/>
                    </a:lnTo>
                    <a:lnTo>
                      <a:pt x="5782" y="94"/>
                    </a:lnTo>
                    <a:lnTo>
                      <a:pt x="5776" y="84"/>
                    </a:lnTo>
                    <a:lnTo>
                      <a:pt x="5769" y="74"/>
                    </a:lnTo>
                    <a:lnTo>
                      <a:pt x="5761" y="64"/>
                    </a:lnTo>
                    <a:lnTo>
                      <a:pt x="5753" y="56"/>
                    </a:lnTo>
                    <a:lnTo>
                      <a:pt x="5744" y="49"/>
                    </a:lnTo>
                    <a:lnTo>
                      <a:pt x="5733" y="42"/>
                    </a:lnTo>
                    <a:lnTo>
                      <a:pt x="5723" y="35"/>
                    </a:lnTo>
                    <a:lnTo>
                      <a:pt x="5712" y="30"/>
                    </a:lnTo>
                    <a:lnTo>
                      <a:pt x="5701" y="24"/>
                    </a:lnTo>
                    <a:lnTo>
                      <a:pt x="5687" y="19"/>
                    </a:lnTo>
                    <a:lnTo>
                      <a:pt x="5674" y="15"/>
                    </a:lnTo>
                    <a:lnTo>
                      <a:pt x="5660" y="11"/>
                    </a:lnTo>
                    <a:lnTo>
                      <a:pt x="5645" y="8"/>
                    </a:lnTo>
                    <a:lnTo>
                      <a:pt x="5630" y="5"/>
                    </a:lnTo>
                    <a:lnTo>
                      <a:pt x="5613" y="3"/>
                    </a:lnTo>
                    <a:lnTo>
                      <a:pt x="5578" y="1"/>
                    </a:lnTo>
                    <a:lnTo>
                      <a:pt x="5539" y="0"/>
                    </a:lnTo>
                    <a:lnTo>
                      <a:pt x="283" y="0"/>
                    </a:lnTo>
                    <a:lnTo>
                      <a:pt x="244" y="1"/>
                    </a:lnTo>
                    <a:lnTo>
                      <a:pt x="208" y="3"/>
                    </a:lnTo>
                    <a:lnTo>
                      <a:pt x="192" y="5"/>
                    </a:lnTo>
                    <a:lnTo>
                      <a:pt x="176" y="8"/>
                    </a:lnTo>
                    <a:lnTo>
                      <a:pt x="161" y="11"/>
                    </a:lnTo>
                    <a:lnTo>
                      <a:pt x="148" y="15"/>
                    </a:lnTo>
                    <a:lnTo>
                      <a:pt x="133" y="19"/>
                    </a:lnTo>
                    <a:lnTo>
                      <a:pt x="121" y="24"/>
                    </a:lnTo>
                    <a:lnTo>
                      <a:pt x="109" y="30"/>
                    </a:lnTo>
                    <a:lnTo>
                      <a:pt x="99" y="35"/>
                    </a:lnTo>
                    <a:lnTo>
                      <a:pt x="87" y="42"/>
                    </a:lnTo>
                    <a:lnTo>
                      <a:pt x="78" y="49"/>
                    </a:lnTo>
                    <a:lnTo>
                      <a:pt x="69" y="56"/>
                    </a:lnTo>
                    <a:lnTo>
                      <a:pt x="61" y="64"/>
                    </a:lnTo>
                    <a:lnTo>
                      <a:pt x="52" y="74"/>
                    </a:lnTo>
                    <a:lnTo>
                      <a:pt x="45" y="84"/>
                    </a:lnTo>
                    <a:lnTo>
                      <a:pt x="38" y="94"/>
                    </a:lnTo>
                    <a:lnTo>
                      <a:pt x="32" y="104"/>
                    </a:lnTo>
                    <a:lnTo>
                      <a:pt x="27" y="117"/>
                    </a:lnTo>
                    <a:lnTo>
                      <a:pt x="22" y="129"/>
                    </a:lnTo>
                    <a:lnTo>
                      <a:pt x="18" y="142"/>
                    </a:lnTo>
                    <a:lnTo>
                      <a:pt x="14" y="155"/>
                    </a:lnTo>
                    <a:lnTo>
                      <a:pt x="11" y="170"/>
                    </a:lnTo>
                    <a:lnTo>
                      <a:pt x="7" y="185"/>
                    </a:lnTo>
                    <a:lnTo>
                      <a:pt x="3" y="218"/>
                    </a:lnTo>
                    <a:lnTo>
                      <a:pt x="1" y="254"/>
                    </a:lnTo>
                    <a:lnTo>
                      <a:pt x="0" y="293"/>
                    </a:lnTo>
                    <a:lnTo>
                      <a:pt x="0" y="1031"/>
                    </a:lnTo>
                    <a:lnTo>
                      <a:pt x="1" y="1071"/>
                    </a:lnTo>
                    <a:lnTo>
                      <a:pt x="3" y="1107"/>
                    </a:lnTo>
                    <a:lnTo>
                      <a:pt x="7" y="1139"/>
                    </a:lnTo>
                    <a:lnTo>
                      <a:pt x="11" y="1154"/>
                    </a:lnTo>
                    <a:lnTo>
                      <a:pt x="14" y="1169"/>
                    </a:lnTo>
                    <a:lnTo>
                      <a:pt x="18" y="1182"/>
                    </a:lnTo>
                    <a:lnTo>
                      <a:pt x="22" y="1196"/>
                    </a:lnTo>
                    <a:lnTo>
                      <a:pt x="27" y="1208"/>
                    </a:lnTo>
                    <a:lnTo>
                      <a:pt x="32" y="1219"/>
                    </a:lnTo>
                    <a:lnTo>
                      <a:pt x="38" y="1230"/>
                    </a:lnTo>
                    <a:lnTo>
                      <a:pt x="45" y="1241"/>
                    </a:lnTo>
                    <a:lnTo>
                      <a:pt x="52" y="1250"/>
                    </a:lnTo>
                    <a:lnTo>
                      <a:pt x="61" y="1259"/>
                    </a:lnTo>
                    <a:lnTo>
                      <a:pt x="69" y="1267"/>
                    </a:lnTo>
                    <a:lnTo>
                      <a:pt x="78" y="1275"/>
                    </a:lnTo>
                    <a:lnTo>
                      <a:pt x="87" y="1282"/>
                    </a:lnTo>
                    <a:lnTo>
                      <a:pt x="99" y="1289"/>
                    </a:lnTo>
                    <a:lnTo>
                      <a:pt x="109" y="1295"/>
                    </a:lnTo>
                    <a:lnTo>
                      <a:pt x="121" y="1300"/>
                    </a:lnTo>
                    <a:lnTo>
                      <a:pt x="133" y="1305"/>
                    </a:lnTo>
                    <a:lnTo>
                      <a:pt x="148" y="1309"/>
                    </a:lnTo>
                    <a:lnTo>
                      <a:pt x="161" y="1313"/>
                    </a:lnTo>
                    <a:lnTo>
                      <a:pt x="176" y="1316"/>
                    </a:lnTo>
                    <a:lnTo>
                      <a:pt x="192" y="1318"/>
                    </a:lnTo>
                    <a:lnTo>
                      <a:pt x="208" y="1320"/>
                    </a:lnTo>
                    <a:lnTo>
                      <a:pt x="244" y="1323"/>
                    </a:lnTo>
                    <a:lnTo>
                      <a:pt x="283" y="1324"/>
                    </a:lnTo>
                    <a:lnTo>
                      <a:pt x="2129" y="1324"/>
                    </a:lnTo>
                    <a:lnTo>
                      <a:pt x="2129" y="668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</p:grp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itel 1"/>
          <p:cNvSpPr>
            <a:spLocks noGrp="1"/>
          </p:cNvSpPr>
          <p:nvPr>
            <p:ph type="title" idx="4294967295"/>
          </p:nvPr>
        </p:nvSpPr>
        <p:spPr>
          <a:xfrm>
            <a:off x="511175" y="544513"/>
            <a:ext cx="9659938" cy="487362"/>
          </a:xfrm>
        </p:spPr>
        <p:txBody>
          <a:bodyPr lIns="0" tIns="0" rIns="0" bIns="0" anchor="b">
            <a:spAutoFit/>
          </a:bodyPr>
          <a:lstStyle/>
          <a:p>
            <a:pPr algn="l" eaLnBrk="1" hangingPunct="1"/>
            <a:r>
              <a:rPr lang="fr-CH" sz="3200" b="1" smtClean="0">
                <a:solidFill>
                  <a:schemeClr val="accent2"/>
                </a:solidFill>
              </a:rPr>
              <a:t>Ausgangslage</a:t>
            </a:r>
            <a:endParaRPr lang="en-GB" sz="3200" b="1" smtClean="0">
              <a:solidFill>
                <a:schemeClr val="accent2"/>
              </a:solidFill>
            </a:endParaRPr>
          </a:p>
        </p:txBody>
      </p:sp>
      <p:sp>
        <p:nvSpPr>
          <p:cNvPr id="33794" name="Inhaltsplatzhalter 2"/>
          <p:cNvSpPr>
            <a:spLocks noGrp="1"/>
          </p:cNvSpPr>
          <p:nvPr>
            <p:ph idx="4294967295"/>
          </p:nvPr>
        </p:nvSpPr>
        <p:spPr>
          <a:xfrm>
            <a:off x="511175" y="1214438"/>
            <a:ext cx="9659938" cy="3586162"/>
          </a:xfrm>
        </p:spPr>
        <p:txBody>
          <a:bodyPr lIns="0" tIns="0" rIns="0" bIns="0">
            <a:spAutoFit/>
          </a:bodyPr>
          <a:lstStyle/>
          <a:p>
            <a:pPr marL="361950" indent="-361950" eaLnBrk="1" hangingPunct="1">
              <a:lnSpc>
                <a:spcPct val="105000"/>
              </a:lnSpc>
              <a:spcBef>
                <a:spcPts val="1200"/>
              </a:spcBef>
              <a:buFontTx/>
              <a:buNone/>
            </a:pPr>
            <a:endParaRPr lang="en-GB" sz="800" smtClean="0">
              <a:solidFill>
                <a:srgbClr val="787878"/>
              </a:solidFill>
            </a:endParaRPr>
          </a:p>
          <a:p>
            <a:pPr marL="361950" indent="-361950" eaLnBrk="1" hangingPunct="1">
              <a:lnSpc>
                <a:spcPct val="105000"/>
              </a:lnSpc>
              <a:spcBef>
                <a:spcPts val="600"/>
              </a:spcBef>
              <a:buClr>
                <a:schemeClr val="accent1"/>
              </a:buClr>
              <a:buFont typeface="Wingdings" pitchFamily="2" charset="2"/>
              <a:buChar char="§"/>
            </a:pPr>
            <a:r>
              <a:rPr lang="de-CH" sz="2000" smtClean="0">
                <a:solidFill>
                  <a:srgbClr val="787878"/>
                </a:solidFill>
              </a:rPr>
              <a:t>100 Arbeitsplätze</a:t>
            </a:r>
          </a:p>
          <a:p>
            <a:pPr marL="361950" indent="-361950" eaLnBrk="1" hangingPunct="1">
              <a:lnSpc>
                <a:spcPct val="105000"/>
              </a:lnSpc>
              <a:spcBef>
                <a:spcPts val="600"/>
              </a:spcBef>
              <a:buClr>
                <a:schemeClr val="accent1"/>
              </a:buClr>
              <a:buFont typeface="Wingdings" pitchFamily="2" charset="2"/>
              <a:buChar char="§"/>
            </a:pPr>
            <a:r>
              <a:rPr lang="de-CH" sz="2000" smtClean="0">
                <a:solidFill>
                  <a:srgbClr val="787878"/>
                </a:solidFill>
              </a:rPr>
              <a:t>10 Millionen Lohnsumme</a:t>
            </a:r>
          </a:p>
          <a:p>
            <a:pPr marL="361950" indent="-361950" eaLnBrk="1" hangingPunct="1">
              <a:lnSpc>
                <a:spcPct val="105000"/>
              </a:lnSpc>
              <a:spcBef>
                <a:spcPts val="600"/>
              </a:spcBef>
              <a:buClr>
                <a:schemeClr val="accent1"/>
              </a:buClr>
              <a:buFont typeface="Wingdings" pitchFamily="2" charset="2"/>
              <a:buChar char="§"/>
            </a:pPr>
            <a:r>
              <a:rPr lang="de-CH" sz="2000" smtClean="0">
                <a:solidFill>
                  <a:srgbClr val="787878"/>
                </a:solidFill>
              </a:rPr>
              <a:t>Demografische Entwicklung: </a:t>
            </a:r>
          </a:p>
          <a:p>
            <a:pPr marL="900113" lvl="3" indent="261938" eaLnBrk="1" hangingPunct="1">
              <a:lnSpc>
                <a:spcPct val="105000"/>
              </a:lnSpc>
              <a:spcBef>
                <a:spcPts val="300"/>
              </a:spcBef>
            </a:pPr>
            <a:r>
              <a:rPr lang="de-CH" smtClean="0">
                <a:solidFill>
                  <a:srgbClr val="787878"/>
                </a:solidFill>
              </a:rPr>
              <a:t>Auswirkungen auf Rekrutierung, Schulung &amp; Weiterbildung von Journalistinnen und Journalisten</a:t>
            </a:r>
          </a:p>
          <a:p>
            <a:pPr marL="361950" indent="-361950" eaLnBrk="1" hangingPunct="1">
              <a:lnSpc>
                <a:spcPct val="105000"/>
              </a:lnSpc>
              <a:spcBef>
                <a:spcPts val="600"/>
              </a:spcBef>
              <a:buClr>
                <a:schemeClr val="accent1"/>
              </a:buClr>
              <a:buFont typeface="Wingdings" pitchFamily="2" charset="2"/>
              <a:buChar char="§"/>
            </a:pPr>
            <a:r>
              <a:rPr lang="de-CH" sz="2000" smtClean="0">
                <a:solidFill>
                  <a:srgbClr val="787878"/>
                </a:solidFill>
              </a:rPr>
              <a:t>Ähnliche Marktsituation</a:t>
            </a:r>
          </a:p>
          <a:p>
            <a:pPr marL="361950" indent="-361950" eaLnBrk="1" hangingPunct="1">
              <a:lnSpc>
                <a:spcPct val="105000"/>
              </a:lnSpc>
              <a:spcBef>
                <a:spcPts val="600"/>
              </a:spcBef>
              <a:buClr>
                <a:schemeClr val="accent1"/>
              </a:buClr>
              <a:buFont typeface="Wingdings" pitchFamily="2" charset="2"/>
              <a:buChar char="§"/>
            </a:pPr>
            <a:r>
              <a:rPr lang="de-CH" sz="2000" smtClean="0">
                <a:solidFill>
                  <a:srgbClr val="787878"/>
                </a:solidFill>
              </a:rPr>
              <a:t>Besonderheiten des romanischen Journalismus </a:t>
            </a:r>
          </a:p>
          <a:p>
            <a:pPr marL="361950" indent="-361950" eaLnBrk="1" hangingPunct="1">
              <a:lnSpc>
                <a:spcPct val="105000"/>
              </a:lnSpc>
              <a:spcBef>
                <a:spcPts val="600"/>
              </a:spcBef>
              <a:buClr>
                <a:schemeClr val="accent1"/>
              </a:buClr>
              <a:buFont typeface="Wingdings" pitchFamily="2" charset="2"/>
              <a:buChar char="§"/>
            </a:pPr>
            <a:r>
              <a:rPr lang="de-CH" sz="2000" smtClean="0">
                <a:solidFill>
                  <a:srgbClr val="787878"/>
                </a:solidFill>
              </a:rPr>
              <a:t>Kaum jugendliche Konsumenten</a:t>
            </a:r>
          </a:p>
          <a:p>
            <a:pPr marL="361950" indent="-361950" eaLnBrk="1" hangingPunct="1">
              <a:lnSpc>
                <a:spcPct val="105000"/>
              </a:lnSpc>
              <a:spcBef>
                <a:spcPts val="600"/>
              </a:spcBef>
              <a:buClr>
                <a:schemeClr val="accent1"/>
              </a:buClr>
              <a:buFont typeface="Wingdings" pitchFamily="2" charset="2"/>
              <a:buChar char="§"/>
            </a:pPr>
            <a:r>
              <a:rPr lang="de-CH" sz="2000" smtClean="0">
                <a:solidFill>
                  <a:srgbClr val="787878"/>
                </a:solidFill>
              </a:rPr>
              <a:t>Minimale Nutzung moderner Medienformen</a:t>
            </a:r>
            <a:endParaRPr lang="en-GB" sz="2000" smtClean="0">
              <a:solidFill>
                <a:srgbClr val="787878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itel 1"/>
          <p:cNvSpPr>
            <a:spLocks noGrp="1"/>
          </p:cNvSpPr>
          <p:nvPr>
            <p:ph type="title" idx="4294967295"/>
          </p:nvPr>
        </p:nvSpPr>
        <p:spPr>
          <a:xfrm>
            <a:off x="511175" y="544513"/>
            <a:ext cx="9659938" cy="487362"/>
          </a:xfrm>
        </p:spPr>
        <p:txBody>
          <a:bodyPr lIns="0" tIns="0" rIns="0" bIns="0" anchor="b">
            <a:spAutoFit/>
          </a:bodyPr>
          <a:lstStyle/>
          <a:p>
            <a:pPr algn="l" eaLnBrk="1" hangingPunct="1"/>
            <a:r>
              <a:rPr lang="fr-CH" sz="3200" b="1" smtClean="0">
                <a:solidFill>
                  <a:schemeClr val="accent2"/>
                </a:solidFill>
              </a:rPr>
              <a:t>Ziele</a:t>
            </a:r>
            <a:endParaRPr lang="en-GB" sz="3200" b="1" smtClean="0">
              <a:solidFill>
                <a:schemeClr val="accent2"/>
              </a:solidFill>
            </a:endParaRPr>
          </a:p>
        </p:txBody>
      </p:sp>
      <p:sp>
        <p:nvSpPr>
          <p:cNvPr id="35842" name="Inhaltsplatzhalter 2"/>
          <p:cNvSpPr>
            <a:spLocks noGrp="1"/>
          </p:cNvSpPr>
          <p:nvPr>
            <p:ph idx="4294967295"/>
          </p:nvPr>
        </p:nvSpPr>
        <p:spPr>
          <a:xfrm>
            <a:off x="511175" y="1214438"/>
            <a:ext cx="9659938" cy="2112962"/>
          </a:xfrm>
        </p:spPr>
        <p:txBody>
          <a:bodyPr lIns="0" tIns="0" rIns="0" bIns="0">
            <a:spAutoFit/>
          </a:bodyPr>
          <a:lstStyle/>
          <a:p>
            <a:pPr marL="0" indent="361950" eaLnBrk="1" hangingPunct="1">
              <a:lnSpc>
                <a:spcPct val="105000"/>
              </a:lnSpc>
              <a:spcBef>
                <a:spcPts val="1200"/>
              </a:spcBef>
              <a:buFontTx/>
              <a:buNone/>
            </a:pPr>
            <a:endParaRPr lang="en-GB" sz="800" smtClean="0">
              <a:solidFill>
                <a:srgbClr val="787878"/>
              </a:solidFill>
            </a:endParaRPr>
          </a:p>
          <a:p>
            <a:pPr marL="0" indent="361950" eaLnBrk="1" hangingPunct="1">
              <a:lnSpc>
                <a:spcPct val="105000"/>
              </a:lnSpc>
              <a:spcBef>
                <a:spcPts val="600"/>
              </a:spcBef>
              <a:buClr>
                <a:schemeClr val="accent1"/>
              </a:buClr>
              <a:buFont typeface="Wingdings" pitchFamily="2" charset="2"/>
              <a:buChar char="§"/>
            </a:pPr>
            <a:r>
              <a:rPr lang="de-CH" sz="2000" smtClean="0">
                <a:solidFill>
                  <a:srgbClr val="787878"/>
                </a:solidFill>
              </a:rPr>
              <a:t>Zukunft der romanischen Medien gewährleisten</a:t>
            </a:r>
          </a:p>
          <a:p>
            <a:pPr marL="0" indent="361950" eaLnBrk="1" hangingPunct="1">
              <a:lnSpc>
                <a:spcPct val="105000"/>
              </a:lnSpc>
              <a:spcBef>
                <a:spcPts val="600"/>
              </a:spcBef>
              <a:buClr>
                <a:schemeClr val="accent1"/>
              </a:buClr>
              <a:buFont typeface="Wingdings" pitchFamily="2" charset="2"/>
              <a:buChar char="§"/>
            </a:pPr>
            <a:r>
              <a:rPr lang="de-CH" sz="2000" smtClean="0">
                <a:solidFill>
                  <a:srgbClr val="787878"/>
                </a:solidFill>
              </a:rPr>
              <a:t>Zusammenarbeit verbessern / Synergien</a:t>
            </a:r>
          </a:p>
          <a:p>
            <a:pPr marL="0" indent="361950" eaLnBrk="1" hangingPunct="1">
              <a:lnSpc>
                <a:spcPct val="105000"/>
              </a:lnSpc>
              <a:spcBef>
                <a:spcPts val="600"/>
              </a:spcBef>
              <a:buClr>
                <a:schemeClr val="accent1"/>
              </a:buClr>
              <a:buFont typeface="Wingdings" pitchFamily="2" charset="2"/>
              <a:buChar char="§"/>
            </a:pPr>
            <a:r>
              <a:rPr lang="de-CH" sz="2000" smtClean="0">
                <a:solidFill>
                  <a:srgbClr val="787878"/>
                </a:solidFill>
              </a:rPr>
              <a:t>Individualität der einzelnen Medien bewahren</a:t>
            </a:r>
          </a:p>
          <a:p>
            <a:pPr marL="0" indent="361950" eaLnBrk="1" hangingPunct="1">
              <a:lnSpc>
                <a:spcPct val="105000"/>
              </a:lnSpc>
              <a:spcBef>
                <a:spcPts val="600"/>
              </a:spcBef>
              <a:buClr>
                <a:schemeClr val="accent1"/>
              </a:buClr>
              <a:buFont typeface="Wingdings" pitchFamily="2" charset="2"/>
              <a:buChar char="§"/>
            </a:pPr>
            <a:r>
              <a:rPr lang="de-CH" sz="2000" smtClean="0">
                <a:solidFill>
                  <a:srgbClr val="787878"/>
                </a:solidFill>
              </a:rPr>
              <a:t>Inhalte für alle Zielgruppen bieten</a:t>
            </a:r>
          </a:p>
          <a:p>
            <a:pPr marL="0" indent="361950" eaLnBrk="1" hangingPunct="1">
              <a:lnSpc>
                <a:spcPct val="105000"/>
              </a:lnSpc>
              <a:spcBef>
                <a:spcPts val="600"/>
              </a:spcBef>
              <a:buClr>
                <a:schemeClr val="accent1"/>
              </a:buClr>
              <a:buFont typeface="Wingdings" pitchFamily="2" charset="2"/>
              <a:buChar char="§"/>
            </a:pPr>
            <a:r>
              <a:rPr lang="de-CH" sz="2000" smtClean="0">
                <a:solidFill>
                  <a:srgbClr val="787878"/>
                </a:solidFill>
              </a:rPr>
              <a:t>Neue Publikationsformen thematisieren</a:t>
            </a:r>
            <a:endParaRPr lang="en-GB" sz="2000" smtClean="0">
              <a:solidFill>
                <a:srgbClr val="787878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Inhaltsplatzhalter 2"/>
          <p:cNvSpPr>
            <a:spLocks noGrp="1"/>
          </p:cNvSpPr>
          <p:nvPr>
            <p:ph idx="4294967295"/>
          </p:nvPr>
        </p:nvSpPr>
        <p:spPr>
          <a:xfrm>
            <a:off x="511175" y="1214438"/>
            <a:ext cx="9659938" cy="3760787"/>
          </a:xfrm>
        </p:spPr>
        <p:txBody>
          <a:bodyPr lIns="0" tIns="0" rIns="0" bIns="0">
            <a:spAutoFit/>
          </a:bodyPr>
          <a:lstStyle/>
          <a:p>
            <a:pPr marL="0" indent="0" eaLnBrk="1" hangingPunct="1">
              <a:lnSpc>
                <a:spcPct val="105000"/>
              </a:lnSpc>
              <a:spcBef>
                <a:spcPts val="1200"/>
              </a:spcBef>
              <a:buFontTx/>
              <a:buNone/>
            </a:pPr>
            <a:endParaRPr lang="en-GB" sz="800" smtClean="0">
              <a:solidFill>
                <a:srgbClr val="787878"/>
              </a:solidFill>
            </a:endParaRPr>
          </a:p>
          <a:p>
            <a:pPr marL="0" indent="0">
              <a:buFont typeface="Arial" charset="0"/>
              <a:buNone/>
            </a:pPr>
            <a:r>
              <a:rPr lang="de-CH" sz="4000" smtClean="0">
                <a:solidFill>
                  <a:srgbClr val="787878"/>
                </a:solidFill>
              </a:rPr>
              <a:t>Denn Hintergründe sind überall, und </a:t>
            </a:r>
            <a:br>
              <a:rPr lang="de-CH" sz="4000" smtClean="0">
                <a:solidFill>
                  <a:srgbClr val="787878"/>
                </a:solidFill>
              </a:rPr>
            </a:br>
            <a:r>
              <a:rPr lang="de-CH" sz="4000" smtClean="0">
                <a:solidFill>
                  <a:srgbClr val="787878"/>
                </a:solidFill>
              </a:rPr>
              <a:t>darum ist es sehr wichtig, dass hier gleich hinter dem Bauernhaus die Welt anfängt</a:t>
            </a:r>
          </a:p>
          <a:p>
            <a:pPr marL="0" indent="0">
              <a:buFont typeface="Arial" charset="0"/>
              <a:buNone/>
            </a:pPr>
            <a:endParaRPr lang="de-CH" sz="4000" smtClean="0">
              <a:solidFill>
                <a:srgbClr val="787878"/>
              </a:solidFill>
            </a:endParaRPr>
          </a:p>
          <a:p>
            <a:pPr marL="0" indent="0">
              <a:buFont typeface="Arial" charset="0"/>
              <a:buNone/>
            </a:pPr>
            <a:r>
              <a:rPr lang="de-CH" i="1" smtClean="0"/>
              <a:t>	</a:t>
            </a:r>
            <a:r>
              <a:rPr lang="de-CH" sz="2400" i="1" smtClean="0">
                <a:solidFill>
                  <a:srgbClr val="969696"/>
                </a:solidFill>
              </a:rPr>
              <a:t>Arthur Schnitzler (1862-1931)</a:t>
            </a:r>
            <a:endParaRPr lang="de-CH" sz="2400" smtClean="0">
              <a:solidFill>
                <a:srgbClr val="969696"/>
              </a:solidFill>
            </a:endParaRPr>
          </a:p>
          <a:p>
            <a:pPr marL="0" indent="0">
              <a:buFont typeface="Arial" charset="0"/>
              <a:buNone/>
            </a:pPr>
            <a:endParaRPr lang="en-GB" sz="2000" smtClean="0">
              <a:solidFill>
                <a:srgbClr val="787878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82788" y="1677988"/>
            <a:ext cx="6696075" cy="292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123"/>
          <p:cNvSpPr>
            <a:spLocks noChangeArrowheads="1"/>
          </p:cNvSpPr>
          <p:nvPr/>
        </p:nvSpPr>
        <p:spPr bwMode="auto">
          <a:xfrm>
            <a:off x="555625" y="1276350"/>
            <a:ext cx="4184650" cy="3713163"/>
          </a:xfrm>
          <a:prstGeom prst="rect">
            <a:avLst/>
          </a:prstGeom>
          <a:solidFill>
            <a:srgbClr val="E8E8E8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44034" name="Rectangle 122"/>
          <p:cNvSpPr>
            <a:spLocks noChangeArrowheads="1"/>
          </p:cNvSpPr>
          <p:nvPr/>
        </p:nvSpPr>
        <p:spPr bwMode="auto">
          <a:xfrm>
            <a:off x="6110288" y="1279525"/>
            <a:ext cx="4184650" cy="3713163"/>
          </a:xfrm>
          <a:prstGeom prst="rect">
            <a:avLst/>
          </a:prstGeom>
          <a:solidFill>
            <a:srgbClr val="E8E8E8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44035" name="Text Box 2"/>
          <p:cNvSpPr txBox="1">
            <a:spLocks noChangeArrowheads="1"/>
          </p:cNvSpPr>
          <p:nvPr/>
        </p:nvSpPr>
        <p:spPr bwMode="auto">
          <a:xfrm>
            <a:off x="917575" y="1903413"/>
            <a:ext cx="3435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m-CH"/>
          </a:p>
        </p:txBody>
      </p:sp>
      <p:sp>
        <p:nvSpPr>
          <p:cNvPr id="44036" name="Titel 1"/>
          <p:cNvSpPr>
            <a:spLocks/>
          </p:cNvSpPr>
          <p:nvPr/>
        </p:nvSpPr>
        <p:spPr bwMode="auto">
          <a:xfrm>
            <a:off x="511175" y="544513"/>
            <a:ext cx="9659938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>
            <a:spAutoFit/>
          </a:bodyPr>
          <a:lstStyle/>
          <a:p>
            <a:r>
              <a:rPr lang="fr-CH" sz="3200" b="1">
                <a:solidFill>
                  <a:schemeClr val="accent2"/>
                </a:solidFill>
              </a:rPr>
              <a:t>Las-Alps-infoteca</a:t>
            </a:r>
            <a:endParaRPr lang="en-GB" sz="3200" b="1">
              <a:solidFill>
                <a:schemeClr val="accent2"/>
              </a:solidFill>
            </a:endParaRPr>
          </a:p>
        </p:txBody>
      </p:sp>
      <p:graphicFrame>
        <p:nvGraphicFramePr>
          <p:cNvPr id="59511" name="Group 119"/>
          <p:cNvGraphicFramePr>
            <a:graphicFrameLocks noGrp="1"/>
          </p:cNvGraphicFramePr>
          <p:nvPr/>
        </p:nvGraphicFramePr>
        <p:xfrm>
          <a:off x="565150" y="1328738"/>
          <a:ext cx="9723438" cy="520700"/>
        </p:xfrm>
        <a:graphic>
          <a:graphicData uri="http://schemas.openxmlformats.org/drawingml/2006/table">
            <a:tbl>
              <a:tblPr/>
              <a:tblGrid>
                <a:gridCol w="1768475"/>
                <a:gridCol w="560388"/>
                <a:gridCol w="1838325"/>
                <a:gridCol w="1389062"/>
                <a:gridCol w="1743075"/>
                <a:gridCol w="601663"/>
                <a:gridCol w="1822450"/>
              </a:tblGrid>
              <a:tr h="42545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de-CH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2009</a:t>
                      </a:r>
                      <a:endParaRPr kumimoji="0" lang="rm-CH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cap="flat">
                      <a:noFill/>
                    </a:lnL>
                    <a:lnR>
                      <a:noFill/>
                    </a:lnR>
                    <a:lnT w="76200" cap="flat" cmpd="sng" algn="ctr">
                      <a:solidFill>
                        <a:srgbClr val="6464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6464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m-CH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de-CH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2010</a:t>
                      </a:r>
                      <a:endParaRPr kumimoji="0" lang="rm-CH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>
                      <a:noFill/>
                    </a:lnR>
                    <a:lnT w="76200" cap="flat" cmpd="sng" algn="ctr">
                      <a:solidFill>
                        <a:srgbClr val="6464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6464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m-CH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de-CH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2011</a:t>
                      </a:r>
                      <a:endParaRPr kumimoji="0" lang="rm-CH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>
                      <a:noFill/>
                    </a:lnR>
                    <a:lnT w="76200" cap="flat" cmpd="sng" algn="ctr">
                      <a:solidFill>
                        <a:srgbClr val="6464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6464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m-CH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de-CH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2012</a:t>
                      </a:r>
                      <a:endParaRPr kumimoji="0" lang="rm-CH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 cap="flat">
                      <a:noFill/>
                    </a:lnR>
                    <a:lnT w="76200" cap="flat" cmpd="sng" algn="ctr">
                      <a:solidFill>
                        <a:srgbClr val="6464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6464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4053" name="Text Box 120"/>
          <p:cNvSpPr txBox="1">
            <a:spLocks noChangeArrowheads="1"/>
          </p:cNvSpPr>
          <p:nvPr/>
        </p:nvSpPr>
        <p:spPr bwMode="auto">
          <a:xfrm>
            <a:off x="558800" y="2151063"/>
            <a:ext cx="4152900" cy="237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m-CH" sz="2000" b="1">
                <a:solidFill>
                  <a:srgbClr val="787878"/>
                </a:solidFill>
              </a:rPr>
              <a:t>Initialisierungsphase</a:t>
            </a:r>
          </a:p>
          <a:p>
            <a:pPr>
              <a:spcBef>
                <a:spcPct val="50000"/>
              </a:spcBef>
            </a:pPr>
            <a:endParaRPr lang="rm-CH" sz="2000" b="1">
              <a:solidFill>
                <a:srgbClr val="787878"/>
              </a:solidFill>
            </a:endParaRPr>
          </a:p>
          <a:p>
            <a:r>
              <a:rPr lang="rm-CH" sz="2000">
                <a:solidFill>
                  <a:srgbClr val="787878"/>
                </a:solidFill>
              </a:rPr>
              <a:t>Interessensondierung</a:t>
            </a:r>
          </a:p>
          <a:p>
            <a:r>
              <a:rPr lang="rm-CH" sz="2000">
                <a:solidFill>
                  <a:srgbClr val="787878"/>
                </a:solidFill>
              </a:rPr>
              <a:t>Projektskizzierung</a:t>
            </a:r>
          </a:p>
          <a:p>
            <a:r>
              <a:rPr lang="rm-CH" sz="2000">
                <a:solidFill>
                  <a:srgbClr val="787878"/>
                </a:solidFill>
              </a:rPr>
              <a:t>Durchführung der Tagung</a:t>
            </a:r>
          </a:p>
          <a:p>
            <a:r>
              <a:rPr lang="de-CH" sz="2000">
                <a:solidFill>
                  <a:srgbClr val="787878"/>
                </a:solidFill>
              </a:rPr>
              <a:t>Mittelbeschaffung für die Finazierung der Aufbauphase</a:t>
            </a:r>
            <a:endParaRPr lang="rm-CH" sz="2000">
              <a:solidFill>
                <a:srgbClr val="787878"/>
              </a:solidFill>
            </a:endParaRPr>
          </a:p>
        </p:txBody>
      </p:sp>
      <p:sp>
        <p:nvSpPr>
          <p:cNvPr id="44054" name="Text Box 121"/>
          <p:cNvSpPr txBox="1">
            <a:spLocks noChangeArrowheads="1"/>
          </p:cNvSpPr>
          <p:nvPr/>
        </p:nvSpPr>
        <p:spPr bwMode="auto">
          <a:xfrm>
            <a:off x="6130925" y="2076450"/>
            <a:ext cx="4152900" cy="268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m-CH" sz="2000" b="1">
                <a:solidFill>
                  <a:srgbClr val="787878"/>
                </a:solidFill>
              </a:rPr>
              <a:t>Aufbauphase</a:t>
            </a:r>
          </a:p>
          <a:p>
            <a:pPr>
              <a:spcBef>
                <a:spcPct val="50000"/>
              </a:spcBef>
            </a:pPr>
            <a:endParaRPr lang="rm-CH" sz="2000" b="1">
              <a:solidFill>
                <a:srgbClr val="787878"/>
              </a:solidFill>
            </a:endParaRPr>
          </a:p>
          <a:p>
            <a:r>
              <a:rPr lang="rm-CH" sz="2000">
                <a:solidFill>
                  <a:srgbClr val="787878"/>
                </a:solidFill>
              </a:rPr>
              <a:t>Lancierung</a:t>
            </a:r>
          </a:p>
          <a:p>
            <a:r>
              <a:rPr lang="rm-CH" sz="2000">
                <a:solidFill>
                  <a:srgbClr val="787878"/>
                </a:solidFill>
              </a:rPr>
              <a:t>Aufbau des Netzwerkes</a:t>
            </a:r>
          </a:p>
          <a:p>
            <a:r>
              <a:rPr lang="rm-CH" sz="2000">
                <a:solidFill>
                  <a:srgbClr val="787878"/>
                </a:solidFill>
              </a:rPr>
              <a:t>Aufbau Geschäftsstelle</a:t>
            </a:r>
          </a:p>
          <a:p>
            <a:r>
              <a:rPr lang="rm-CH" sz="2000">
                <a:solidFill>
                  <a:srgbClr val="787878"/>
                </a:solidFill>
              </a:rPr>
              <a:t>Finanzplan</a:t>
            </a:r>
          </a:p>
          <a:p>
            <a:r>
              <a:rPr lang="rm-CH" sz="2000">
                <a:solidFill>
                  <a:srgbClr val="787878"/>
                </a:solidFill>
              </a:rPr>
              <a:t>Mittelbeschaffung</a:t>
            </a:r>
          </a:p>
          <a:p>
            <a:r>
              <a:rPr lang="rm-CH" sz="2000">
                <a:solidFill>
                  <a:srgbClr val="787878"/>
                </a:solidFill>
              </a:rPr>
              <a:t>Gesuch Interreg (und andere)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69"/>
          <p:cNvSpPr>
            <a:spLocks noChangeArrowheads="1"/>
          </p:cNvSpPr>
          <p:nvPr/>
        </p:nvSpPr>
        <p:spPr bwMode="auto">
          <a:xfrm>
            <a:off x="7896225" y="1301750"/>
            <a:ext cx="2387600" cy="3690938"/>
          </a:xfrm>
          <a:prstGeom prst="rect">
            <a:avLst/>
          </a:prstGeom>
          <a:solidFill>
            <a:srgbClr val="E8E8E8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46082" name="Rectangle 67"/>
          <p:cNvSpPr>
            <a:spLocks noChangeArrowheads="1"/>
          </p:cNvSpPr>
          <p:nvPr/>
        </p:nvSpPr>
        <p:spPr bwMode="auto">
          <a:xfrm>
            <a:off x="558800" y="1279525"/>
            <a:ext cx="6691313" cy="3690938"/>
          </a:xfrm>
          <a:prstGeom prst="rect">
            <a:avLst/>
          </a:prstGeom>
          <a:solidFill>
            <a:srgbClr val="E8E8E8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46083" name="Text Box 2"/>
          <p:cNvSpPr txBox="1">
            <a:spLocks noChangeArrowheads="1"/>
          </p:cNvSpPr>
          <p:nvPr/>
        </p:nvSpPr>
        <p:spPr bwMode="auto">
          <a:xfrm>
            <a:off x="917575" y="1903413"/>
            <a:ext cx="3435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m-CH"/>
          </a:p>
        </p:txBody>
      </p:sp>
      <p:sp>
        <p:nvSpPr>
          <p:cNvPr id="46084" name="Titel 1"/>
          <p:cNvSpPr>
            <a:spLocks/>
          </p:cNvSpPr>
          <p:nvPr/>
        </p:nvSpPr>
        <p:spPr bwMode="auto">
          <a:xfrm>
            <a:off x="511175" y="544513"/>
            <a:ext cx="9659938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>
            <a:spAutoFit/>
          </a:bodyPr>
          <a:lstStyle/>
          <a:p>
            <a:r>
              <a:rPr lang="fr-CH" sz="3200" b="1">
                <a:solidFill>
                  <a:schemeClr val="accent2"/>
                </a:solidFill>
              </a:rPr>
              <a:t>Las-Alps-infoteca</a:t>
            </a:r>
            <a:endParaRPr lang="en-GB" sz="3200" b="1">
              <a:solidFill>
                <a:schemeClr val="accent2"/>
              </a:solidFill>
            </a:endParaRPr>
          </a:p>
        </p:txBody>
      </p:sp>
      <p:sp>
        <p:nvSpPr>
          <p:cNvPr id="46085" name="Text Box 28"/>
          <p:cNvSpPr txBox="1">
            <a:spLocks noChangeArrowheads="1"/>
          </p:cNvSpPr>
          <p:nvPr/>
        </p:nvSpPr>
        <p:spPr bwMode="auto">
          <a:xfrm>
            <a:off x="558800" y="2073275"/>
            <a:ext cx="3711575" cy="234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m-CH" sz="2000" b="1">
                <a:solidFill>
                  <a:srgbClr val="787878"/>
                </a:solidFill>
              </a:rPr>
              <a:t>Phase 1</a:t>
            </a:r>
          </a:p>
          <a:p>
            <a:pPr>
              <a:spcBef>
                <a:spcPct val="50000"/>
              </a:spcBef>
            </a:pPr>
            <a:r>
              <a:rPr lang="rm-CH" sz="1600">
                <a:solidFill>
                  <a:srgbClr val="787878"/>
                </a:solidFill>
              </a:rPr>
              <a:t>Geschäftsstelle</a:t>
            </a:r>
          </a:p>
          <a:p>
            <a:pPr lvl="1"/>
            <a:r>
              <a:rPr lang="rm-CH" sz="1400">
                <a:solidFill>
                  <a:srgbClr val="787878"/>
                </a:solidFill>
              </a:rPr>
              <a:t>Aufbau der technischen Infrastruktur</a:t>
            </a:r>
          </a:p>
          <a:p>
            <a:pPr lvl="1"/>
            <a:r>
              <a:rPr lang="rm-CH" sz="1400">
                <a:solidFill>
                  <a:srgbClr val="787878"/>
                </a:solidFill>
              </a:rPr>
              <a:t>Aufbau des Korrespondenznetzwerkes</a:t>
            </a:r>
          </a:p>
          <a:p>
            <a:pPr lvl="2"/>
            <a:r>
              <a:rPr lang="rm-CH" sz="1400">
                <a:solidFill>
                  <a:srgbClr val="787878"/>
                </a:solidFill>
              </a:rPr>
              <a:t>Übersetzungsdienst</a:t>
            </a:r>
          </a:p>
          <a:p>
            <a:pPr lvl="1"/>
            <a:r>
              <a:rPr lang="rm-CH" sz="1400">
                <a:solidFill>
                  <a:srgbClr val="787878"/>
                </a:solidFill>
              </a:rPr>
              <a:t>Errichtung der Datenbank</a:t>
            </a:r>
          </a:p>
          <a:p>
            <a:r>
              <a:rPr lang="rm-CH" sz="1600">
                <a:solidFill>
                  <a:srgbClr val="787878"/>
                </a:solidFill>
              </a:rPr>
              <a:t>Erstellen eines Produktionsnetzwerkes</a:t>
            </a:r>
          </a:p>
          <a:p>
            <a:r>
              <a:rPr lang="rm-CH" sz="1600">
                <a:solidFill>
                  <a:srgbClr val="787878"/>
                </a:solidFill>
              </a:rPr>
              <a:t>Projekt- und Themenangebot</a:t>
            </a:r>
          </a:p>
          <a:p>
            <a:r>
              <a:rPr lang="rm-CH" sz="1600">
                <a:solidFill>
                  <a:srgbClr val="787878"/>
                </a:solidFill>
              </a:rPr>
              <a:t>Realisation</a:t>
            </a:r>
          </a:p>
        </p:txBody>
      </p:sp>
      <p:sp>
        <p:nvSpPr>
          <p:cNvPr id="46086" name="Text Box 29"/>
          <p:cNvSpPr txBox="1">
            <a:spLocks noChangeArrowheads="1"/>
          </p:cNvSpPr>
          <p:nvPr/>
        </p:nvSpPr>
        <p:spPr bwMode="auto">
          <a:xfrm>
            <a:off x="7810500" y="2065338"/>
            <a:ext cx="2463800" cy="216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m-CH" sz="1600">
                <a:solidFill>
                  <a:srgbClr val="787878"/>
                </a:solidFill>
              </a:rPr>
              <a:t>Produktion von eigenen</a:t>
            </a:r>
          </a:p>
          <a:p>
            <a:r>
              <a:rPr lang="rm-CH" sz="1600">
                <a:solidFill>
                  <a:srgbClr val="787878"/>
                </a:solidFill>
              </a:rPr>
              <a:t>journalistischen</a:t>
            </a:r>
          </a:p>
          <a:p>
            <a:r>
              <a:rPr lang="rm-CH" sz="1600">
                <a:solidFill>
                  <a:srgbClr val="787878"/>
                </a:solidFill>
              </a:rPr>
              <a:t>Angeboten</a:t>
            </a:r>
          </a:p>
          <a:p>
            <a:pPr marL="742950" lvl="1" indent="-285750"/>
            <a:r>
              <a:rPr lang="rm-CH" sz="1400">
                <a:solidFill>
                  <a:srgbClr val="787878"/>
                </a:solidFill>
              </a:rPr>
              <a:t>Online</a:t>
            </a:r>
          </a:p>
          <a:p>
            <a:pPr marL="742950" lvl="1" indent="-285750"/>
            <a:r>
              <a:rPr lang="rm-CH" sz="1400">
                <a:solidFill>
                  <a:srgbClr val="787878"/>
                </a:solidFill>
              </a:rPr>
              <a:t>Radio</a:t>
            </a:r>
          </a:p>
          <a:p>
            <a:pPr marL="742950" lvl="1" indent="-285750"/>
            <a:r>
              <a:rPr lang="rm-CH" sz="1400">
                <a:solidFill>
                  <a:srgbClr val="787878"/>
                </a:solidFill>
              </a:rPr>
              <a:t>TV</a:t>
            </a:r>
          </a:p>
          <a:p>
            <a:pPr marL="742950" lvl="1" indent="-285750"/>
            <a:r>
              <a:rPr lang="rm-CH" sz="1400">
                <a:solidFill>
                  <a:srgbClr val="787878"/>
                </a:solidFill>
              </a:rPr>
              <a:t>Print</a:t>
            </a:r>
          </a:p>
          <a:p>
            <a:r>
              <a:rPr lang="rm-CH" sz="1600">
                <a:solidFill>
                  <a:srgbClr val="787878"/>
                </a:solidFill>
              </a:rPr>
              <a:t>Distribution, Verkauf,</a:t>
            </a:r>
          </a:p>
          <a:p>
            <a:r>
              <a:rPr lang="rm-CH" sz="1600">
                <a:solidFill>
                  <a:srgbClr val="787878"/>
                </a:solidFill>
              </a:rPr>
              <a:t>Marketing</a:t>
            </a:r>
          </a:p>
        </p:txBody>
      </p:sp>
      <p:sp>
        <p:nvSpPr>
          <p:cNvPr id="46087" name="Text Box 37"/>
          <p:cNvSpPr txBox="1">
            <a:spLocks noChangeArrowheads="1"/>
          </p:cNvSpPr>
          <p:nvPr/>
        </p:nvSpPr>
        <p:spPr bwMode="auto">
          <a:xfrm>
            <a:off x="4281488" y="2282825"/>
            <a:ext cx="3711575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m-CH" sz="1500">
              <a:solidFill>
                <a:srgbClr val="787878"/>
              </a:solidFill>
            </a:endParaRPr>
          </a:p>
          <a:p>
            <a:r>
              <a:rPr lang="rm-CH" sz="1600">
                <a:solidFill>
                  <a:srgbClr val="787878"/>
                </a:solidFill>
              </a:rPr>
              <a:t>Datenbank</a:t>
            </a:r>
          </a:p>
          <a:p>
            <a:pPr lvl="1"/>
            <a:r>
              <a:rPr lang="rm-CH" sz="1400">
                <a:solidFill>
                  <a:srgbClr val="787878"/>
                </a:solidFill>
              </a:rPr>
              <a:t>Online</a:t>
            </a:r>
          </a:p>
          <a:p>
            <a:pPr lvl="1"/>
            <a:r>
              <a:rPr lang="rm-CH" sz="1400">
                <a:solidFill>
                  <a:srgbClr val="787878"/>
                </a:solidFill>
              </a:rPr>
              <a:t>Radio/TV</a:t>
            </a:r>
          </a:p>
          <a:p>
            <a:pPr lvl="1"/>
            <a:r>
              <a:rPr lang="rm-CH" sz="1400">
                <a:solidFill>
                  <a:srgbClr val="787878"/>
                </a:solidFill>
              </a:rPr>
              <a:t>Print</a:t>
            </a:r>
          </a:p>
          <a:p>
            <a:pPr lvl="1"/>
            <a:r>
              <a:rPr lang="rm-CH" sz="1400">
                <a:solidFill>
                  <a:srgbClr val="787878"/>
                </a:solidFill>
              </a:rPr>
              <a:t>Photo</a:t>
            </a:r>
          </a:p>
          <a:p>
            <a:endParaRPr lang="rm-CH" sz="1600">
              <a:solidFill>
                <a:srgbClr val="787878"/>
              </a:solidFill>
            </a:endParaRPr>
          </a:p>
          <a:p>
            <a:r>
              <a:rPr lang="rm-CH" sz="1600">
                <a:solidFill>
                  <a:srgbClr val="787878"/>
                </a:solidFill>
              </a:rPr>
              <a:t>Going Public</a:t>
            </a:r>
          </a:p>
        </p:txBody>
      </p:sp>
      <p:graphicFrame>
        <p:nvGraphicFramePr>
          <p:cNvPr id="63556" name="Group 68"/>
          <p:cNvGraphicFramePr>
            <a:graphicFrameLocks noGrp="1"/>
          </p:cNvGraphicFramePr>
          <p:nvPr/>
        </p:nvGraphicFramePr>
        <p:xfrm>
          <a:off x="565150" y="1328738"/>
          <a:ext cx="9723438" cy="520700"/>
        </p:xfrm>
        <a:graphic>
          <a:graphicData uri="http://schemas.openxmlformats.org/drawingml/2006/table">
            <a:tbl>
              <a:tblPr/>
              <a:tblGrid>
                <a:gridCol w="1768475"/>
                <a:gridCol w="560388"/>
                <a:gridCol w="1838325"/>
                <a:gridCol w="582612"/>
                <a:gridCol w="1946275"/>
                <a:gridCol w="655638"/>
                <a:gridCol w="2371725"/>
              </a:tblGrid>
              <a:tr h="42545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de-CH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2013</a:t>
                      </a:r>
                      <a:endParaRPr kumimoji="0" lang="rm-CH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cap="flat">
                      <a:noFill/>
                    </a:lnL>
                    <a:lnR>
                      <a:noFill/>
                    </a:lnR>
                    <a:lnT w="76200" cap="flat" cmpd="sng" algn="ctr">
                      <a:solidFill>
                        <a:srgbClr val="6464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6464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m-CH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de-CH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2014</a:t>
                      </a:r>
                      <a:endParaRPr kumimoji="0" lang="rm-CH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>
                      <a:noFill/>
                    </a:lnR>
                    <a:lnT w="76200" cap="flat" cmpd="sng" algn="ctr">
                      <a:solidFill>
                        <a:srgbClr val="6464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6464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m-CH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de-CH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2015</a:t>
                      </a:r>
                      <a:endParaRPr kumimoji="0" lang="rm-CH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>
                      <a:noFill/>
                    </a:lnR>
                    <a:lnT w="76200" cap="flat" cmpd="sng" algn="ctr">
                      <a:solidFill>
                        <a:srgbClr val="6464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6464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m-CH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de-CH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2016</a:t>
                      </a:r>
                      <a:endParaRPr kumimoji="0" lang="rm-CH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 cap="flat">
                      <a:noFill/>
                    </a:lnR>
                    <a:lnT w="76200" cap="flat" cmpd="sng" algn="ctr">
                      <a:solidFill>
                        <a:srgbClr val="6464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6464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Titel 2"/>
          <p:cNvSpPr>
            <a:spLocks noGrp="1"/>
          </p:cNvSpPr>
          <p:nvPr>
            <p:ph type="title" idx="4294967295"/>
          </p:nvPr>
        </p:nvSpPr>
        <p:spPr>
          <a:xfrm>
            <a:off x="511175" y="604838"/>
            <a:ext cx="9659938" cy="427037"/>
          </a:xfrm>
        </p:spPr>
        <p:txBody>
          <a:bodyPr lIns="0" tIns="0" rIns="0" bIns="0" anchor="b">
            <a:spAutoFit/>
          </a:bodyPr>
          <a:lstStyle/>
          <a:p>
            <a:pPr algn="l" eaLnBrk="1" hangingPunct="1"/>
            <a:r>
              <a:rPr lang="de-DE" sz="2800" b="1" smtClean="0">
                <a:solidFill>
                  <a:schemeClr val="accent2"/>
                </a:solidFill>
              </a:rPr>
              <a:t>Die Schweiz in Europa</a:t>
            </a:r>
          </a:p>
        </p:txBody>
      </p:sp>
      <p:pic>
        <p:nvPicPr>
          <p:cNvPr id="11266" name="Picture 4" descr="europa_schweiz"/>
          <p:cNvPicPr>
            <a:picLocks noChangeAspect="1" noChangeArrowheads="1"/>
          </p:cNvPicPr>
          <p:nvPr>
            <p:ph sz="quarter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3294063" y="1279525"/>
            <a:ext cx="3656012" cy="4262438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29" name="Picture 3" descr="carta_las_alp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30400" y="898525"/>
            <a:ext cx="6829425" cy="421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177" name="Group 7"/>
          <p:cNvGrpSpPr>
            <a:grpSpLocks/>
          </p:cNvGrpSpPr>
          <p:nvPr/>
        </p:nvGrpSpPr>
        <p:grpSpPr bwMode="auto">
          <a:xfrm>
            <a:off x="749300" y="1389063"/>
            <a:ext cx="9193213" cy="3427412"/>
            <a:chOff x="328" y="875"/>
            <a:chExt cx="5791" cy="2159"/>
          </a:xfrm>
        </p:grpSpPr>
        <p:pic>
          <p:nvPicPr>
            <p:cNvPr id="50178" name="Picture 5" descr="invitaziun_malet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226" y="881"/>
              <a:ext cx="2893" cy="2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0179" name="Picture 6" descr="invitaziun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28" y="875"/>
              <a:ext cx="2904" cy="2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5" name="Picture 4" descr="Startseite">
            <a:hlinkClick r:id="rId3" tooltip="Über uns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93825" y="1279525"/>
            <a:ext cx="7896225" cy="382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26" name="Rectangle 5"/>
          <p:cNvSpPr>
            <a:spLocks noChangeArrowheads="1"/>
          </p:cNvSpPr>
          <p:nvPr/>
        </p:nvSpPr>
        <p:spPr bwMode="auto">
          <a:xfrm>
            <a:off x="1389063" y="4479925"/>
            <a:ext cx="7888287" cy="650875"/>
          </a:xfrm>
          <a:prstGeom prst="rect">
            <a:avLst/>
          </a:prstGeom>
          <a:solidFill>
            <a:srgbClr val="E7B8B7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de-CH" sz="3600" b="1">
                <a:solidFill>
                  <a:schemeClr val="tx2"/>
                </a:solidFill>
                <a:ea typeface="ＭＳ Ｐゴシック"/>
                <a:cs typeface="ＭＳ Ｐゴシック"/>
              </a:rPr>
              <a:t>Tut per noss fans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3" name="Picture 5" descr="Minisguar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39850" y="511175"/>
            <a:ext cx="8016875" cy="451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Inhaltsplatzhalter 2"/>
          <p:cNvSpPr>
            <a:spLocks/>
          </p:cNvSpPr>
          <p:nvPr/>
        </p:nvSpPr>
        <p:spPr bwMode="auto">
          <a:xfrm>
            <a:off x="2457450" y="2176463"/>
            <a:ext cx="5808663" cy="188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lnSpc>
                <a:spcPct val="105000"/>
              </a:lnSpc>
              <a:spcBef>
                <a:spcPts val="1200"/>
              </a:spcBef>
            </a:pPr>
            <a:endParaRPr lang="en-GB" sz="800">
              <a:solidFill>
                <a:srgbClr val="787878"/>
              </a:solidFill>
            </a:endParaRPr>
          </a:p>
          <a:p>
            <a:pPr eaLnBrk="0" hangingPunct="0">
              <a:spcBef>
                <a:spcPct val="20000"/>
              </a:spcBef>
              <a:buFont typeface="Arial" charset="0"/>
              <a:buNone/>
            </a:pPr>
            <a:r>
              <a:rPr lang="de-CH" sz="3200">
                <a:solidFill>
                  <a:srgbClr val="787878"/>
                </a:solidFill>
              </a:rPr>
              <a:t>Grazia fitg</a:t>
            </a:r>
          </a:p>
          <a:p>
            <a:pPr eaLnBrk="0" hangingPunct="0">
              <a:spcBef>
                <a:spcPct val="20000"/>
              </a:spcBef>
              <a:buFont typeface="Arial" charset="0"/>
              <a:buNone/>
            </a:pPr>
            <a:r>
              <a:rPr lang="de-CH" sz="3200">
                <a:solidFill>
                  <a:srgbClr val="787878"/>
                </a:solidFill>
              </a:rPr>
              <a:t>		Mariano Tschuor</a:t>
            </a:r>
          </a:p>
          <a:p>
            <a:pPr eaLnBrk="0" hangingPunct="0">
              <a:spcBef>
                <a:spcPct val="20000"/>
              </a:spcBef>
              <a:buFont typeface="Arial" charset="0"/>
              <a:buNone/>
            </a:pPr>
            <a:r>
              <a:rPr lang="de-CH" sz="3200" i="1"/>
              <a:t>	</a:t>
            </a:r>
            <a:endParaRPr lang="en-GB" sz="2000">
              <a:solidFill>
                <a:srgbClr val="787878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el 2"/>
          <p:cNvSpPr>
            <a:spLocks noGrp="1"/>
          </p:cNvSpPr>
          <p:nvPr>
            <p:ph type="title" idx="4294967295"/>
          </p:nvPr>
        </p:nvSpPr>
        <p:spPr>
          <a:xfrm>
            <a:off x="511175" y="604838"/>
            <a:ext cx="9659938" cy="427037"/>
          </a:xfrm>
        </p:spPr>
        <p:txBody>
          <a:bodyPr lIns="0" tIns="0" rIns="0" bIns="0" anchor="b">
            <a:spAutoFit/>
          </a:bodyPr>
          <a:lstStyle/>
          <a:p>
            <a:pPr algn="l" eaLnBrk="1" hangingPunct="1"/>
            <a:r>
              <a:rPr lang="de-DE" sz="2800" b="1" smtClean="0">
                <a:solidFill>
                  <a:schemeClr val="accent2"/>
                </a:solidFill>
              </a:rPr>
              <a:t>Bevölkerung: 7.7 Mio – 4 Sprachen – 3 Regionen</a:t>
            </a:r>
          </a:p>
        </p:txBody>
      </p:sp>
      <p:pic>
        <p:nvPicPr>
          <p:cNvPr id="13314" name="Picture 4" descr="populaziu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85975" y="1281113"/>
            <a:ext cx="5854700" cy="388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el 2"/>
          <p:cNvSpPr>
            <a:spLocks noGrp="1"/>
          </p:cNvSpPr>
          <p:nvPr>
            <p:ph type="title" idx="4294967295"/>
          </p:nvPr>
        </p:nvSpPr>
        <p:spPr>
          <a:xfrm>
            <a:off x="511175" y="604838"/>
            <a:ext cx="9659938" cy="427037"/>
          </a:xfrm>
        </p:spPr>
        <p:txBody>
          <a:bodyPr lIns="0" tIns="0" rIns="0" bIns="0" anchor="b">
            <a:spAutoFit/>
          </a:bodyPr>
          <a:lstStyle/>
          <a:p>
            <a:pPr algn="l" eaLnBrk="1" hangingPunct="1"/>
            <a:r>
              <a:rPr lang="de-DE" sz="2800" b="1" smtClean="0">
                <a:solidFill>
                  <a:schemeClr val="accent2"/>
                </a:solidFill>
              </a:rPr>
              <a:t>Medien der Svizra Rumantscha</a:t>
            </a:r>
          </a:p>
        </p:txBody>
      </p:sp>
      <p:pic>
        <p:nvPicPr>
          <p:cNvPr id="15362" name="Picture 10" descr="logo_lq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" y="1771650"/>
            <a:ext cx="2047875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8" descr="logo_PS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73950" y="1770063"/>
            <a:ext cx="1781175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9" descr="logo_PL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92550" y="1730375"/>
            <a:ext cx="2286000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7" descr="logo_punts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905250" y="3248025"/>
            <a:ext cx="1598613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5" descr="anr_logo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515225" y="3175000"/>
            <a:ext cx="1235075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5367" name="Group 10"/>
          <p:cNvGrpSpPr>
            <a:grpSpLocks noChangeAspect="1"/>
          </p:cNvGrpSpPr>
          <p:nvPr/>
        </p:nvGrpSpPr>
        <p:grpSpPr bwMode="auto">
          <a:xfrm>
            <a:off x="531813" y="3179763"/>
            <a:ext cx="1108075" cy="720725"/>
            <a:chOff x="327" y="3319"/>
            <a:chExt cx="548" cy="356"/>
          </a:xfrm>
        </p:grpSpPr>
        <p:sp>
          <p:nvSpPr>
            <p:cNvPr id="15368" name="Rectangle 5"/>
            <p:cNvSpPr>
              <a:spLocks noChangeAspect="1" noChangeArrowheads="1"/>
            </p:cNvSpPr>
            <p:nvPr/>
          </p:nvSpPr>
          <p:spPr bwMode="auto">
            <a:xfrm>
              <a:off x="327" y="3319"/>
              <a:ext cx="548" cy="356"/>
            </a:xfrm>
            <a:prstGeom prst="rect">
              <a:avLst/>
            </a:prstGeom>
            <a:solidFill>
              <a:srgbClr val="AF001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5369" name="Freeform 6"/>
            <p:cNvSpPr>
              <a:spLocks noChangeAspect="1"/>
            </p:cNvSpPr>
            <p:nvPr/>
          </p:nvSpPr>
          <p:spPr bwMode="auto">
            <a:xfrm>
              <a:off x="389" y="3412"/>
              <a:ext cx="137" cy="169"/>
            </a:xfrm>
            <a:custGeom>
              <a:avLst/>
              <a:gdLst>
                <a:gd name="T0" fmla="*/ 0 w 5663"/>
                <a:gd name="T1" fmla="*/ 0 h 6979"/>
                <a:gd name="T2" fmla="*/ 0 w 5663"/>
                <a:gd name="T3" fmla="*/ 0 h 6979"/>
                <a:gd name="T4" fmla="*/ 0 w 5663"/>
                <a:gd name="T5" fmla="*/ 0 h 6979"/>
                <a:gd name="T6" fmla="*/ 0 w 5663"/>
                <a:gd name="T7" fmla="*/ 0 h 6979"/>
                <a:gd name="T8" fmla="*/ 0 w 5663"/>
                <a:gd name="T9" fmla="*/ 0 h 6979"/>
                <a:gd name="T10" fmla="*/ 0 w 5663"/>
                <a:gd name="T11" fmla="*/ 0 h 6979"/>
                <a:gd name="T12" fmla="*/ 0 w 5663"/>
                <a:gd name="T13" fmla="*/ 0 h 6979"/>
                <a:gd name="T14" fmla="*/ 0 w 5663"/>
                <a:gd name="T15" fmla="*/ 0 h 6979"/>
                <a:gd name="T16" fmla="*/ 0 w 5663"/>
                <a:gd name="T17" fmla="*/ 0 h 6979"/>
                <a:gd name="T18" fmla="*/ 0 w 5663"/>
                <a:gd name="T19" fmla="*/ 0 h 6979"/>
                <a:gd name="T20" fmla="*/ 0 w 5663"/>
                <a:gd name="T21" fmla="*/ 0 h 6979"/>
                <a:gd name="T22" fmla="*/ 0 w 5663"/>
                <a:gd name="T23" fmla="*/ 0 h 6979"/>
                <a:gd name="T24" fmla="*/ 0 w 5663"/>
                <a:gd name="T25" fmla="*/ 0 h 6979"/>
                <a:gd name="T26" fmla="*/ 0 w 5663"/>
                <a:gd name="T27" fmla="*/ 0 h 6979"/>
                <a:gd name="T28" fmla="*/ 0 w 5663"/>
                <a:gd name="T29" fmla="*/ 0 h 6979"/>
                <a:gd name="T30" fmla="*/ 0 w 5663"/>
                <a:gd name="T31" fmla="*/ 0 h 6979"/>
                <a:gd name="T32" fmla="*/ 0 w 5663"/>
                <a:gd name="T33" fmla="*/ 0 h 6979"/>
                <a:gd name="T34" fmla="*/ 0 w 5663"/>
                <a:gd name="T35" fmla="*/ 0 h 6979"/>
                <a:gd name="T36" fmla="*/ 0 w 5663"/>
                <a:gd name="T37" fmla="*/ 0 h 6979"/>
                <a:gd name="T38" fmla="*/ 0 w 5663"/>
                <a:gd name="T39" fmla="*/ 0 h 6979"/>
                <a:gd name="T40" fmla="*/ 0 w 5663"/>
                <a:gd name="T41" fmla="*/ 0 h 6979"/>
                <a:gd name="T42" fmla="*/ 0 w 5663"/>
                <a:gd name="T43" fmla="*/ 0 h 6979"/>
                <a:gd name="T44" fmla="*/ 0 w 5663"/>
                <a:gd name="T45" fmla="*/ 0 h 6979"/>
                <a:gd name="T46" fmla="*/ 0 w 5663"/>
                <a:gd name="T47" fmla="*/ 0 h 6979"/>
                <a:gd name="T48" fmla="*/ 0 w 5663"/>
                <a:gd name="T49" fmla="*/ 0 h 6979"/>
                <a:gd name="T50" fmla="*/ 0 w 5663"/>
                <a:gd name="T51" fmla="*/ 0 h 6979"/>
                <a:gd name="T52" fmla="*/ 0 w 5663"/>
                <a:gd name="T53" fmla="*/ 0 h 6979"/>
                <a:gd name="T54" fmla="*/ 0 w 5663"/>
                <a:gd name="T55" fmla="*/ 0 h 6979"/>
                <a:gd name="T56" fmla="*/ 0 w 5663"/>
                <a:gd name="T57" fmla="*/ 0 h 6979"/>
                <a:gd name="T58" fmla="*/ 0 w 5663"/>
                <a:gd name="T59" fmla="*/ 0 h 6979"/>
                <a:gd name="T60" fmla="*/ 0 w 5663"/>
                <a:gd name="T61" fmla="*/ 0 h 6979"/>
                <a:gd name="T62" fmla="*/ 0 w 5663"/>
                <a:gd name="T63" fmla="*/ 0 h 6979"/>
                <a:gd name="T64" fmla="*/ 0 w 5663"/>
                <a:gd name="T65" fmla="*/ 0 h 6979"/>
                <a:gd name="T66" fmla="*/ 0 w 5663"/>
                <a:gd name="T67" fmla="*/ 0 h 6979"/>
                <a:gd name="T68" fmla="*/ 0 w 5663"/>
                <a:gd name="T69" fmla="*/ 0 h 6979"/>
                <a:gd name="T70" fmla="*/ 0 w 5663"/>
                <a:gd name="T71" fmla="*/ 0 h 6979"/>
                <a:gd name="T72" fmla="*/ 0 w 5663"/>
                <a:gd name="T73" fmla="*/ 0 h 6979"/>
                <a:gd name="T74" fmla="*/ 0 w 5663"/>
                <a:gd name="T75" fmla="*/ 0 h 6979"/>
                <a:gd name="T76" fmla="*/ 0 w 5663"/>
                <a:gd name="T77" fmla="*/ 0 h 6979"/>
                <a:gd name="T78" fmla="*/ 0 w 5663"/>
                <a:gd name="T79" fmla="*/ 0 h 6979"/>
                <a:gd name="T80" fmla="*/ 0 w 5663"/>
                <a:gd name="T81" fmla="*/ 0 h 6979"/>
                <a:gd name="T82" fmla="*/ 0 w 5663"/>
                <a:gd name="T83" fmla="*/ 0 h 6979"/>
                <a:gd name="T84" fmla="*/ 0 w 5663"/>
                <a:gd name="T85" fmla="*/ 0 h 6979"/>
                <a:gd name="T86" fmla="*/ 0 w 5663"/>
                <a:gd name="T87" fmla="*/ 0 h 6979"/>
                <a:gd name="T88" fmla="*/ 0 w 5663"/>
                <a:gd name="T89" fmla="*/ 0 h 6979"/>
                <a:gd name="T90" fmla="*/ 0 w 5663"/>
                <a:gd name="T91" fmla="*/ 0 h 6979"/>
                <a:gd name="T92" fmla="*/ 0 w 5663"/>
                <a:gd name="T93" fmla="*/ 0 h 6979"/>
                <a:gd name="T94" fmla="*/ 0 w 5663"/>
                <a:gd name="T95" fmla="*/ 0 h 6979"/>
                <a:gd name="T96" fmla="*/ 0 w 5663"/>
                <a:gd name="T97" fmla="*/ 0 h 6979"/>
                <a:gd name="T98" fmla="*/ 0 w 5663"/>
                <a:gd name="T99" fmla="*/ 0 h 6979"/>
                <a:gd name="T100" fmla="*/ 0 w 5663"/>
                <a:gd name="T101" fmla="*/ 0 h 6979"/>
                <a:gd name="T102" fmla="*/ 0 w 5663"/>
                <a:gd name="T103" fmla="*/ 0 h 6979"/>
                <a:gd name="T104" fmla="*/ 0 w 5663"/>
                <a:gd name="T105" fmla="*/ 0 h 6979"/>
                <a:gd name="T106" fmla="*/ 0 w 5663"/>
                <a:gd name="T107" fmla="*/ 0 h 6979"/>
                <a:gd name="T108" fmla="*/ 0 w 5663"/>
                <a:gd name="T109" fmla="*/ 0 h 6979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5663"/>
                <a:gd name="T166" fmla="*/ 0 h 6979"/>
                <a:gd name="T167" fmla="*/ 5663 w 5663"/>
                <a:gd name="T168" fmla="*/ 6979 h 6979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5663" h="6979">
                  <a:moveTo>
                    <a:pt x="2541" y="3376"/>
                  </a:moveTo>
                  <a:lnTo>
                    <a:pt x="2432" y="3832"/>
                  </a:lnTo>
                  <a:lnTo>
                    <a:pt x="2412" y="3918"/>
                  </a:lnTo>
                  <a:lnTo>
                    <a:pt x="2404" y="3953"/>
                  </a:lnTo>
                  <a:lnTo>
                    <a:pt x="2398" y="3983"/>
                  </a:lnTo>
                  <a:lnTo>
                    <a:pt x="2394" y="4010"/>
                  </a:lnTo>
                  <a:lnTo>
                    <a:pt x="2391" y="4034"/>
                  </a:lnTo>
                  <a:lnTo>
                    <a:pt x="2389" y="4053"/>
                  </a:lnTo>
                  <a:lnTo>
                    <a:pt x="2389" y="4070"/>
                  </a:lnTo>
                  <a:lnTo>
                    <a:pt x="2389" y="4091"/>
                  </a:lnTo>
                  <a:lnTo>
                    <a:pt x="2390" y="4110"/>
                  </a:lnTo>
                  <a:lnTo>
                    <a:pt x="2392" y="4130"/>
                  </a:lnTo>
                  <a:lnTo>
                    <a:pt x="2395" y="4149"/>
                  </a:lnTo>
                  <a:lnTo>
                    <a:pt x="2399" y="4168"/>
                  </a:lnTo>
                  <a:lnTo>
                    <a:pt x="2403" y="4187"/>
                  </a:lnTo>
                  <a:lnTo>
                    <a:pt x="2408" y="4205"/>
                  </a:lnTo>
                  <a:lnTo>
                    <a:pt x="2415" y="4225"/>
                  </a:lnTo>
                  <a:lnTo>
                    <a:pt x="2422" y="4244"/>
                  </a:lnTo>
                  <a:lnTo>
                    <a:pt x="2430" y="4265"/>
                  </a:lnTo>
                  <a:lnTo>
                    <a:pt x="2439" y="4284"/>
                  </a:lnTo>
                  <a:lnTo>
                    <a:pt x="2448" y="4306"/>
                  </a:lnTo>
                  <a:lnTo>
                    <a:pt x="2471" y="4349"/>
                  </a:lnTo>
                  <a:lnTo>
                    <a:pt x="2497" y="4396"/>
                  </a:lnTo>
                  <a:lnTo>
                    <a:pt x="3790" y="6719"/>
                  </a:lnTo>
                  <a:lnTo>
                    <a:pt x="3810" y="6753"/>
                  </a:lnTo>
                  <a:lnTo>
                    <a:pt x="3829" y="6784"/>
                  </a:lnTo>
                  <a:lnTo>
                    <a:pt x="3850" y="6812"/>
                  </a:lnTo>
                  <a:lnTo>
                    <a:pt x="3870" y="6838"/>
                  </a:lnTo>
                  <a:lnTo>
                    <a:pt x="3891" y="6861"/>
                  </a:lnTo>
                  <a:lnTo>
                    <a:pt x="3913" y="6883"/>
                  </a:lnTo>
                  <a:lnTo>
                    <a:pt x="3925" y="6892"/>
                  </a:lnTo>
                  <a:lnTo>
                    <a:pt x="3936" y="6901"/>
                  </a:lnTo>
                  <a:lnTo>
                    <a:pt x="3948" y="6910"/>
                  </a:lnTo>
                  <a:lnTo>
                    <a:pt x="3960" y="6919"/>
                  </a:lnTo>
                  <a:lnTo>
                    <a:pt x="3974" y="6926"/>
                  </a:lnTo>
                  <a:lnTo>
                    <a:pt x="3987" y="6933"/>
                  </a:lnTo>
                  <a:lnTo>
                    <a:pt x="4001" y="6940"/>
                  </a:lnTo>
                  <a:lnTo>
                    <a:pt x="4016" y="6946"/>
                  </a:lnTo>
                  <a:lnTo>
                    <a:pt x="4031" y="6951"/>
                  </a:lnTo>
                  <a:lnTo>
                    <a:pt x="4046" y="6956"/>
                  </a:lnTo>
                  <a:lnTo>
                    <a:pt x="4063" y="6961"/>
                  </a:lnTo>
                  <a:lnTo>
                    <a:pt x="4080" y="6965"/>
                  </a:lnTo>
                  <a:lnTo>
                    <a:pt x="4116" y="6971"/>
                  </a:lnTo>
                  <a:lnTo>
                    <a:pt x="4156" y="6976"/>
                  </a:lnTo>
                  <a:lnTo>
                    <a:pt x="4199" y="6979"/>
                  </a:lnTo>
                  <a:lnTo>
                    <a:pt x="4246" y="6979"/>
                  </a:lnTo>
                  <a:lnTo>
                    <a:pt x="5429" y="6979"/>
                  </a:lnTo>
                  <a:lnTo>
                    <a:pt x="5458" y="6978"/>
                  </a:lnTo>
                  <a:lnTo>
                    <a:pt x="5472" y="6977"/>
                  </a:lnTo>
                  <a:lnTo>
                    <a:pt x="5487" y="6975"/>
                  </a:lnTo>
                  <a:lnTo>
                    <a:pt x="5501" y="6972"/>
                  </a:lnTo>
                  <a:lnTo>
                    <a:pt x="5515" y="6969"/>
                  </a:lnTo>
                  <a:lnTo>
                    <a:pt x="5530" y="6965"/>
                  </a:lnTo>
                  <a:lnTo>
                    <a:pt x="5543" y="6960"/>
                  </a:lnTo>
                  <a:lnTo>
                    <a:pt x="5556" y="6954"/>
                  </a:lnTo>
                  <a:lnTo>
                    <a:pt x="5570" y="6948"/>
                  </a:lnTo>
                  <a:lnTo>
                    <a:pt x="5582" y="6942"/>
                  </a:lnTo>
                  <a:lnTo>
                    <a:pt x="5593" y="6934"/>
                  </a:lnTo>
                  <a:lnTo>
                    <a:pt x="5604" y="6926"/>
                  </a:lnTo>
                  <a:lnTo>
                    <a:pt x="5615" y="6917"/>
                  </a:lnTo>
                  <a:lnTo>
                    <a:pt x="5625" y="6907"/>
                  </a:lnTo>
                  <a:lnTo>
                    <a:pt x="5633" y="6897"/>
                  </a:lnTo>
                  <a:lnTo>
                    <a:pt x="5640" y="6885"/>
                  </a:lnTo>
                  <a:lnTo>
                    <a:pt x="5647" y="6874"/>
                  </a:lnTo>
                  <a:lnTo>
                    <a:pt x="5652" y="6860"/>
                  </a:lnTo>
                  <a:lnTo>
                    <a:pt x="5658" y="6846"/>
                  </a:lnTo>
                  <a:lnTo>
                    <a:pt x="5661" y="6832"/>
                  </a:lnTo>
                  <a:lnTo>
                    <a:pt x="5662" y="6816"/>
                  </a:lnTo>
                  <a:lnTo>
                    <a:pt x="5663" y="6800"/>
                  </a:lnTo>
                  <a:lnTo>
                    <a:pt x="5662" y="6783"/>
                  </a:lnTo>
                  <a:lnTo>
                    <a:pt x="5659" y="6764"/>
                  </a:lnTo>
                  <a:lnTo>
                    <a:pt x="5655" y="6745"/>
                  </a:lnTo>
                  <a:lnTo>
                    <a:pt x="5649" y="6725"/>
                  </a:lnTo>
                  <a:lnTo>
                    <a:pt x="5641" y="6704"/>
                  </a:lnTo>
                  <a:lnTo>
                    <a:pt x="5632" y="6682"/>
                  </a:lnTo>
                  <a:lnTo>
                    <a:pt x="5621" y="6659"/>
                  </a:lnTo>
                  <a:lnTo>
                    <a:pt x="5607" y="6635"/>
                  </a:lnTo>
                  <a:lnTo>
                    <a:pt x="5592" y="6611"/>
                  </a:lnTo>
                  <a:lnTo>
                    <a:pt x="4006" y="3983"/>
                  </a:lnTo>
                  <a:lnTo>
                    <a:pt x="4057" y="3952"/>
                  </a:lnTo>
                  <a:lnTo>
                    <a:pt x="4108" y="3919"/>
                  </a:lnTo>
                  <a:lnTo>
                    <a:pt x="4158" y="3885"/>
                  </a:lnTo>
                  <a:lnTo>
                    <a:pt x="4208" y="3851"/>
                  </a:lnTo>
                  <a:lnTo>
                    <a:pt x="4258" y="3814"/>
                  </a:lnTo>
                  <a:lnTo>
                    <a:pt x="4308" y="3777"/>
                  </a:lnTo>
                  <a:lnTo>
                    <a:pt x="4358" y="3738"/>
                  </a:lnTo>
                  <a:lnTo>
                    <a:pt x="4407" y="3698"/>
                  </a:lnTo>
                  <a:lnTo>
                    <a:pt x="4457" y="3656"/>
                  </a:lnTo>
                  <a:lnTo>
                    <a:pt x="4505" y="3613"/>
                  </a:lnTo>
                  <a:lnTo>
                    <a:pt x="4552" y="3569"/>
                  </a:lnTo>
                  <a:lnTo>
                    <a:pt x="4598" y="3522"/>
                  </a:lnTo>
                  <a:lnTo>
                    <a:pt x="4643" y="3474"/>
                  </a:lnTo>
                  <a:lnTo>
                    <a:pt x="4687" y="3425"/>
                  </a:lnTo>
                  <a:lnTo>
                    <a:pt x="4730" y="3373"/>
                  </a:lnTo>
                  <a:lnTo>
                    <a:pt x="4751" y="3346"/>
                  </a:lnTo>
                  <a:lnTo>
                    <a:pt x="4771" y="3319"/>
                  </a:lnTo>
                  <a:lnTo>
                    <a:pt x="4791" y="3291"/>
                  </a:lnTo>
                  <a:lnTo>
                    <a:pt x="4811" y="3262"/>
                  </a:lnTo>
                  <a:lnTo>
                    <a:pt x="4830" y="3234"/>
                  </a:lnTo>
                  <a:lnTo>
                    <a:pt x="4848" y="3204"/>
                  </a:lnTo>
                  <a:lnTo>
                    <a:pt x="4867" y="3174"/>
                  </a:lnTo>
                  <a:lnTo>
                    <a:pt x="4885" y="3144"/>
                  </a:lnTo>
                  <a:lnTo>
                    <a:pt x="4903" y="3113"/>
                  </a:lnTo>
                  <a:lnTo>
                    <a:pt x="4919" y="3081"/>
                  </a:lnTo>
                  <a:lnTo>
                    <a:pt x="4935" y="3049"/>
                  </a:lnTo>
                  <a:lnTo>
                    <a:pt x="4952" y="3016"/>
                  </a:lnTo>
                  <a:lnTo>
                    <a:pt x="4967" y="2982"/>
                  </a:lnTo>
                  <a:lnTo>
                    <a:pt x="4981" y="2948"/>
                  </a:lnTo>
                  <a:lnTo>
                    <a:pt x="4996" y="2914"/>
                  </a:lnTo>
                  <a:lnTo>
                    <a:pt x="5009" y="2878"/>
                  </a:lnTo>
                  <a:lnTo>
                    <a:pt x="5022" y="2842"/>
                  </a:lnTo>
                  <a:lnTo>
                    <a:pt x="5035" y="2805"/>
                  </a:lnTo>
                  <a:lnTo>
                    <a:pt x="5047" y="2767"/>
                  </a:lnTo>
                  <a:lnTo>
                    <a:pt x="5057" y="2730"/>
                  </a:lnTo>
                  <a:lnTo>
                    <a:pt x="5068" y="2691"/>
                  </a:lnTo>
                  <a:lnTo>
                    <a:pt x="5078" y="2651"/>
                  </a:lnTo>
                  <a:lnTo>
                    <a:pt x="5087" y="2611"/>
                  </a:lnTo>
                  <a:lnTo>
                    <a:pt x="5095" y="2570"/>
                  </a:lnTo>
                  <a:lnTo>
                    <a:pt x="5103" y="2528"/>
                  </a:lnTo>
                  <a:lnTo>
                    <a:pt x="5109" y="2485"/>
                  </a:lnTo>
                  <a:lnTo>
                    <a:pt x="5115" y="2442"/>
                  </a:lnTo>
                  <a:lnTo>
                    <a:pt x="5122" y="2398"/>
                  </a:lnTo>
                  <a:lnTo>
                    <a:pt x="5126" y="2353"/>
                  </a:lnTo>
                  <a:lnTo>
                    <a:pt x="5130" y="2307"/>
                  </a:lnTo>
                  <a:lnTo>
                    <a:pt x="5133" y="2261"/>
                  </a:lnTo>
                  <a:lnTo>
                    <a:pt x="5135" y="2213"/>
                  </a:lnTo>
                  <a:lnTo>
                    <a:pt x="5136" y="2165"/>
                  </a:lnTo>
                  <a:lnTo>
                    <a:pt x="5136" y="2116"/>
                  </a:lnTo>
                  <a:lnTo>
                    <a:pt x="5136" y="2054"/>
                  </a:lnTo>
                  <a:lnTo>
                    <a:pt x="5134" y="1991"/>
                  </a:lnTo>
                  <a:lnTo>
                    <a:pt x="5131" y="1930"/>
                  </a:lnTo>
                  <a:lnTo>
                    <a:pt x="5128" y="1870"/>
                  </a:lnTo>
                  <a:lnTo>
                    <a:pt x="5123" y="1809"/>
                  </a:lnTo>
                  <a:lnTo>
                    <a:pt x="5116" y="1751"/>
                  </a:lnTo>
                  <a:lnTo>
                    <a:pt x="5109" y="1693"/>
                  </a:lnTo>
                  <a:lnTo>
                    <a:pt x="5100" y="1636"/>
                  </a:lnTo>
                  <a:lnTo>
                    <a:pt x="5091" y="1580"/>
                  </a:lnTo>
                  <a:lnTo>
                    <a:pt x="5080" y="1525"/>
                  </a:lnTo>
                  <a:lnTo>
                    <a:pt x="5068" y="1471"/>
                  </a:lnTo>
                  <a:lnTo>
                    <a:pt x="5055" y="1417"/>
                  </a:lnTo>
                  <a:lnTo>
                    <a:pt x="5041" y="1365"/>
                  </a:lnTo>
                  <a:lnTo>
                    <a:pt x="5025" y="1313"/>
                  </a:lnTo>
                  <a:lnTo>
                    <a:pt x="5009" y="1263"/>
                  </a:lnTo>
                  <a:lnTo>
                    <a:pt x="4992" y="1213"/>
                  </a:lnTo>
                  <a:lnTo>
                    <a:pt x="4972" y="1165"/>
                  </a:lnTo>
                  <a:lnTo>
                    <a:pt x="4953" y="1117"/>
                  </a:lnTo>
                  <a:lnTo>
                    <a:pt x="4931" y="1070"/>
                  </a:lnTo>
                  <a:lnTo>
                    <a:pt x="4909" y="1025"/>
                  </a:lnTo>
                  <a:lnTo>
                    <a:pt x="4885" y="980"/>
                  </a:lnTo>
                  <a:lnTo>
                    <a:pt x="4861" y="936"/>
                  </a:lnTo>
                  <a:lnTo>
                    <a:pt x="4835" y="893"/>
                  </a:lnTo>
                  <a:lnTo>
                    <a:pt x="4807" y="851"/>
                  </a:lnTo>
                  <a:lnTo>
                    <a:pt x="4779" y="809"/>
                  </a:lnTo>
                  <a:lnTo>
                    <a:pt x="4750" y="769"/>
                  </a:lnTo>
                  <a:lnTo>
                    <a:pt x="4718" y="730"/>
                  </a:lnTo>
                  <a:lnTo>
                    <a:pt x="4687" y="692"/>
                  </a:lnTo>
                  <a:lnTo>
                    <a:pt x="4654" y="655"/>
                  </a:lnTo>
                  <a:lnTo>
                    <a:pt x="4619" y="619"/>
                  </a:lnTo>
                  <a:lnTo>
                    <a:pt x="4583" y="584"/>
                  </a:lnTo>
                  <a:lnTo>
                    <a:pt x="4548" y="549"/>
                  </a:lnTo>
                  <a:lnTo>
                    <a:pt x="4509" y="516"/>
                  </a:lnTo>
                  <a:lnTo>
                    <a:pt x="4470" y="484"/>
                  </a:lnTo>
                  <a:lnTo>
                    <a:pt x="4429" y="453"/>
                  </a:lnTo>
                  <a:lnTo>
                    <a:pt x="4388" y="422"/>
                  </a:lnTo>
                  <a:lnTo>
                    <a:pt x="4345" y="394"/>
                  </a:lnTo>
                  <a:lnTo>
                    <a:pt x="4300" y="365"/>
                  </a:lnTo>
                  <a:lnTo>
                    <a:pt x="4255" y="338"/>
                  </a:lnTo>
                  <a:lnTo>
                    <a:pt x="4208" y="312"/>
                  </a:lnTo>
                  <a:lnTo>
                    <a:pt x="4160" y="286"/>
                  </a:lnTo>
                  <a:lnTo>
                    <a:pt x="4111" y="263"/>
                  </a:lnTo>
                  <a:lnTo>
                    <a:pt x="4061" y="239"/>
                  </a:lnTo>
                  <a:lnTo>
                    <a:pt x="4009" y="218"/>
                  </a:lnTo>
                  <a:lnTo>
                    <a:pt x="3956" y="196"/>
                  </a:lnTo>
                  <a:lnTo>
                    <a:pt x="3902" y="176"/>
                  </a:lnTo>
                  <a:lnTo>
                    <a:pt x="3846" y="158"/>
                  </a:lnTo>
                  <a:lnTo>
                    <a:pt x="3790" y="140"/>
                  </a:lnTo>
                  <a:lnTo>
                    <a:pt x="3731" y="123"/>
                  </a:lnTo>
                  <a:lnTo>
                    <a:pt x="3672" y="107"/>
                  </a:lnTo>
                  <a:lnTo>
                    <a:pt x="3612" y="92"/>
                  </a:lnTo>
                  <a:lnTo>
                    <a:pt x="3549" y="79"/>
                  </a:lnTo>
                  <a:lnTo>
                    <a:pt x="3486" y="66"/>
                  </a:lnTo>
                  <a:lnTo>
                    <a:pt x="3421" y="54"/>
                  </a:lnTo>
                  <a:lnTo>
                    <a:pt x="3356" y="44"/>
                  </a:lnTo>
                  <a:lnTo>
                    <a:pt x="3288" y="35"/>
                  </a:lnTo>
                  <a:lnTo>
                    <a:pt x="3220" y="27"/>
                  </a:lnTo>
                  <a:lnTo>
                    <a:pt x="3150" y="19"/>
                  </a:lnTo>
                  <a:lnTo>
                    <a:pt x="3080" y="13"/>
                  </a:lnTo>
                  <a:lnTo>
                    <a:pt x="3007" y="8"/>
                  </a:lnTo>
                  <a:lnTo>
                    <a:pt x="2933" y="5"/>
                  </a:lnTo>
                  <a:lnTo>
                    <a:pt x="2858" y="2"/>
                  </a:lnTo>
                  <a:lnTo>
                    <a:pt x="2782" y="0"/>
                  </a:lnTo>
                  <a:lnTo>
                    <a:pt x="2704" y="0"/>
                  </a:lnTo>
                  <a:lnTo>
                    <a:pt x="283" y="0"/>
                  </a:lnTo>
                  <a:lnTo>
                    <a:pt x="244" y="1"/>
                  </a:lnTo>
                  <a:lnTo>
                    <a:pt x="208" y="3"/>
                  </a:lnTo>
                  <a:lnTo>
                    <a:pt x="192" y="5"/>
                  </a:lnTo>
                  <a:lnTo>
                    <a:pt x="176" y="8"/>
                  </a:lnTo>
                  <a:lnTo>
                    <a:pt x="161" y="11"/>
                  </a:lnTo>
                  <a:lnTo>
                    <a:pt x="147" y="15"/>
                  </a:lnTo>
                  <a:lnTo>
                    <a:pt x="133" y="19"/>
                  </a:lnTo>
                  <a:lnTo>
                    <a:pt x="121" y="24"/>
                  </a:lnTo>
                  <a:lnTo>
                    <a:pt x="109" y="30"/>
                  </a:lnTo>
                  <a:lnTo>
                    <a:pt x="97" y="35"/>
                  </a:lnTo>
                  <a:lnTo>
                    <a:pt x="87" y="42"/>
                  </a:lnTo>
                  <a:lnTo>
                    <a:pt x="77" y="49"/>
                  </a:lnTo>
                  <a:lnTo>
                    <a:pt x="69" y="56"/>
                  </a:lnTo>
                  <a:lnTo>
                    <a:pt x="60" y="64"/>
                  </a:lnTo>
                  <a:lnTo>
                    <a:pt x="52" y="74"/>
                  </a:lnTo>
                  <a:lnTo>
                    <a:pt x="45" y="84"/>
                  </a:lnTo>
                  <a:lnTo>
                    <a:pt x="38" y="94"/>
                  </a:lnTo>
                  <a:lnTo>
                    <a:pt x="32" y="104"/>
                  </a:lnTo>
                  <a:lnTo>
                    <a:pt x="27" y="117"/>
                  </a:lnTo>
                  <a:lnTo>
                    <a:pt x="22" y="129"/>
                  </a:lnTo>
                  <a:lnTo>
                    <a:pt x="18" y="142"/>
                  </a:lnTo>
                  <a:lnTo>
                    <a:pt x="14" y="155"/>
                  </a:lnTo>
                  <a:lnTo>
                    <a:pt x="10" y="170"/>
                  </a:lnTo>
                  <a:lnTo>
                    <a:pt x="7" y="185"/>
                  </a:lnTo>
                  <a:lnTo>
                    <a:pt x="3" y="218"/>
                  </a:lnTo>
                  <a:lnTo>
                    <a:pt x="1" y="254"/>
                  </a:lnTo>
                  <a:lnTo>
                    <a:pt x="0" y="293"/>
                  </a:lnTo>
                  <a:lnTo>
                    <a:pt x="0" y="6686"/>
                  </a:lnTo>
                  <a:lnTo>
                    <a:pt x="1" y="6725"/>
                  </a:lnTo>
                  <a:lnTo>
                    <a:pt x="3" y="6761"/>
                  </a:lnTo>
                  <a:lnTo>
                    <a:pt x="7" y="6794"/>
                  </a:lnTo>
                  <a:lnTo>
                    <a:pt x="10" y="6809"/>
                  </a:lnTo>
                  <a:lnTo>
                    <a:pt x="14" y="6824"/>
                  </a:lnTo>
                  <a:lnTo>
                    <a:pt x="18" y="6838"/>
                  </a:lnTo>
                  <a:lnTo>
                    <a:pt x="22" y="6851"/>
                  </a:lnTo>
                  <a:lnTo>
                    <a:pt x="27" y="6863"/>
                  </a:lnTo>
                  <a:lnTo>
                    <a:pt x="32" y="6875"/>
                  </a:lnTo>
                  <a:lnTo>
                    <a:pt x="38" y="6886"/>
                  </a:lnTo>
                  <a:lnTo>
                    <a:pt x="45" y="6896"/>
                  </a:lnTo>
                  <a:lnTo>
                    <a:pt x="52" y="6905"/>
                  </a:lnTo>
                  <a:lnTo>
                    <a:pt x="60" y="6915"/>
                  </a:lnTo>
                  <a:lnTo>
                    <a:pt x="69" y="6923"/>
                  </a:lnTo>
                  <a:lnTo>
                    <a:pt x="77" y="6931"/>
                  </a:lnTo>
                  <a:lnTo>
                    <a:pt x="87" y="6937"/>
                  </a:lnTo>
                  <a:lnTo>
                    <a:pt x="97" y="6944"/>
                  </a:lnTo>
                  <a:lnTo>
                    <a:pt x="109" y="6950"/>
                  </a:lnTo>
                  <a:lnTo>
                    <a:pt x="121" y="6955"/>
                  </a:lnTo>
                  <a:lnTo>
                    <a:pt x="133" y="6960"/>
                  </a:lnTo>
                  <a:lnTo>
                    <a:pt x="147" y="6965"/>
                  </a:lnTo>
                  <a:lnTo>
                    <a:pt x="161" y="6968"/>
                  </a:lnTo>
                  <a:lnTo>
                    <a:pt x="176" y="6971"/>
                  </a:lnTo>
                  <a:lnTo>
                    <a:pt x="192" y="6974"/>
                  </a:lnTo>
                  <a:lnTo>
                    <a:pt x="208" y="6976"/>
                  </a:lnTo>
                  <a:lnTo>
                    <a:pt x="244" y="6979"/>
                  </a:lnTo>
                  <a:lnTo>
                    <a:pt x="283" y="6979"/>
                  </a:lnTo>
                  <a:lnTo>
                    <a:pt x="1281" y="6979"/>
                  </a:lnTo>
                  <a:lnTo>
                    <a:pt x="1320" y="6979"/>
                  </a:lnTo>
                  <a:lnTo>
                    <a:pt x="1356" y="6976"/>
                  </a:lnTo>
                  <a:lnTo>
                    <a:pt x="1372" y="6974"/>
                  </a:lnTo>
                  <a:lnTo>
                    <a:pt x="1388" y="6971"/>
                  </a:lnTo>
                  <a:lnTo>
                    <a:pt x="1403" y="6968"/>
                  </a:lnTo>
                  <a:lnTo>
                    <a:pt x="1417" y="6965"/>
                  </a:lnTo>
                  <a:lnTo>
                    <a:pt x="1430" y="6960"/>
                  </a:lnTo>
                  <a:lnTo>
                    <a:pt x="1444" y="6955"/>
                  </a:lnTo>
                  <a:lnTo>
                    <a:pt x="1455" y="6950"/>
                  </a:lnTo>
                  <a:lnTo>
                    <a:pt x="1466" y="6944"/>
                  </a:lnTo>
                  <a:lnTo>
                    <a:pt x="1476" y="6937"/>
                  </a:lnTo>
                  <a:lnTo>
                    <a:pt x="1487" y="6931"/>
                  </a:lnTo>
                  <a:lnTo>
                    <a:pt x="1496" y="6923"/>
                  </a:lnTo>
                  <a:lnTo>
                    <a:pt x="1504" y="6915"/>
                  </a:lnTo>
                  <a:lnTo>
                    <a:pt x="1512" y="6905"/>
                  </a:lnTo>
                  <a:lnTo>
                    <a:pt x="1519" y="6896"/>
                  </a:lnTo>
                  <a:lnTo>
                    <a:pt x="1526" y="6886"/>
                  </a:lnTo>
                  <a:lnTo>
                    <a:pt x="1532" y="6875"/>
                  </a:lnTo>
                  <a:lnTo>
                    <a:pt x="1538" y="6863"/>
                  </a:lnTo>
                  <a:lnTo>
                    <a:pt x="1542" y="6851"/>
                  </a:lnTo>
                  <a:lnTo>
                    <a:pt x="1547" y="6838"/>
                  </a:lnTo>
                  <a:lnTo>
                    <a:pt x="1550" y="6824"/>
                  </a:lnTo>
                  <a:lnTo>
                    <a:pt x="1554" y="6809"/>
                  </a:lnTo>
                  <a:lnTo>
                    <a:pt x="1556" y="6794"/>
                  </a:lnTo>
                  <a:lnTo>
                    <a:pt x="1560" y="6761"/>
                  </a:lnTo>
                  <a:lnTo>
                    <a:pt x="1563" y="6725"/>
                  </a:lnTo>
                  <a:lnTo>
                    <a:pt x="1564" y="6686"/>
                  </a:lnTo>
                  <a:lnTo>
                    <a:pt x="1564" y="1292"/>
                  </a:lnTo>
                  <a:lnTo>
                    <a:pt x="2596" y="1292"/>
                  </a:lnTo>
                  <a:lnTo>
                    <a:pt x="2655" y="1293"/>
                  </a:lnTo>
                  <a:lnTo>
                    <a:pt x="2713" y="1295"/>
                  </a:lnTo>
                  <a:lnTo>
                    <a:pt x="2770" y="1298"/>
                  </a:lnTo>
                  <a:lnTo>
                    <a:pt x="2824" y="1303"/>
                  </a:lnTo>
                  <a:lnTo>
                    <a:pt x="2876" y="1309"/>
                  </a:lnTo>
                  <a:lnTo>
                    <a:pt x="2926" y="1317"/>
                  </a:lnTo>
                  <a:lnTo>
                    <a:pt x="2975" y="1327"/>
                  </a:lnTo>
                  <a:lnTo>
                    <a:pt x="3021" y="1339"/>
                  </a:lnTo>
                  <a:lnTo>
                    <a:pt x="3065" y="1351"/>
                  </a:lnTo>
                  <a:lnTo>
                    <a:pt x="3108" y="1365"/>
                  </a:lnTo>
                  <a:lnTo>
                    <a:pt x="3149" y="1382"/>
                  </a:lnTo>
                  <a:lnTo>
                    <a:pt x="3187" y="1399"/>
                  </a:lnTo>
                  <a:lnTo>
                    <a:pt x="3224" y="1419"/>
                  </a:lnTo>
                  <a:lnTo>
                    <a:pt x="3242" y="1429"/>
                  </a:lnTo>
                  <a:lnTo>
                    <a:pt x="3259" y="1440"/>
                  </a:lnTo>
                  <a:lnTo>
                    <a:pt x="3276" y="1451"/>
                  </a:lnTo>
                  <a:lnTo>
                    <a:pt x="3291" y="1462"/>
                  </a:lnTo>
                  <a:lnTo>
                    <a:pt x="3308" y="1475"/>
                  </a:lnTo>
                  <a:lnTo>
                    <a:pt x="3323" y="1487"/>
                  </a:lnTo>
                  <a:lnTo>
                    <a:pt x="3337" y="1500"/>
                  </a:lnTo>
                  <a:lnTo>
                    <a:pt x="3352" y="1514"/>
                  </a:lnTo>
                  <a:lnTo>
                    <a:pt x="3366" y="1527"/>
                  </a:lnTo>
                  <a:lnTo>
                    <a:pt x="3379" y="1541"/>
                  </a:lnTo>
                  <a:lnTo>
                    <a:pt x="3392" y="1557"/>
                  </a:lnTo>
                  <a:lnTo>
                    <a:pt x="3404" y="1572"/>
                  </a:lnTo>
                  <a:lnTo>
                    <a:pt x="3416" y="1587"/>
                  </a:lnTo>
                  <a:lnTo>
                    <a:pt x="3427" y="1604"/>
                  </a:lnTo>
                  <a:lnTo>
                    <a:pt x="3439" y="1620"/>
                  </a:lnTo>
                  <a:lnTo>
                    <a:pt x="3449" y="1637"/>
                  </a:lnTo>
                  <a:lnTo>
                    <a:pt x="3459" y="1655"/>
                  </a:lnTo>
                  <a:lnTo>
                    <a:pt x="3468" y="1672"/>
                  </a:lnTo>
                  <a:lnTo>
                    <a:pt x="3478" y="1692"/>
                  </a:lnTo>
                  <a:lnTo>
                    <a:pt x="3487" y="1710"/>
                  </a:lnTo>
                  <a:lnTo>
                    <a:pt x="3495" y="1729"/>
                  </a:lnTo>
                  <a:lnTo>
                    <a:pt x="3502" y="1750"/>
                  </a:lnTo>
                  <a:lnTo>
                    <a:pt x="3516" y="1791"/>
                  </a:lnTo>
                  <a:lnTo>
                    <a:pt x="3529" y="1835"/>
                  </a:lnTo>
                  <a:lnTo>
                    <a:pt x="3539" y="1880"/>
                  </a:lnTo>
                  <a:lnTo>
                    <a:pt x="3547" y="1928"/>
                  </a:lnTo>
                  <a:lnTo>
                    <a:pt x="3553" y="1977"/>
                  </a:lnTo>
                  <a:lnTo>
                    <a:pt x="3558" y="2029"/>
                  </a:lnTo>
                  <a:lnTo>
                    <a:pt x="3560" y="2082"/>
                  </a:lnTo>
                  <a:lnTo>
                    <a:pt x="3561" y="2138"/>
                  </a:lnTo>
                  <a:lnTo>
                    <a:pt x="3561" y="2190"/>
                  </a:lnTo>
                  <a:lnTo>
                    <a:pt x="3558" y="2238"/>
                  </a:lnTo>
                  <a:lnTo>
                    <a:pt x="3555" y="2285"/>
                  </a:lnTo>
                  <a:lnTo>
                    <a:pt x="3550" y="2329"/>
                  </a:lnTo>
                  <a:lnTo>
                    <a:pt x="3544" y="2372"/>
                  </a:lnTo>
                  <a:lnTo>
                    <a:pt x="3537" y="2412"/>
                  </a:lnTo>
                  <a:lnTo>
                    <a:pt x="3529" y="2450"/>
                  </a:lnTo>
                  <a:lnTo>
                    <a:pt x="3518" y="2487"/>
                  </a:lnTo>
                  <a:lnTo>
                    <a:pt x="3508" y="2522"/>
                  </a:lnTo>
                  <a:lnTo>
                    <a:pt x="3496" y="2556"/>
                  </a:lnTo>
                  <a:lnTo>
                    <a:pt x="3484" y="2587"/>
                  </a:lnTo>
                  <a:lnTo>
                    <a:pt x="3469" y="2617"/>
                  </a:lnTo>
                  <a:lnTo>
                    <a:pt x="3455" y="2646"/>
                  </a:lnTo>
                  <a:lnTo>
                    <a:pt x="3440" y="2673"/>
                  </a:lnTo>
                  <a:lnTo>
                    <a:pt x="3423" y="2699"/>
                  </a:lnTo>
                  <a:lnTo>
                    <a:pt x="3406" y="2723"/>
                  </a:lnTo>
                  <a:lnTo>
                    <a:pt x="3387" y="2746"/>
                  </a:lnTo>
                  <a:lnTo>
                    <a:pt x="3369" y="2767"/>
                  </a:lnTo>
                  <a:lnTo>
                    <a:pt x="3350" y="2789"/>
                  </a:lnTo>
                  <a:lnTo>
                    <a:pt x="3330" y="2808"/>
                  </a:lnTo>
                  <a:lnTo>
                    <a:pt x="3310" y="2827"/>
                  </a:lnTo>
                  <a:lnTo>
                    <a:pt x="3288" y="2844"/>
                  </a:lnTo>
                  <a:lnTo>
                    <a:pt x="3268" y="2861"/>
                  </a:lnTo>
                  <a:lnTo>
                    <a:pt x="3245" y="2876"/>
                  </a:lnTo>
                  <a:lnTo>
                    <a:pt x="3224" y="2890"/>
                  </a:lnTo>
                  <a:lnTo>
                    <a:pt x="3201" y="2905"/>
                  </a:lnTo>
                  <a:lnTo>
                    <a:pt x="3179" y="2917"/>
                  </a:lnTo>
                  <a:lnTo>
                    <a:pt x="3155" y="2930"/>
                  </a:lnTo>
                  <a:lnTo>
                    <a:pt x="3109" y="2953"/>
                  </a:lnTo>
                  <a:lnTo>
                    <a:pt x="3062" y="2974"/>
                  </a:lnTo>
                  <a:lnTo>
                    <a:pt x="3034" y="2985"/>
                  </a:lnTo>
                  <a:lnTo>
                    <a:pt x="3006" y="2996"/>
                  </a:lnTo>
                  <a:lnTo>
                    <a:pt x="2979" y="3005"/>
                  </a:lnTo>
                  <a:lnTo>
                    <a:pt x="2954" y="3012"/>
                  </a:lnTo>
                  <a:lnTo>
                    <a:pt x="2906" y="3024"/>
                  </a:lnTo>
                  <a:lnTo>
                    <a:pt x="2862" y="3033"/>
                  </a:lnTo>
                  <a:lnTo>
                    <a:pt x="2822" y="3042"/>
                  </a:lnTo>
                  <a:lnTo>
                    <a:pt x="2785" y="3050"/>
                  </a:lnTo>
                  <a:lnTo>
                    <a:pt x="2751" y="3058"/>
                  </a:lnTo>
                  <a:lnTo>
                    <a:pt x="2736" y="3063"/>
                  </a:lnTo>
                  <a:lnTo>
                    <a:pt x="2720" y="3069"/>
                  </a:lnTo>
                  <a:lnTo>
                    <a:pt x="2706" y="3075"/>
                  </a:lnTo>
                  <a:lnTo>
                    <a:pt x="2692" y="3083"/>
                  </a:lnTo>
                  <a:lnTo>
                    <a:pt x="2679" y="3092"/>
                  </a:lnTo>
                  <a:lnTo>
                    <a:pt x="2666" y="3102"/>
                  </a:lnTo>
                  <a:lnTo>
                    <a:pt x="2654" y="3113"/>
                  </a:lnTo>
                  <a:lnTo>
                    <a:pt x="2642" y="3126"/>
                  </a:lnTo>
                  <a:lnTo>
                    <a:pt x="2630" y="3141"/>
                  </a:lnTo>
                  <a:lnTo>
                    <a:pt x="2619" y="3157"/>
                  </a:lnTo>
                  <a:lnTo>
                    <a:pt x="2609" y="3176"/>
                  </a:lnTo>
                  <a:lnTo>
                    <a:pt x="2599" y="3197"/>
                  </a:lnTo>
                  <a:lnTo>
                    <a:pt x="2588" y="3219"/>
                  </a:lnTo>
                  <a:lnTo>
                    <a:pt x="2578" y="3245"/>
                  </a:lnTo>
                  <a:lnTo>
                    <a:pt x="2569" y="3274"/>
                  </a:lnTo>
                  <a:lnTo>
                    <a:pt x="2560" y="3304"/>
                  </a:lnTo>
                  <a:lnTo>
                    <a:pt x="2551" y="3339"/>
                  </a:lnTo>
                  <a:lnTo>
                    <a:pt x="2541" y="337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5370" name="Freeform 7"/>
            <p:cNvSpPr>
              <a:spLocks noChangeAspect="1"/>
            </p:cNvSpPr>
            <p:nvPr/>
          </p:nvSpPr>
          <p:spPr bwMode="auto">
            <a:xfrm>
              <a:off x="688" y="3412"/>
              <a:ext cx="137" cy="169"/>
            </a:xfrm>
            <a:custGeom>
              <a:avLst/>
              <a:gdLst>
                <a:gd name="T0" fmla="*/ 0 w 5663"/>
                <a:gd name="T1" fmla="*/ 0 h 6979"/>
                <a:gd name="T2" fmla="*/ 0 w 5663"/>
                <a:gd name="T3" fmla="*/ 0 h 6979"/>
                <a:gd name="T4" fmla="*/ 0 w 5663"/>
                <a:gd name="T5" fmla="*/ 0 h 6979"/>
                <a:gd name="T6" fmla="*/ 0 w 5663"/>
                <a:gd name="T7" fmla="*/ 0 h 6979"/>
                <a:gd name="T8" fmla="*/ 0 w 5663"/>
                <a:gd name="T9" fmla="*/ 0 h 6979"/>
                <a:gd name="T10" fmla="*/ 0 w 5663"/>
                <a:gd name="T11" fmla="*/ 0 h 6979"/>
                <a:gd name="T12" fmla="*/ 0 w 5663"/>
                <a:gd name="T13" fmla="*/ 0 h 6979"/>
                <a:gd name="T14" fmla="*/ 0 w 5663"/>
                <a:gd name="T15" fmla="*/ 0 h 6979"/>
                <a:gd name="T16" fmla="*/ 0 w 5663"/>
                <a:gd name="T17" fmla="*/ 0 h 6979"/>
                <a:gd name="T18" fmla="*/ 0 w 5663"/>
                <a:gd name="T19" fmla="*/ 0 h 6979"/>
                <a:gd name="T20" fmla="*/ 0 w 5663"/>
                <a:gd name="T21" fmla="*/ 0 h 6979"/>
                <a:gd name="T22" fmla="*/ 0 w 5663"/>
                <a:gd name="T23" fmla="*/ 0 h 6979"/>
                <a:gd name="T24" fmla="*/ 0 w 5663"/>
                <a:gd name="T25" fmla="*/ 0 h 6979"/>
                <a:gd name="T26" fmla="*/ 0 w 5663"/>
                <a:gd name="T27" fmla="*/ 0 h 6979"/>
                <a:gd name="T28" fmla="*/ 0 w 5663"/>
                <a:gd name="T29" fmla="*/ 0 h 6979"/>
                <a:gd name="T30" fmla="*/ 0 w 5663"/>
                <a:gd name="T31" fmla="*/ 0 h 6979"/>
                <a:gd name="T32" fmla="*/ 0 w 5663"/>
                <a:gd name="T33" fmla="*/ 0 h 6979"/>
                <a:gd name="T34" fmla="*/ 0 w 5663"/>
                <a:gd name="T35" fmla="*/ 0 h 6979"/>
                <a:gd name="T36" fmla="*/ 0 w 5663"/>
                <a:gd name="T37" fmla="*/ 0 h 6979"/>
                <a:gd name="T38" fmla="*/ 0 w 5663"/>
                <a:gd name="T39" fmla="*/ 0 h 6979"/>
                <a:gd name="T40" fmla="*/ 0 w 5663"/>
                <a:gd name="T41" fmla="*/ 0 h 6979"/>
                <a:gd name="T42" fmla="*/ 0 w 5663"/>
                <a:gd name="T43" fmla="*/ 0 h 6979"/>
                <a:gd name="T44" fmla="*/ 0 w 5663"/>
                <a:gd name="T45" fmla="*/ 0 h 6979"/>
                <a:gd name="T46" fmla="*/ 0 w 5663"/>
                <a:gd name="T47" fmla="*/ 0 h 6979"/>
                <a:gd name="T48" fmla="*/ 0 w 5663"/>
                <a:gd name="T49" fmla="*/ 0 h 6979"/>
                <a:gd name="T50" fmla="*/ 0 w 5663"/>
                <a:gd name="T51" fmla="*/ 0 h 6979"/>
                <a:gd name="T52" fmla="*/ 0 w 5663"/>
                <a:gd name="T53" fmla="*/ 0 h 6979"/>
                <a:gd name="T54" fmla="*/ 0 w 5663"/>
                <a:gd name="T55" fmla="*/ 0 h 6979"/>
                <a:gd name="T56" fmla="*/ 0 w 5663"/>
                <a:gd name="T57" fmla="*/ 0 h 6979"/>
                <a:gd name="T58" fmla="*/ 0 w 5663"/>
                <a:gd name="T59" fmla="*/ 0 h 6979"/>
                <a:gd name="T60" fmla="*/ 0 w 5663"/>
                <a:gd name="T61" fmla="*/ 0 h 6979"/>
                <a:gd name="T62" fmla="*/ 0 w 5663"/>
                <a:gd name="T63" fmla="*/ 0 h 6979"/>
                <a:gd name="T64" fmla="*/ 0 w 5663"/>
                <a:gd name="T65" fmla="*/ 0 h 6979"/>
                <a:gd name="T66" fmla="*/ 0 w 5663"/>
                <a:gd name="T67" fmla="*/ 0 h 6979"/>
                <a:gd name="T68" fmla="*/ 0 w 5663"/>
                <a:gd name="T69" fmla="*/ 0 h 6979"/>
                <a:gd name="T70" fmla="*/ 0 w 5663"/>
                <a:gd name="T71" fmla="*/ 0 h 6979"/>
                <a:gd name="T72" fmla="*/ 0 w 5663"/>
                <a:gd name="T73" fmla="*/ 0 h 6979"/>
                <a:gd name="T74" fmla="*/ 0 w 5663"/>
                <a:gd name="T75" fmla="*/ 0 h 6979"/>
                <a:gd name="T76" fmla="*/ 0 w 5663"/>
                <a:gd name="T77" fmla="*/ 0 h 6979"/>
                <a:gd name="T78" fmla="*/ 0 w 5663"/>
                <a:gd name="T79" fmla="*/ 0 h 6979"/>
                <a:gd name="T80" fmla="*/ 0 w 5663"/>
                <a:gd name="T81" fmla="*/ 0 h 6979"/>
                <a:gd name="T82" fmla="*/ 0 w 5663"/>
                <a:gd name="T83" fmla="*/ 0 h 6979"/>
                <a:gd name="T84" fmla="*/ 0 w 5663"/>
                <a:gd name="T85" fmla="*/ 0 h 6979"/>
                <a:gd name="T86" fmla="*/ 0 w 5663"/>
                <a:gd name="T87" fmla="*/ 0 h 6979"/>
                <a:gd name="T88" fmla="*/ 0 w 5663"/>
                <a:gd name="T89" fmla="*/ 0 h 6979"/>
                <a:gd name="T90" fmla="*/ 0 w 5663"/>
                <a:gd name="T91" fmla="*/ 0 h 6979"/>
                <a:gd name="T92" fmla="*/ 0 w 5663"/>
                <a:gd name="T93" fmla="*/ 0 h 6979"/>
                <a:gd name="T94" fmla="*/ 0 w 5663"/>
                <a:gd name="T95" fmla="*/ 0 h 6979"/>
                <a:gd name="T96" fmla="*/ 0 w 5663"/>
                <a:gd name="T97" fmla="*/ 0 h 6979"/>
                <a:gd name="T98" fmla="*/ 0 w 5663"/>
                <a:gd name="T99" fmla="*/ 0 h 6979"/>
                <a:gd name="T100" fmla="*/ 0 w 5663"/>
                <a:gd name="T101" fmla="*/ 0 h 6979"/>
                <a:gd name="T102" fmla="*/ 0 w 5663"/>
                <a:gd name="T103" fmla="*/ 0 h 6979"/>
                <a:gd name="T104" fmla="*/ 0 w 5663"/>
                <a:gd name="T105" fmla="*/ 0 h 6979"/>
                <a:gd name="T106" fmla="*/ 0 w 5663"/>
                <a:gd name="T107" fmla="*/ 0 h 6979"/>
                <a:gd name="T108" fmla="*/ 0 w 5663"/>
                <a:gd name="T109" fmla="*/ 0 h 6979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5663"/>
                <a:gd name="T166" fmla="*/ 0 h 6979"/>
                <a:gd name="T167" fmla="*/ 5663 w 5663"/>
                <a:gd name="T168" fmla="*/ 6979 h 6979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5663" h="6979">
                  <a:moveTo>
                    <a:pt x="2541" y="3376"/>
                  </a:moveTo>
                  <a:lnTo>
                    <a:pt x="2432" y="3832"/>
                  </a:lnTo>
                  <a:lnTo>
                    <a:pt x="2411" y="3918"/>
                  </a:lnTo>
                  <a:lnTo>
                    <a:pt x="2404" y="3953"/>
                  </a:lnTo>
                  <a:lnTo>
                    <a:pt x="2398" y="3983"/>
                  </a:lnTo>
                  <a:lnTo>
                    <a:pt x="2394" y="4010"/>
                  </a:lnTo>
                  <a:lnTo>
                    <a:pt x="2391" y="4034"/>
                  </a:lnTo>
                  <a:lnTo>
                    <a:pt x="2389" y="4053"/>
                  </a:lnTo>
                  <a:lnTo>
                    <a:pt x="2389" y="4070"/>
                  </a:lnTo>
                  <a:lnTo>
                    <a:pt x="2389" y="4091"/>
                  </a:lnTo>
                  <a:lnTo>
                    <a:pt x="2390" y="4110"/>
                  </a:lnTo>
                  <a:lnTo>
                    <a:pt x="2392" y="4130"/>
                  </a:lnTo>
                  <a:lnTo>
                    <a:pt x="2395" y="4149"/>
                  </a:lnTo>
                  <a:lnTo>
                    <a:pt x="2399" y="4168"/>
                  </a:lnTo>
                  <a:lnTo>
                    <a:pt x="2403" y="4187"/>
                  </a:lnTo>
                  <a:lnTo>
                    <a:pt x="2408" y="4205"/>
                  </a:lnTo>
                  <a:lnTo>
                    <a:pt x="2415" y="4225"/>
                  </a:lnTo>
                  <a:lnTo>
                    <a:pt x="2422" y="4244"/>
                  </a:lnTo>
                  <a:lnTo>
                    <a:pt x="2430" y="4265"/>
                  </a:lnTo>
                  <a:lnTo>
                    <a:pt x="2439" y="4284"/>
                  </a:lnTo>
                  <a:lnTo>
                    <a:pt x="2448" y="4306"/>
                  </a:lnTo>
                  <a:lnTo>
                    <a:pt x="2471" y="4349"/>
                  </a:lnTo>
                  <a:lnTo>
                    <a:pt x="2497" y="4396"/>
                  </a:lnTo>
                  <a:lnTo>
                    <a:pt x="3789" y="6719"/>
                  </a:lnTo>
                  <a:lnTo>
                    <a:pt x="3810" y="6753"/>
                  </a:lnTo>
                  <a:lnTo>
                    <a:pt x="3829" y="6784"/>
                  </a:lnTo>
                  <a:lnTo>
                    <a:pt x="3850" y="6812"/>
                  </a:lnTo>
                  <a:lnTo>
                    <a:pt x="3870" y="6838"/>
                  </a:lnTo>
                  <a:lnTo>
                    <a:pt x="3891" y="6861"/>
                  </a:lnTo>
                  <a:lnTo>
                    <a:pt x="3913" y="6883"/>
                  </a:lnTo>
                  <a:lnTo>
                    <a:pt x="3925" y="6892"/>
                  </a:lnTo>
                  <a:lnTo>
                    <a:pt x="3936" y="6901"/>
                  </a:lnTo>
                  <a:lnTo>
                    <a:pt x="3948" y="6910"/>
                  </a:lnTo>
                  <a:lnTo>
                    <a:pt x="3960" y="6919"/>
                  </a:lnTo>
                  <a:lnTo>
                    <a:pt x="3974" y="6926"/>
                  </a:lnTo>
                  <a:lnTo>
                    <a:pt x="3987" y="6933"/>
                  </a:lnTo>
                  <a:lnTo>
                    <a:pt x="4001" y="6940"/>
                  </a:lnTo>
                  <a:lnTo>
                    <a:pt x="4016" y="6946"/>
                  </a:lnTo>
                  <a:lnTo>
                    <a:pt x="4031" y="6951"/>
                  </a:lnTo>
                  <a:lnTo>
                    <a:pt x="4046" y="6956"/>
                  </a:lnTo>
                  <a:lnTo>
                    <a:pt x="4063" y="6961"/>
                  </a:lnTo>
                  <a:lnTo>
                    <a:pt x="4080" y="6965"/>
                  </a:lnTo>
                  <a:lnTo>
                    <a:pt x="4116" y="6971"/>
                  </a:lnTo>
                  <a:lnTo>
                    <a:pt x="4156" y="6976"/>
                  </a:lnTo>
                  <a:lnTo>
                    <a:pt x="4199" y="6979"/>
                  </a:lnTo>
                  <a:lnTo>
                    <a:pt x="4246" y="6979"/>
                  </a:lnTo>
                  <a:lnTo>
                    <a:pt x="5429" y="6979"/>
                  </a:lnTo>
                  <a:lnTo>
                    <a:pt x="5458" y="6978"/>
                  </a:lnTo>
                  <a:lnTo>
                    <a:pt x="5472" y="6977"/>
                  </a:lnTo>
                  <a:lnTo>
                    <a:pt x="5487" y="6975"/>
                  </a:lnTo>
                  <a:lnTo>
                    <a:pt x="5501" y="6972"/>
                  </a:lnTo>
                  <a:lnTo>
                    <a:pt x="5515" y="6969"/>
                  </a:lnTo>
                  <a:lnTo>
                    <a:pt x="5530" y="6965"/>
                  </a:lnTo>
                  <a:lnTo>
                    <a:pt x="5543" y="6960"/>
                  </a:lnTo>
                  <a:lnTo>
                    <a:pt x="5556" y="6954"/>
                  </a:lnTo>
                  <a:lnTo>
                    <a:pt x="5570" y="6948"/>
                  </a:lnTo>
                  <a:lnTo>
                    <a:pt x="5582" y="6942"/>
                  </a:lnTo>
                  <a:lnTo>
                    <a:pt x="5593" y="6934"/>
                  </a:lnTo>
                  <a:lnTo>
                    <a:pt x="5604" y="6926"/>
                  </a:lnTo>
                  <a:lnTo>
                    <a:pt x="5615" y="6917"/>
                  </a:lnTo>
                  <a:lnTo>
                    <a:pt x="5624" y="6907"/>
                  </a:lnTo>
                  <a:lnTo>
                    <a:pt x="5633" y="6897"/>
                  </a:lnTo>
                  <a:lnTo>
                    <a:pt x="5640" y="6885"/>
                  </a:lnTo>
                  <a:lnTo>
                    <a:pt x="5647" y="6874"/>
                  </a:lnTo>
                  <a:lnTo>
                    <a:pt x="5652" y="6860"/>
                  </a:lnTo>
                  <a:lnTo>
                    <a:pt x="5657" y="6846"/>
                  </a:lnTo>
                  <a:lnTo>
                    <a:pt x="5660" y="6832"/>
                  </a:lnTo>
                  <a:lnTo>
                    <a:pt x="5662" y="6816"/>
                  </a:lnTo>
                  <a:lnTo>
                    <a:pt x="5663" y="6800"/>
                  </a:lnTo>
                  <a:lnTo>
                    <a:pt x="5662" y="6783"/>
                  </a:lnTo>
                  <a:lnTo>
                    <a:pt x="5659" y="6764"/>
                  </a:lnTo>
                  <a:lnTo>
                    <a:pt x="5654" y="6745"/>
                  </a:lnTo>
                  <a:lnTo>
                    <a:pt x="5648" y="6725"/>
                  </a:lnTo>
                  <a:lnTo>
                    <a:pt x="5641" y="6704"/>
                  </a:lnTo>
                  <a:lnTo>
                    <a:pt x="5632" y="6682"/>
                  </a:lnTo>
                  <a:lnTo>
                    <a:pt x="5621" y="6659"/>
                  </a:lnTo>
                  <a:lnTo>
                    <a:pt x="5607" y="6635"/>
                  </a:lnTo>
                  <a:lnTo>
                    <a:pt x="5592" y="6611"/>
                  </a:lnTo>
                  <a:lnTo>
                    <a:pt x="4006" y="3983"/>
                  </a:lnTo>
                  <a:lnTo>
                    <a:pt x="4056" y="3952"/>
                  </a:lnTo>
                  <a:lnTo>
                    <a:pt x="4107" y="3919"/>
                  </a:lnTo>
                  <a:lnTo>
                    <a:pt x="4158" y="3885"/>
                  </a:lnTo>
                  <a:lnTo>
                    <a:pt x="4208" y="3851"/>
                  </a:lnTo>
                  <a:lnTo>
                    <a:pt x="4258" y="3814"/>
                  </a:lnTo>
                  <a:lnTo>
                    <a:pt x="4308" y="3777"/>
                  </a:lnTo>
                  <a:lnTo>
                    <a:pt x="4358" y="3738"/>
                  </a:lnTo>
                  <a:lnTo>
                    <a:pt x="4407" y="3698"/>
                  </a:lnTo>
                  <a:lnTo>
                    <a:pt x="4456" y="3656"/>
                  </a:lnTo>
                  <a:lnTo>
                    <a:pt x="4505" y="3613"/>
                  </a:lnTo>
                  <a:lnTo>
                    <a:pt x="4552" y="3569"/>
                  </a:lnTo>
                  <a:lnTo>
                    <a:pt x="4598" y="3522"/>
                  </a:lnTo>
                  <a:lnTo>
                    <a:pt x="4643" y="3474"/>
                  </a:lnTo>
                  <a:lnTo>
                    <a:pt x="4687" y="3425"/>
                  </a:lnTo>
                  <a:lnTo>
                    <a:pt x="4730" y="3373"/>
                  </a:lnTo>
                  <a:lnTo>
                    <a:pt x="4750" y="3346"/>
                  </a:lnTo>
                  <a:lnTo>
                    <a:pt x="4771" y="3319"/>
                  </a:lnTo>
                  <a:lnTo>
                    <a:pt x="4791" y="3291"/>
                  </a:lnTo>
                  <a:lnTo>
                    <a:pt x="4810" y="3262"/>
                  </a:lnTo>
                  <a:lnTo>
                    <a:pt x="4830" y="3234"/>
                  </a:lnTo>
                  <a:lnTo>
                    <a:pt x="4848" y="3204"/>
                  </a:lnTo>
                  <a:lnTo>
                    <a:pt x="4867" y="3174"/>
                  </a:lnTo>
                  <a:lnTo>
                    <a:pt x="4885" y="3144"/>
                  </a:lnTo>
                  <a:lnTo>
                    <a:pt x="4903" y="3113"/>
                  </a:lnTo>
                  <a:lnTo>
                    <a:pt x="4919" y="3081"/>
                  </a:lnTo>
                  <a:lnTo>
                    <a:pt x="4935" y="3049"/>
                  </a:lnTo>
                  <a:lnTo>
                    <a:pt x="4952" y="3016"/>
                  </a:lnTo>
                  <a:lnTo>
                    <a:pt x="4967" y="2982"/>
                  </a:lnTo>
                  <a:lnTo>
                    <a:pt x="4981" y="2948"/>
                  </a:lnTo>
                  <a:lnTo>
                    <a:pt x="4996" y="2914"/>
                  </a:lnTo>
                  <a:lnTo>
                    <a:pt x="5009" y="2878"/>
                  </a:lnTo>
                  <a:lnTo>
                    <a:pt x="5022" y="2842"/>
                  </a:lnTo>
                  <a:lnTo>
                    <a:pt x="5035" y="2805"/>
                  </a:lnTo>
                  <a:lnTo>
                    <a:pt x="5046" y="2767"/>
                  </a:lnTo>
                  <a:lnTo>
                    <a:pt x="5057" y="2730"/>
                  </a:lnTo>
                  <a:lnTo>
                    <a:pt x="5067" y="2691"/>
                  </a:lnTo>
                  <a:lnTo>
                    <a:pt x="5077" y="2651"/>
                  </a:lnTo>
                  <a:lnTo>
                    <a:pt x="5087" y="2611"/>
                  </a:lnTo>
                  <a:lnTo>
                    <a:pt x="5095" y="2570"/>
                  </a:lnTo>
                  <a:lnTo>
                    <a:pt x="5102" y="2528"/>
                  </a:lnTo>
                  <a:lnTo>
                    <a:pt x="5109" y="2485"/>
                  </a:lnTo>
                  <a:lnTo>
                    <a:pt x="5115" y="2442"/>
                  </a:lnTo>
                  <a:lnTo>
                    <a:pt x="5120" y="2398"/>
                  </a:lnTo>
                  <a:lnTo>
                    <a:pt x="5126" y="2353"/>
                  </a:lnTo>
                  <a:lnTo>
                    <a:pt x="5130" y="2307"/>
                  </a:lnTo>
                  <a:lnTo>
                    <a:pt x="5132" y="2261"/>
                  </a:lnTo>
                  <a:lnTo>
                    <a:pt x="5135" y="2213"/>
                  </a:lnTo>
                  <a:lnTo>
                    <a:pt x="5136" y="2165"/>
                  </a:lnTo>
                  <a:lnTo>
                    <a:pt x="5136" y="2116"/>
                  </a:lnTo>
                  <a:lnTo>
                    <a:pt x="5136" y="2054"/>
                  </a:lnTo>
                  <a:lnTo>
                    <a:pt x="5134" y="1991"/>
                  </a:lnTo>
                  <a:lnTo>
                    <a:pt x="5131" y="1930"/>
                  </a:lnTo>
                  <a:lnTo>
                    <a:pt x="5127" y="1870"/>
                  </a:lnTo>
                  <a:lnTo>
                    <a:pt x="5122" y="1809"/>
                  </a:lnTo>
                  <a:lnTo>
                    <a:pt x="5116" y="1751"/>
                  </a:lnTo>
                  <a:lnTo>
                    <a:pt x="5108" y="1693"/>
                  </a:lnTo>
                  <a:lnTo>
                    <a:pt x="5100" y="1636"/>
                  </a:lnTo>
                  <a:lnTo>
                    <a:pt x="5091" y="1580"/>
                  </a:lnTo>
                  <a:lnTo>
                    <a:pt x="5080" y="1525"/>
                  </a:lnTo>
                  <a:lnTo>
                    <a:pt x="5068" y="1471"/>
                  </a:lnTo>
                  <a:lnTo>
                    <a:pt x="5055" y="1417"/>
                  </a:lnTo>
                  <a:lnTo>
                    <a:pt x="5041" y="1365"/>
                  </a:lnTo>
                  <a:lnTo>
                    <a:pt x="5025" y="1313"/>
                  </a:lnTo>
                  <a:lnTo>
                    <a:pt x="5009" y="1263"/>
                  </a:lnTo>
                  <a:lnTo>
                    <a:pt x="4992" y="1213"/>
                  </a:lnTo>
                  <a:lnTo>
                    <a:pt x="4972" y="1165"/>
                  </a:lnTo>
                  <a:lnTo>
                    <a:pt x="4953" y="1117"/>
                  </a:lnTo>
                  <a:lnTo>
                    <a:pt x="4931" y="1070"/>
                  </a:lnTo>
                  <a:lnTo>
                    <a:pt x="4909" y="1025"/>
                  </a:lnTo>
                  <a:lnTo>
                    <a:pt x="4885" y="980"/>
                  </a:lnTo>
                  <a:lnTo>
                    <a:pt x="4861" y="936"/>
                  </a:lnTo>
                  <a:lnTo>
                    <a:pt x="4834" y="893"/>
                  </a:lnTo>
                  <a:lnTo>
                    <a:pt x="4807" y="851"/>
                  </a:lnTo>
                  <a:lnTo>
                    <a:pt x="4779" y="809"/>
                  </a:lnTo>
                  <a:lnTo>
                    <a:pt x="4749" y="769"/>
                  </a:lnTo>
                  <a:lnTo>
                    <a:pt x="4718" y="730"/>
                  </a:lnTo>
                  <a:lnTo>
                    <a:pt x="4687" y="692"/>
                  </a:lnTo>
                  <a:lnTo>
                    <a:pt x="4654" y="655"/>
                  </a:lnTo>
                  <a:lnTo>
                    <a:pt x="4619" y="619"/>
                  </a:lnTo>
                  <a:lnTo>
                    <a:pt x="4583" y="584"/>
                  </a:lnTo>
                  <a:lnTo>
                    <a:pt x="4547" y="549"/>
                  </a:lnTo>
                  <a:lnTo>
                    <a:pt x="4509" y="516"/>
                  </a:lnTo>
                  <a:lnTo>
                    <a:pt x="4470" y="484"/>
                  </a:lnTo>
                  <a:lnTo>
                    <a:pt x="4429" y="453"/>
                  </a:lnTo>
                  <a:lnTo>
                    <a:pt x="4387" y="422"/>
                  </a:lnTo>
                  <a:lnTo>
                    <a:pt x="4344" y="394"/>
                  </a:lnTo>
                  <a:lnTo>
                    <a:pt x="4300" y="365"/>
                  </a:lnTo>
                  <a:lnTo>
                    <a:pt x="4255" y="338"/>
                  </a:lnTo>
                  <a:lnTo>
                    <a:pt x="4208" y="312"/>
                  </a:lnTo>
                  <a:lnTo>
                    <a:pt x="4160" y="286"/>
                  </a:lnTo>
                  <a:lnTo>
                    <a:pt x="4111" y="263"/>
                  </a:lnTo>
                  <a:lnTo>
                    <a:pt x="4061" y="239"/>
                  </a:lnTo>
                  <a:lnTo>
                    <a:pt x="4008" y="218"/>
                  </a:lnTo>
                  <a:lnTo>
                    <a:pt x="3956" y="196"/>
                  </a:lnTo>
                  <a:lnTo>
                    <a:pt x="3902" y="176"/>
                  </a:lnTo>
                  <a:lnTo>
                    <a:pt x="3846" y="158"/>
                  </a:lnTo>
                  <a:lnTo>
                    <a:pt x="3789" y="140"/>
                  </a:lnTo>
                  <a:lnTo>
                    <a:pt x="3731" y="123"/>
                  </a:lnTo>
                  <a:lnTo>
                    <a:pt x="3672" y="107"/>
                  </a:lnTo>
                  <a:lnTo>
                    <a:pt x="3611" y="92"/>
                  </a:lnTo>
                  <a:lnTo>
                    <a:pt x="3549" y="79"/>
                  </a:lnTo>
                  <a:lnTo>
                    <a:pt x="3486" y="66"/>
                  </a:lnTo>
                  <a:lnTo>
                    <a:pt x="3421" y="54"/>
                  </a:lnTo>
                  <a:lnTo>
                    <a:pt x="3356" y="44"/>
                  </a:lnTo>
                  <a:lnTo>
                    <a:pt x="3288" y="35"/>
                  </a:lnTo>
                  <a:lnTo>
                    <a:pt x="3220" y="27"/>
                  </a:lnTo>
                  <a:lnTo>
                    <a:pt x="3150" y="19"/>
                  </a:lnTo>
                  <a:lnTo>
                    <a:pt x="3078" y="13"/>
                  </a:lnTo>
                  <a:lnTo>
                    <a:pt x="3007" y="8"/>
                  </a:lnTo>
                  <a:lnTo>
                    <a:pt x="2933" y="5"/>
                  </a:lnTo>
                  <a:lnTo>
                    <a:pt x="2857" y="2"/>
                  </a:lnTo>
                  <a:lnTo>
                    <a:pt x="2782" y="0"/>
                  </a:lnTo>
                  <a:lnTo>
                    <a:pt x="2704" y="0"/>
                  </a:lnTo>
                  <a:lnTo>
                    <a:pt x="283" y="0"/>
                  </a:lnTo>
                  <a:lnTo>
                    <a:pt x="244" y="1"/>
                  </a:lnTo>
                  <a:lnTo>
                    <a:pt x="208" y="3"/>
                  </a:lnTo>
                  <a:lnTo>
                    <a:pt x="191" y="5"/>
                  </a:lnTo>
                  <a:lnTo>
                    <a:pt x="176" y="8"/>
                  </a:lnTo>
                  <a:lnTo>
                    <a:pt x="161" y="11"/>
                  </a:lnTo>
                  <a:lnTo>
                    <a:pt x="146" y="15"/>
                  </a:lnTo>
                  <a:lnTo>
                    <a:pt x="133" y="19"/>
                  </a:lnTo>
                  <a:lnTo>
                    <a:pt x="121" y="24"/>
                  </a:lnTo>
                  <a:lnTo>
                    <a:pt x="109" y="30"/>
                  </a:lnTo>
                  <a:lnTo>
                    <a:pt x="97" y="35"/>
                  </a:lnTo>
                  <a:lnTo>
                    <a:pt x="87" y="42"/>
                  </a:lnTo>
                  <a:lnTo>
                    <a:pt x="77" y="49"/>
                  </a:lnTo>
                  <a:lnTo>
                    <a:pt x="68" y="56"/>
                  </a:lnTo>
                  <a:lnTo>
                    <a:pt x="59" y="64"/>
                  </a:lnTo>
                  <a:lnTo>
                    <a:pt x="51" y="74"/>
                  </a:lnTo>
                  <a:lnTo>
                    <a:pt x="44" y="84"/>
                  </a:lnTo>
                  <a:lnTo>
                    <a:pt x="38" y="94"/>
                  </a:lnTo>
                  <a:lnTo>
                    <a:pt x="32" y="104"/>
                  </a:lnTo>
                  <a:lnTo>
                    <a:pt x="27" y="117"/>
                  </a:lnTo>
                  <a:lnTo>
                    <a:pt x="22" y="129"/>
                  </a:lnTo>
                  <a:lnTo>
                    <a:pt x="18" y="142"/>
                  </a:lnTo>
                  <a:lnTo>
                    <a:pt x="13" y="155"/>
                  </a:lnTo>
                  <a:lnTo>
                    <a:pt x="10" y="170"/>
                  </a:lnTo>
                  <a:lnTo>
                    <a:pt x="7" y="185"/>
                  </a:lnTo>
                  <a:lnTo>
                    <a:pt x="3" y="218"/>
                  </a:lnTo>
                  <a:lnTo>
                    <a:pt x="0" y="254"/>
                  </a:lnTo>
                  <a:lnTo>
                    <a:pt x="0" y="293"/>
                  </a:lnTo>
                  <a:lnTo>
                    <a:pt x="0" y="6686"/>
                  </a:lnTo>
                  <a:lnTo>
                    <a:pt x="0" y="6725"/>
                  </a:lnTo>
                  <a:lnTo>
                    <a:pt x="3" y="6761"/>
                  </a:lnTo>
                  <a:lnTo>
                    <a:pt x="7" y="6794"/>
                  </a:lnTo>
                  <a:lnTo>
                    <a:pt x="10" y="6809"/>
                  </a:lnTo>
                  <a:lnTo>
                    <a:pt x="13" y="6824"/>
                  </a:lnTo>
                  <a:lnTo>
                    <a:pt x="18" y="6838"/>
                  </a:lnTo>
                  <a:lnTo>
                    <a:pt x="22" y="6851"/>
                  </a:lnTo>
                  <a:lnTo>
                    <a:pt x="27" y="6863"/>
                  </a:lnTo>
                  <a:lnTo>
                    <a:pt x="32" y="6875"/>
                  </a:lnTo>
                  <a:lnTo>
                    <a:pt x="38" y="6886"/>
                  </a:lnTo>
                  <a:lnTo>
                    <a:pt x="44" y="6896"/>
                  </a:lnTo>
                  <a:lnTo>
                    <a:pt x="51" y="6905"/>
                  </a:lnTo>
                  <a:lnTo>
                    <a:pt x="59" y="6915"/>
                  </a:lnTo>
                  <a:lnTo>
                    <a:pt x="68" y="6923"/>
                  </a:lnTo>
                  <a:lnTo>
                    <a:pt x="77" y="6931"/>
                  </a:lnTo>
                  <a:lnTo>
                    <a:pt x="87" y="6937"/>
                  </a:lnTo>
                  <a:lnTo>
                    <a:pt x="97" y="6944"/>
                  </a:lnTo>
                  <a:lnTo>
                    <a:pt x="109" y="6950"/>
                  </a:lnTo>
                  <a:lnTo>
                    <a:pt x="121" y="6955"/>
                  </a:lnTo>
                  <a:lnTo>
                    <a:pt x="133" y="6960"/>
                  </a:lnTo>
                  <a:lnTo>
                    <a:pt x="146" y="6965"/>
                  </a:lnTo>
                  <a:lnTo>
                    <a:pt x="161" y="6968"/>
                  </a:lnTo>
                  <a:lnTo>
                    <a:pt x="176" y="6971"/>
                  </a:lnTo>
                  <a:lnTo>
                    <a:pt x="191" y="6974"/>
                  </a:lnTo>
                  <a:lnTo>
                    <a:pt x="208" y="6976"/>
                  </a:lnTo>
                  <a:lnTo>
                    <a:pt x="244" y="6979"/>
                  </a:lnTo>
                  <a:lnTo>
                    <a:pt x="283" y="6979"/>
                  </a:lnTo>
                  <a:lnTo>
                    <a:pt x="1281" y="6979"/>
                  </a:lnTo>
                  <a:lnTo>
                    <a:pt x="1320" y="6979"/>
                  </a:lnTo>
                  <a:lnTo>
                    <a:pt x="1356" y="6976"/>
                  </a:lnTo>
                  <a:lnTo>
                    <a:pt x="1372" y="6974"/>
                  </a:lnTo>
                  <a:lnTo>
                    <a:pt x="1388" y="6971"/>
                  </a:lnTo>
                  <a:lnTo>
                    <a:pt x="1403" y="6968"/>
                  </a:lnTo>
                  <a:lnTo>
                    <a:pt x="1417" y="6965"/>
                  </a:lnTo>
                  <a:lnTo>
                    <a:pt x="1430" y="6960"/>
                  </a:lnTo>
                  <a:lnTo>
                    <a:pt x="1443" y="6955"/>
                  </a:lnTo>
                  <a:lnTo>
                    <a:pt x="1455" y="6950"/>
                  </a:lnTo>
                  <a:lnTo>
                    <a:pt x="1466" y="6944"/>
                  </a:lnTo>
                  <a:lnTo>
                    <a:pt x="1476" y="6937"/>
                  </a:lnTo>
                  <a:lnTo>
                    <a:pt x="1487" y="6931"/>
                  </a:lnTo>
                  <a:lnTo>
                    <a:pt x="1496" y="6923"/>
                  </a:lnTo>
                  <a:lnTo>
                    <a:pt x="1504" y="6915"/>
                  </a:lnTo>
                  <a:lnTo>
                    <a:pt x="1512" y="6905"/>
                  </a:lnTo>
                  <a:lnTo>
                    <a:pt x="1519" y="6896"/>
                  </a:lnTo>
                  <a:lnTo>
                    <a:pt x="1526" y="6886"/>
                  </a:lnTo>
                  <a:lnTo>
                    <a:pt x="1532" y="6875"/>
                  </a:lnTo>
                  <a:lnTo>
                    <a:pt x="1537" y="6863"/>
                  </a:lnTo>
                  <a:lnTo>
                    <a:pt x="1542" y="6851"/>
                  </a:lnTo>
                  <a:lnTo>
                    <a:pt x="1546" y="6838"/>
                  </a:lnTo>
                  <a:lnTo>
                    <a:pt x="1550" y="6824"/>
                  </a:lnTo>
                  <a:lnTo>
                    <a:pt x="1553" y="6809"/>
                  </a:lnTo>
                  <a:lnTo>
                    <a:pt x="1556" y="6794"/>
                  </a:lnTo>
                  <a:lnTo>
                    <a:pt x="1560" y="6761"/>
                  </a:lnTo>
                  <a:lnTo>
                    <a:pt x="1563" y="6725"/>
                  </a:lnTo>
                  <a:lnTo>
                    <a:pt x="1563" y="6686"/>
                  </a:lnTo>
                  <a:lnTo>
                    <a:pt x="1563" y="1292"/>
                  </a:lnTo>
                  <a:lnTo>
                    <a:pt x="2596" y="1292"/>
                  </a:lnTo>
                  <a:lnTo>
                    <a:pt x="2655" y="1293"/>
                  </a:lnTo>
                  <a:lnTo>
                    <a:pt x="2713" y="1295"/>
                  </a:lnTo>
                  <a:lnTo>
                    <a:pt x="2770" y="1298"/>
                  </a:lnTo>
                  <a:lnTo>
                    <a:pt x="2824" y="1303"/>
                  </a:lnTo>
                  <a:lnTo>
                    <a:pt x="2876" y="1309"/>
                  </a:lnTo>
                  <a:lnTo>
                    <a:pt x="2926" y="1317"/>
                  </a:lnTo>
                  <a:lnTo>
                    <a:pt x="2974" y="1327"/>
                  </a:lnTo>
                  <a:lnTo>
                    <a:pt x="3021" y="1339"/>
                  </a:lnTo>
                  <a:lnTo>
                    <a:pt x="3065" y="1351"/>
                  </a:lnTo>
                  <a:lnTo>
                    <a:pt x="3108" y="1365"/>
                  </a:lnTo>
                  <a:lnTo>
                    <a:pt x="3148" y="1382"/>
                  </a:lnTo>
                  <a:lnTo>
                    <a:pt x="3187" y="1399"/>
                  </a:lnTo>
                  <a:lnTo>
                    <a:pt x="3224" y="1419"/>
                  </a:lnTo>
                  <a:lnTo>
                    <a:pt x="3241" y="1429"/>
                  </a:lnTo>
                  <a:lnTo>
                    <a:pt x="3259" y="1440"/>
                  </a:lnTo>
                  <a:lnTo>
                    <a:pt x="3275" y="1451"/>
                  </a:lnTo>
                  <a:lnTo>
                    <a:pt x="3291" y="1462"/>
                  </a:lnTo>
                  <a:lnTo>
                    <a:pt x="3308" y="1475"/>
                  </a:lnTo>
                  <a:lnTo>
                    <a:pt x="3323" y="1487"/>
                  </a:lnTo>
                  <a:lnTo>
                    <a:pt x="3337" y="1500"/>
                  </a:lnTo>
                  <a:lnTo>
                    <a:pt x="3352" y="1514"/>
                  </a:lnTo>
                  <a:lnTo>
                    <a:pt x="3366" y="1527"/>
                  </a:lnTo>
                  <a:lnTo>
                    <a:pt x="3379" y="1541"/>
                  </a:lnTo>
                  <a:lnTo>
                    <a:pt x="3392" y="1557"/>
                  </a:lnTo>
                  <a:lnTo>
                    <a:pt x="3404" y="1572"/>
                  </a:lnTo>
                  <a:lnTo>
                    <a:pt x="3416" y="1587"/>
                  </a:lnTo>
                  <a:lnTo>
                    <a:pt x="3427" y="1604"/>
                  </a:lnTo>
                  <a:lnTo>
                    <a:pt x="3439" y="1620"/>
                  </a:lnTo>
                  <a:lnTo>
                    <a:pt x="3449" y="1637"/>
                  </a:lnTo>
                  <a:lnTo>
                    <a:pt x="3459" y="1655"/>
                  </a:lnTo>
                  <a:lnTo>
                    <a:pt x="3468" y="1672"/>
                  </a:lnTo>
                  <a:lnTo>
                    <a:pt x="3477" y="1692"/>
                  </a:lnTo>
                  <a:lnTo>
                    <a:pt x="3487" y="1710"/>
                  </a:lnTo>
                  <a:lnTo>
                    <a:pt x="3495" y="1729"/>
                  </a:lnTo>
                  <a:lnTo>
                    <a:pt x="3502" y="1750"/>
                  </a:lnTo>
                  <a:lnTo>
                    <a:pt x="3516" y="1791"/>
                  </a:lnTo>
                  <a:lnTo>
                    <a:pt x="3529" y="1835"/>
                  </a:lnTo>
                  <a:lnTo>
                    <a:pt x="3538" y="1880"/>
                  </a:lnTo>
                  <a:lnTo>
                    <a:pt x="3547" y="1928"/>
                  </a:lnTo>
                  <a:lnTo>
                    <a:pt x="3553" y="1977"/>
                  </a:lnTo>
                  <a:lnTo>
                    <a:pt x="3557" y="2029"/>
                  </a:lnTo>
                  <a:lnTo>
                    <a:pt x="3560" y="2082"/>
                  </a:lnTo>
                  <a:lnTo>
                    <a:pt x="3561" y="2138"/>
                  </a:lnTo>
                  <a:lnTo>
                    <a:pt x="3560" y="2190"/>
                  </a:lnTo>
                  <a:lnTo>
                    <a:pt x="3558" y="2238"/>
                  </a:lnTo>
                  <a:lnTo>
                    <a:pt x="3555" y="2285"/>
                  </a:lnTo>
                  <a:lnTo>
                    <a:pt x="3550" y="2329"/>
                  </a:lnTo>
                  <a:lnTo>
                    <a:pt x="3544" y="2372"/>
                  </a:lnTo>
                  <a:lnTo>
                    <a:pt x="3537" y="2412"/>
                  </a:lnTo>
                  <a:lnTo>
                    <a:pt x="3529" y="2450"/>
                  </a:lnTo>
                  <a:lnTo>
                    <a:pt x="3518" y="2487"/>
                  </a:lnTo>
                  <a:lnTo>
                    <a:pt x="3508" y="2522"/>
                  </a:lnTo>
                  <a:lnTo>
                    <a:pt x="3496" y="2556"/>
                  </a:lnTo>
                  <a:lnTo>
                    <a:pt x="3483" y="2587"/>
                  </a:lnTo>
                  <a:lnTo>
                    <a:pt x="3469" y="2617"/>
                  </a:lnTo>
                  <a:lnTo>
                    <a:pt x="3455" y="2646"/>
                  </a:lnTo>
                  <a:lnTo>
                    <a:pt x="3439" y="2673"/>
                  </a:lnTo>
                  <a:lnTo>
                    <a:pt x="3422" y="2699"/>
                  </a:lnTo>
                  <a:lnTo>
                    <a:pt x="3406" y="2723"/>
                  </a:lnTo>
                  <a:lnTo>
                    <a:pt x="3387" y="2746"/>
                  </a:lnTo>
                  <a:lnTo>
                    <a:pt x="3369" y="2767"/>
                  </a:lnTo>
                  <a:lnTo>
                    <a:pt x="3350" y="2789"/>
                  </a:lnTo>
                  <a:lnTo>
                    <a:pt x="3330" y="2808"/>
                  </a:lnTo>
                  <a:lnTo>
                    <a:pt x="3310" y="2827"/>
                  </a:lnTo>
                  <a:lnTo>
                    <a:pt x="3288" y="2844"/>
                  </a:lnTo>
                  <a:lnTo>
                    <a:pt x="3267" y="2861"/>
                  </a:lnTo>
                  <a:lnTo>
                    <a:pt x="3245" y="2876"/>
                  </a:lnTo>
                  <a:lnTo>
                    <a:pt x="3224" y="2890"/>
                  </a:lnTo>
                  <a:lnTo>
                    <a:pt x="3201" y="2905"/>
                  </a:lnTo>
                  <a:lnTo>
                    <a:pt x="3178" y="2917"/>
                  </a:lnTo>
                  <a:lnTo>
                    <a:pt x="3155" y="2930"/>
                  </a:lnTo>
                  <a:lnTo>
                    <a:pt x="3109" y="2953"/>
                  </a:lnTo>
                  <a:lnTo>
                    <a:pt x="3062" y="2974"/>
                  </a:lnTo>
                  <a:lnTo>
                    <a:pt x="3033" y="2985"/>
                  </a:lnTo>
                  <a:lnTo>
                    <a:pt x="3006" y="2996"/>
                  </a:lnTo>
                  <a:lnTo>
                    <a:pt x="2979" y="3005"/>
                  </a:lnTo>
                  <a:lnTo>
                    <a:pt x="2954" y="3012"/>
                  </a:lnTo>
                  <a:lnTo>
                    <a:pt x="2906" y="3024"/>
                  </a:lnTo>
                  <a:lnTo>
                    <a:pt x="2862" y="3033"/>
                  </a:lnTo>
                  <a:lnTo>
                    <a:pt x="2822" y="3042"/>
                  </a:lnTo>
                  <a:lnTo>
                    <a:pt x="2785" y="3050"/>
                  </a:lnTo>
                  <a:lnTo>
                    <a:pt x="2751" y="3058"/>
                  </a:lnTo>
                  <a:lnTo>
                    <a:pt x="2735" y="3063"/>
                  </a:lnTo>
                  <a:lnTo>
                    <a:pt x="2720" y="3069"/>
                  </a:lnTo>
                  <a:lnTo>
                    <a:pt x="2706" y="3075"/>
                  </a:lnTo>
                  <a:lnTo>
                    <a:pt x="2692" y="3083"/>
                  </a:lnTo>
                  <a:lnTo>
                    <a:pt x="2678" y="3092"/>
                  </a:lnTo>
                  <a:lnTo>
                    <a:pt x="2666" y="3102"/>
                  </a:lnTo>
                  <a:lnTo>
                    <a:pt x="2654" y="3113"/>
                  </a:lnTo>
                  <a:lnTo>
                    <a:pt x="2642" y="3126"/>
                  </a:lnTo>
                  <a:lnTo>
                    <a:pt x="2630" y="3141"/>
                  </a:lnTo>
                  <a:lnTo>
                    <a:pt x="2619" y="3157"/>
                  </a:lnTo>
                  <a:lnTo>
                    <a:pt x="2609" y="3176"/>
                  </a:lnTo>
                  <a:lnTo>
                    <a:pt x="2599" y="3197"/>
                  </a:lnTo>
                  <a:lnTo>
                    <a:pt x="2588" y="3219"/>
                  </a:lnTo>
                  <a:lnTo>
                    <a:pt x="2578" y="3245"/>
                  </a:lnTo>
                  <a:lnTo>
                    <a:pt x="2569" y="3274"/>
                  </a:lnTo>
                  <a:lnTo>
                    <a:pt x="2560" y="3304"/>
                  </a:lnTo>
                  <a:lnTo>
                    <a:pt x="2551" y="3339"/>
                  </a:lnTo>
                  <a:lnTo>
                    <a:pt x="2541" y="337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5371" name="Freeform 8"/>
            <p:cNvSpPr>
              <a:spLocks noChangeAspect="1"/>
            </p:cNvSpPr>
            <p:nvPr/>
          </p:nvSpPr>
          <p:spPr bwMode="auto">
            <a:xfrm>
              <a:off x="527" y="3412"/>
              <a:ext cx="140" cy="169"/>
            </a:xfrm>
            <a:custGeom>
              <a:avLst/>
              <a:gdLst>
                <a:gd name="T0" fmla="*/ 0 w 5820"/>
                <a:gd name="T1" fmla="*/ 0 h 6979"/>
                <a:gd name="T2" fmla="*/ 0 w 5820"/>
                <a:gd name="T3" fmla="*/ 0 h 6979"/>
                <a:gd name="T4" fmla="*/ 0 w 5820"/>
                <a:gd name="T5" fmla="*/ 0 h 6979"/>
                <a:gd name="T6" fmla="*/ 0 w 5820"/>
                <a:gd name="T7" fmla="*/ 0 h 6979"/>
                <a:gd name="T8" fmla="*/ 0 w 5820"/>
                <a:gd name="T9" fmla="*/ 0 h 6979"/>
                <a:gd name="T10" fmla="*/ 0 w 5820"/>
                <a:gd name="T11" fmla="*/ 0 h 6979"/>
                <a:gd name="T12" fmla="*/ 0 w 5820"/>
                <a:gd name="T13" fmla="*/ 0 h 6979"/>
                <a:gd name="T14" fmla="*/ 0 w 5820"/>
                <a:gd name="T15" fmla="*/ 0 h 6979"/>
                <a:gd name="T16" fmla="*/ 0 w 5820"/>
                <a:gd name="T17" fmla="*/ 0 h 6979"/>
                <a:gd name="T18" fmla="*/ 0 w 5820"/>
                <a:gd name="T19" fmla="*/ 0 h 6979"/>
                <a:gd name="T20" fmla="*/ 0 w 5820"/>
                <a:gd name="T21" fmla="*/ 0 h 6979"/>
                <a:gd name="T22" fmla="*/ 0 w 5820"/>
                <a:gd name="T23" fmla="*/ 0 h 6979"/>
                <a:gd name="T24" fmla="*/ 0 w 5820"/>
                <a:gd name="T25" fmla="*/ 0 h 6979"/>
                <a:gd name="T26" fmla="*/ 0 w 5820"/>
                <a:gd name="T27" fmla="*/ 0 h 6979"/>
                <a:gd name="T28" fmla="*/ 0 w 5820"/>
                <a:gd name="T29" fmla="*/ 0 h 6979"/>
                <a:gd name="T30" fmla="*/ 0 w 5820"/>
                <a:gd name="T31" fmla="*/ 0 h 6979"/>
                <a:gd name="T32" fmla="*/ 0 w 5820"/>
                <a:gd name="T33" fmla="*/ 0 h 6979"/>
                <a:gd name="T34" fmla="*/ 0 w 5820"/>
                <a:gd name="T35" fmla="*/ 0 h 6979"/>
                <a:gd name="T36" fmla="*/ 0 w 5820"/>
                <a:gd name="T37" fmla="*/ 0 h 6979"/>
                <a:gd name="T38" fmla="*/ 0 w 5820"/>
                <a:gd name="T39" fmla="*/ 0 h 6979"/>
                <a:gd name="T40" fmla="*/ 0 w 5820"/>
                <a:gd name="T41" fmla="*/ 0 h 6979"/>
                <a:gd name="T42" fmla="*/ 0 w 5820"/>
                <a:gd name="T43" fmla="*/ 0 h 6979"/>
                <a:gd name="T44" fmla="*/ 0 w 5820"/>
                <a:gd name="T45" fmla="*/ 0 h 6979"/>
                <a:gd name="T46" fmla="*/ 0 w 5820"/>
                <a:gd name="T47" fmla="*/ 0 h 6979"/>
                <a:gd name="T48" fmla="*/ 0 w 5820"/>
                <a:gd name="T49" fmla="*/ 0 h 6979"/>
                <a:gd name="T50" fmla="*/ 0 w 5820"/>
                <a:gd name="T51" fmla="*/ 0 h 6979"/>
                <a:gd name="T52" fmla="*/ 0 w 5820"/>
                <a:gd name="T53" fmla="*/ 0 h 6979"/>
                <a:gd name="T54" fmla="*/ 0 w 5820"/>
                <a:gd name="T55" fmla="*/ 0 h 6979"/>
                <a:gd name="T56" fmla="*/ 0 w 5820"/>
                <a:gd name="T57" fmla="*/ 0 h 6979"/>
                <a:gd name="T58" fmla="*/ 0 w 5820"/>
                <a:gd name="T59" fmla="*/ 0 h 6979"/>
                <a:gd name="T60" fmla="*/ 0 w 5820"/>
                <a:gd name="T61" fmla="*/ 0 h 6979"/>
                <a:gd name="T62" fmla="*/ 0 w 5820"/>
                <a:gd name="T63" fmla="*/ 0 h 6979"/>
                <a:gd name="T64" fmla="*/ 0 w 5820"/>
                <a:gd name="T65" fmla="*/ 0 h 6979"/>
                <a:gd name="T66" fmla="*/ 0 w 5820"/>
                <a:gd name="T67" fmla="*/ 0 h 6979"/>
                <a:gd name="T68" fmla="*/ 0 w 5820"/>
                <a:gd name="T69" fmla="*/ 0 h 6979"/>
                <a:gd name="T70" fmla="*/ 0 w 5820"/>
                <a:gd name="T71" fmla="*/ 0 h 6979"/>
                <a:gd name="T72" fmla="*/ 0 w 5820"/>
                <a:gd name="T73" fmla="*/ 0 h 6979"/>
                <a:gd name="T74" fmla="*/ 0 w 5820"/>
                <a:gd name="T75" fmla="*/ 0 h 6979"/>
                <a:gd name="T76" fmla="*/ 0 w 5820"/>
                <a:gd name="T77" fmla="*/ 0 h 6979"/>
                <a:gd name="T78" fmla="*/ 0 w 5820"/>
                <a:gd name="T79" fmla="*/ 0 h 6979"/>
                <a:gd name="T80" fmla="*/ 0 w 5820"/>
                <a:gd name="T81" fmla="*/ 0 h 6979"/>
                <a:gd name="T82" fmla="*/ 0 w 5820"/>
                <a:gd name="T83" fmla="*/ 0 h 6979"/>
                <a:gd name="T84" fmla="*/ 0 w 5820"/>
                <a:gd name="T85" fmla="*/ 0 h 6979"/>
                <a:gd name="T86" fmla="*/ 0 w 5820"/>
                <a:gd name="T87" fmla="*/ 0 h 6979"/>
                <a:gd name="T88" fmla="*/ 0 w 5820"/>
                <a:gd name="T89" fmla="*/ 0 h 6979"/>
                <a:gd name="T90" fmla="*/ 0 w 5820"/>
                <a:gd name="T91" fmla="*/ 0 h 6979"/>
                <a:gd name="T92" fmla="*/ 0 w 5820"/>
                <a:gd name="T93" fmla="*/ 0 h 6979"/>
                <a:gd name="T94" fmla="*/ 0 w 5820"/>
                <a:gd name="T95" fmla="*/ 0 h 6979"/>
                <a:gd name="T96" fmla="*/ 0 w 5820"/>
                <a:gd name="T97" fmla="*/ 0 h 6979"/>
                <a:gd name="T98" fmla="*/ 0 w 5820"/>
                <a:gd name="T99" fmla="*/ 0 h 6979"/>
                <a:gd name="T100" fmla="*/ 0 w 5820"/>
                <a:gd name="T101" fmla="*/ 0 h 6979"/>
                <a:gd name="T102" fmla="*/ 0 w 5820"/>
                <a:gd name="T103" fmla="*/ 0 h 6979"/>
                <a:gd name="T104" fmla="*/ 0 w 5820"/>
                <a:gd name="T105" fmla="*/ 0 h 6979"/>
                <a:gd name="T106" fmla="*/ 0 w 5820"/>
                <a:gd name="T107" fmla="*/ 0 h 6979"/>
                <a:gd name="T108" fmla="*/ 0 w 5820"/>
                <a:gd name="T109" fmla="*/ 0 h 6979"/>
                <a:gd name="T110" fmla="*/ 0 w 5820"/>
                <a:gd name="T111" fmla="*/ 0 h 6979"/>
                <a:gd name="T112" fmla="*/ 0 w 5820"/>
                <a:gd name="T113" fmla="*/ 0 h 6979"/>
                <a:gd name="T114" fmla="*/ 0 w 5820"/>
                <a:gd name="T115" fmla="*/ 0 h 6979"/>
                <a:gd name="T116" fmla="*/ 0 w 5820"/>
                <a:gd name="T117" fmla="*/ 0 h 6979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5820"/>
                <a:gd name="T178" fmla="*/ 0 h 6979"/>
                <a:gd name="T179" fmla="*/ 5820 w 5820"/>
                <a:gd name="T180" fmla="*/ 6979 h 6979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5820" h="6979">
                  <a:moveTo>
                    <a:pt x="2129" y="6686"/>
                  </a:moveTo>
                  <a:lnTo>
                    <a:pt x="2129" y="6686"/>
                  </a:lnTo>
                  <a:lnTo>
                    <a:pt x="2129" y="6725"/>
                  </a:lnTo>
                  <a:lnTo>
                    <a:pt x="2132" y="6761"/>
                  </a:lnTo>
                  <a:lnTo>
                    <a:pt x="2136" y="6794"/>
                  </a:lnTo>
                  <a:lnTo>
                    <a:pt x="2139" y="6809"/>
                  </a:lnTo>
                  <a:lnTo>
                    <a:pt x="2143" y="6824"/>
                  </a:lnTo>
                  <a:lnTo>
                    <a:pt x="2147" y="6838"/>
                  </a:lnTo>
                  <a:lnTo>
                    <a:pt x="2151" y="6851"/>
                  </a:lnTo>
                  <a:lnTo>
                    <a:pt x="2156" y="6863"/>
                  </a:lnTo>
                  <a:lnTo>
                    <a:pt x="2161" y="6875"/>
                  </a:lnTo>
                  <a:lnTo>
                    <a:pt x="2167" y="6886"/>
                  </a:lnTo>
                  <a:lnTo>
                    <a:pt x="2173" y="6896"/>
                  </a:lnTo>
                  <a:lnTo>
                    <a:pt x="2180" y="6905"/>
                  </a:lnTo>
                  <a:lnTo>
                    <a:pt x="2189" y="6915"/>
                  </a:lnTo>
                  <a:lnTo>
                    <a:pt x="2197" y="6923"/>
                  </a:lnTo>
                  <a:lnTo>
                    <a:pt x="2206" y="6931"/>
                  </a:lnTo>
                  <a:lnTo>
                    <a:pt x="2216" y="6937"/>
                  </a:lnTo>
                  <a:lnTo>
                    <a:pt x="2226" y="6944"/>
                  </a:lnTo>
                  <a:lnTo>
                    <a:pt x="2238" y="6950"/>
                  </a:lnTo>
                  <a:lnTo>
                    <a:pt x="2249" y="6955"/>
                  </a:lnTo>
                  <a:lnTo>
                    <a:pt x="2262" y="6960"/>
                  </a:lnTo>
                  <a:lnTo>
                    <a:pt x="2276" y="6965"/>
                  </a:lnTo>
                  <a:lnTo>
                    <a:pt x="2290" y="6968"/>
                  </a:lnTo>
                  <a:lnTo>
                    <a:pt x="2304" y="6971"/>
                  </a:lnTo>
                  <a:lnTo>
                    <a:pt x="2321" y="6974"/>
                  </a:lnTo>
                  <a:lnTo>
                    <a:pt x="2337" y="6976"/>
                  </a:lnTo>
                  <a:lnTo>
                    <a:pt x="2372" y="6979"/>
                  </a:lnTo>
                  <a:lnTo>
                    <a:pt x="2411" y="6979"/>
                  </a:lnTo>
                  <a:lnTo>
                    <a:pt x="3410" y="6979"/>
                  </a:lnTo>
                  <a:lnTo>
                    <a:pt x="3449" y="6979"/>
                  </a:lnTo>
                  <a:lnTo>
                    <a:pt x="3485" y="6976"/>
                  </a:lnTo>
                  <a:lnTo>
                    <a:pt x="3501" y="6974"/>
                  </a:lnTo>
                  <a:lnTo>
                    <a:pt x="3516" y="6971"/>
                  </a:lnTo>
                  <a:lnTo>
                    <a:pt x="3532" y="6968"/>
                  </a:lnTo>
                  <a:lnTo>
                    <a:pt x="3546" y="6965"/>
                  </a:lnTo>
                  <a:lnTo>
                    <a:pt x="3559" y="6960"/>
                  </a:lnTo>
                  <a:lnTo>
                    <a:pt x="3572" y="6955"/>
                  </a:lnTo>
                  <a:lnTo>
                    <a:pt x="3584" y="6950"/>
                  </a:lnTo>
                  <a:lnTo>
                    <a:pt x="3595" y="6944"/>
                  </a:lnTo>
                  <a:lnTo>
                    <a:pt x="3605" y="6937"/>
                  </a:lnTo>
                  <a:lnTo>
                    <a:pt x="3616" y="6931"/>
                  </a:lnTo>
                  <a:lnTo>
                    <a:pt x="3624" y="6923"/>
                  </a:lnTo>
                  <a:lnTo>
                    <a:pt x="3633" y="6915"/>
                  </a:lnTo>
                  <a:lnTo>
                    <a:pt x="3640" y="6905"/>
                  </a:lnTo>
                  <a:lnTo>
                    <a:pt x="3647" y="6896"/>
                  </a:lnTo>
                  <a:lnTo>
                    <a:pt x="3655" y="6886"/>
                  </a:lnTo>
                  <a:lnTo>
                    <a:pt x="3661" y="6875"/>
                  </a:lnTo>
                  <a:lnTo>
                    <a:pt x="3666" y="6863"/>
                  </a:lnTo>
                  <a:lnTo>
                    <a:pt x="3671" y="6851"/>
                  </a:lnTo>
                  <a:lnTo>
                    <a:pt x="3675" y="6838"/>
                  </a:lnTo>
                  <a:lnTo>
                    <a:pt x="3679" y="6824"/>
                  </a:lnTo>
                  <a:lnTo>
                    <a:pt x="3682" y="6809"/>
                  </a:lnTo>
                  <a:lnTo>
                    <a:pt x="3685" y="6794"/>
                  </a:lnTo>
                  <a:lnTo>
                    <a:pt x="3689" y="6761"/>
                  </a:lnTo>
                  <a:lnTo>
                    <a:pt x="3691" y="6725"/>
                  </a:lnTo>
                  <a:lnTo>
                    <a:pt x="3692" y="6686"/>
                  </a:lnTo>
                  <a:lnTo>
                    <a:pt x="3692" y="1324"/>
                  </a:lnTo>
                  <a:lnTo>
                    <a:pt x="5539" y="1324"/>
                  </a:lnTo>
                  <a:lnTo>
                    <a:pt x="5578" y="1323"/>
                  </a:lnTo>
                  <a:lnTo>
                    <a:pt x="5613" y="1320"/>
                  </a:lnTo>
                  <a:lnTo>
                    <a:pt x="5630" y="1318"/>
                  </a:lnTo>
                  <a:lnTo>
                    <a:pt x="5645" y="1316"/>
                  </a:lnTo>
                  <a:lnTo>
                    <a:pt x="5660" y="1313"/>
                  </a:lnTo>
                  <a:lnTo>
                    <a:pt x="5674" y="1309"/>
                  </a:lnTo>
                  <a:lnTo>
                    <a:pt x="5687" y="1305"/>
                  </a:lnTo>
                  <a:lnTo>
                    <a:pt x="5701" y="1300"/>
                  </a:lnTo>
                  <a:lnTo>
                    <a:pt x="5712" y="1295"/>
                  </a:lnTo>
                  <a:lnTo>
                    <a:pt x="5723" y="1289"/>
                  </a:lnTo>
                  <a:lnTo>
                    <a:pt x="5733" y="1282"/>
                  </a:lnTo>
                  <a:lnTo>
                    <a:pt x="5744" y="1275"/>
                  </a:lnTo>
                  <a:lnTo>
                    <a:pt x="5753" y="1267"/>
                  </a:lnTo>
                  <a:lnTo>
                    <a:pt x="5761" y="1259"/>
                  </a:lnTo>
                  <a:lnTo>
                    <a:pt x="5769" y="1250"/>
                  </a:lnTo>
                  <a:lnTo>
                    <a:pt x="5776" y="1241"/>
                  </a:lnTo>
                  <a:lnTo>
                    <a:pt x="5782" y="1230"/>
                  </a:lnTo>
                  <a:lnTo>
                    <a:pt x="5789" y="1219"/>
                  </a:lnTo>
                  <a:lnTo>
                    <a:pt x="5794" y="1208"/>
                  </a:lnTo>
                  <a:lnTo>
                    <a:pt x="5799" y="1196"/>
                  </a:lnTo>
                  <a:lnTo>
                    <a:pt x="5803" y="1182"/>
                  </a:lnTo>
                  <a:lnTo>
                    <a:pt x="5807" y="1169"/>
                  </a:lnTo>
                  <a:lnTo>
                    <a:pt x="5810" y="1154"/>
                  </a:lnTo>
                  <a:lnTo>
                    <a:pt x="5813" y="1139"/>
                  </a:lnTo>
                  <a:lnTo>
                    <a:pt x="5817" y="1107"/>
                  </a:lnTo>
                  <a:lnTo>
                    <a:pt x="5820" y="1071"/>
                  </a:lnTo>
                  <a:lnTo>
                    <a:pt x="5820" y="1031"/>
                  </a:lnTo>
                  <a:lnTo>
                    <a:pt x="5820" y="293"/>
                  </a:lnTo>
                  <a:lnTo>
                    <a:pt x="5820" y="254"/>
                  </a:lnTo>
                  <a:lnTo>
                    <a:pt x="5817" y="218"/>
                  </a:lnTo>
                  <a:lnTo>
                    <a:pt x="5813" y="185"/>
                  </a:lnTo>
                  <a:lnTo>
                    <a:pt x="5810" y="170"/>
                  </a:lnTo>
                  <a:lnTo>
                    <a:pt x="5807" y="155"/>
                  </a:lnTo>
                  <a:lnTo>
                    <a:pt x="5803" y="142"/>
                  </a:lnTo>
                  <a:lnTo>
                    <a:pt x="5799" y="129"/>
                  </a:lnTo>
                  <a:lnTo>
                    <a:pt x="5794" y="117"/>
                  </a:lnTo>
                  <a:lnTo>
                    <a:pt x="5789" y="104"/>
                  </a:lnTo>
                  <a:lnTo>
                    <a:pt x="5782" y="94"/>
                  </a:lnTo>
                  <a:lnTo>
                    <a:pt x="5776" y="84"/>
                  </a:lnTo>
                  <a:lnTo>
                    <a:pt x="5769" y="74"/>
                  </a:lnTo>
                  <a:lnTo>
                    <a:pt x="5761" y="64"/>
                  </a:lnTo>
                  <a:lnTo>
                    <a:pt x="5753" y="56"/>
                  </a:lnTo>
                  <a:lnTo>
                    <a:pt x="5744" y="49"/>
                  </a:lnTo>
                  <a:lnTo>
                    <a:pt x="5733" y="42"/>
                  </a:lnTo>
                  <a:lnTo>
                    <a:pt x="5723" y="35"/>
                  </a:lnTo>
                  <a:lnTo>
                    <a:pt x="5712" y="30"/>
                  </a:lnTo>
                  <a:lnTo>
                    <a:pt x="5701" y="24"/>
                  </a:lnTo>
                  <a:lnTo>
                    <a:pt x="5687" y="19"/>
                  </a:lnTo>
                  <a:lnTo>
                    <a:pt x="5674" y="15"/>
                  </a:lnTo>
                  <a:lnTo>
                    <a:pt x="5660" y="11"/>
                  </a:lnTo>
                  <a:lnTo>
                    <a:pt x="5645" y="8"/>
                  </a:lnTo>
                  <a:lnTo>
                    <a:pt x="5630" y="5"/>
                  </a:lnTo>
                  <a:lnTo>
                    <a:pt x="5613" y="3"/>
                  </a:lnTo>
                  <a:lnTo>
                    <a:pt x="5578" y="1"/>
                  </a:lnTo>
                  <a:lnTo>
                    <a:pt x="5539" y="0"/>
                  </a:lnTo>
                  <a:lnTo>
                    <a:pt x="283" y="0"/>
                  </a:lnTo>
                  <a:lnTo>
                    <a:pt x="244" y="1"/>
                  </a:lnTo>
                  <a:lnTo>
                    <a:pt x="208" y="3"/>
                  </a:lnTo>
                  <a:lnTo>
                    <a:pt x="192" y="5"/>
                  </a:lnTo>
                  <a:lnTo>
                    <a:pt x="176" y="8"/>
                  </a:lnTo>
                  <a:lnTo>
                    <a:pt x="161" y="11"/>
                  </a:lnTo>
                  <a:lnTo>
                    <a:pt x="148" y="15"/>
                  </a:lnTo>
                  <a:lnTo>
                    <a:pt x="133" y="19"/>
                  </a:lnTo>
                  <a:lnTo>
                    <a:pt x="121" y="24"/>
                  </a:lnTo>
                  <a:lnTo>
                    <a:pt x="109" y="30"/>
                  </a:lnTo>
                  <a:lnTo>
                    <a:pt x="99" y="35"/>
                  </a:lnTo>
                  <a:lnTo>
                    <a:pt x="87" y="42"/>
                  </a:lnTo>
                  <a:lnTo>
                    <a:pt x="78" y="49"/>
                  </a:lnTo>
                  <a:lnTo>
                    <a:pt x="69" y="56"/>
                  </a:lnTo>
                  <a:lnTo>
                    <a:pt x="61" y="64"/>
                  </a:lnTo>
                  <a:lnTo>
                    <a:pt x="52" y="74"/>
                  </a:lnTo>
                  <a:lnTo>
                    <a:pt x="45" y="84"/>
                  </a:lnTo>
                  <a:lnTo>
                    <a:pt x="38" y="94"/>
                  </a:lnTo>
                  <a:lnTo>
                    <a:pt x="32" y="104"/>
                  </a:lnTo>
                  <a:lnTo>
                    <a:pt x="27" y="117"/>
                  </a:lnTo>
                  <a:lnTo>
                    <a:pt x="22" y="129"/>
                  </a:lnTo>
                  <a:lnTo>
                    <a:pt x="18" y="142"/>
                  </a:lnTo>
                  <a:lnTo>
                    <a:pt x="14" y="155"/>
                  </a:lnTo>
                  <a:lnTo>
                    <a:pt x="11" y="170"/>
                  </a:lnTo>
                  <a:lnTo>
                    <a:pt x="7" y="185"/>
                  </a:lnTo>
                  <a:lnTo>
                    <a:pt x="3" y="218"/>
                  </a:lnTo>
                  <a:lnTo>
                    <a:pt x="1" y="254"/>
                  </a:lnTo>
                  <a:lnTo>
                    <a:pt x="0" y="293"/>
                  </a:lnTo>
                  <a:lnTo>
                    <a:pt x="0" y="1031"/>
                  </a:lnTo>
                  <a:lnTo>
                    <a:pt x="1" y="1071"/>
                  </a:lnTo>
                  <a:lnTo>
                    <a:pt x="3" y="1107"/>
                  </a:lnTo>
                  <a:lnTo>
                    <a:pt x="7" y="1139"/>
                  </a:lnTo>
                  <a:lnTo>
                    <a:pt x="11" y="1154"/>
                  </a:lnTo>
                  <a:lnTo>
                    <a:pt x="14" y="1169"/>
                  </a:lnTo>
                  <a:lnTo>
                    <a:pt x="18" y="1182"/>
                  </a:lnTo>
                  <a:lnTo>
                    <a:pt x="22" y="1196"/>
                  </a:lnTo>
                  <a:lnTo>
                    <a:pt x="27" y="1208"/>
                  </a:lnTo>
                  <a:lnTo>
                    <a:pt x="32" y="1219"/>
                  </a:lnTo>
                  <a:lnTo>
                    <a:pt x="38" y="1230"/>
                  </a:lnTo>
                  <a:lnTo>
                    <a:pt x="45" y="1241"/>
                  </a:lnTo>
                  <a:lnTo>
                    <a:pt x="52" y="1250"/>
                  </a:lnTo>
                  <a:lnTo>
                    <a:pt x="61" y="1259"/>
                  </a:lnTo>
                  <a:lnTo>
                    <a:pt x="69" y="1267"/>
                  </a:lnTo>
                  <a:lnTo>
                    <a:pt x="78" y="1275"/>
                  </a:lnTo>
                  <a:lnTo>
                    <a:pt x="87" y="1282"/>
                  </a:lnTo>
                  <a:lnTo>
                    <a:pt x="99" y="1289"/>
                  </a:lnTo>
                  <a:lnTo>
                    <a:pt x="109" y="1295"/>
                  </a:lnTo>
                  <a:lnTo>
                    <a:pt x="121" y="1300"/>
                  </a:lnTo>
                  <a:lnTo>
                    <a:pt x="133" y="1305"/>
                  </a:lnTo>
                  <a:lnTo>
                    <a:pt x="148" y="1309"/>
                  </a:lnTo>
                  <a:lnTo>
                    <a:pt x="161" y="1313"/>
                  </a:lnTo>
                  <a:lnTo>
                    <a:pt x="176" y="1316"/>
                  </a:lnTo>
                  <a:lnTo>
                    <a:pt x="192" y="1318"/>
                  </a:lnTo>
                  <a:lnTo>
                    <a:pt x="208" y="1320"/>
                  </a:lnTo>
                  <a:lnTo>
                    <a:pt x="244" y="1323"/>
                  </a:lnTo>
                  <a:lnTo>
                    <a:pt x="283" y="1324"/>
                  </a:lnTo>
                  <a:lnTo>
                    <a:pt x="2129" y="1324"/>
                  </a:lnTo>
                  <a:lnTo>
                    <a:pt x="2129" y="668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el 2"/>
          <p:cNvSpPr>
            <a:spLocks noGrp="1"/>
          </p:cNvSpPr>
          <p:nvPr>
            <p:ph type="title" idx="4294967295"/>
          </p:nvPr>
        </p:nvSpPr>
        <p:spPr>
          <a:xfrm>
            <a:off x="511175" y="604838"/>
            <a:ext cx="9659938" cy="427037"/>
          </a:xfrm>
        </p:spPr>
        <p:txBody>
          <a:bodyPr lIns="0" tIns="0" rIns="0" bIns="0" anchor="b">
            <a:spAutoFit/>
          </a:bodyPr>
          <a:lstStyle/>
          <a:p>
            <a:pPr algn="l" eaLnBrk="1" hangingPunct="1"/>
            <a:r>
              <a:rPr lang="de-DE" sz="2800" b="1" smtClean="0">
                <a:solidFill>
                  <a:schemeClr val="accent2"/>
                </a:solidFill>
              </a:rPr>
              <a:t>Die Veränderungs-Treiber</a:t>
            </a:r>
          </a:p>
        </p:txBody>
      </p:sp>
      <p:sp>
        <p:nvSpPr>
          <p:cNvPr id="17410" name="Oval 4"/>
          <p:cNvSpPr>
            <a:spLocks noChangeArrowheads="1"/>
          </p:cNvSpPr>
          <p:nvPr/>
        </p:nvSpPr>
        <p:spPr bwMode="auto">
          <a:xfrm>
            <a:off x="558800" y="1739900"/>
            <a:ext cx="5346700" cy="2438400"/>
          </a:xfrm>
          <a:prstGeom prst="ellipse">
            <a:avLst/>
          </a:prstGeom>
          <a:solidFill>
            <a:srgbClr val="3366FF">
              <a:alpha val="85097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de-CH" sz="2800" b="1"/>
              <a:t>Wirtschaft</a:t>
            </a:r>
            <a:endParaRPr lang="rm-CH" sz="2800" b="1"/>
          </a:p>
        </p:txBody>
      </p:sp>
      <p:sp>
        <p:nvSpPr>
          <p:cNvPr id="17411" name="Oval 7"/>
          <p:cNvSpPr>
            <a:spLocks noChangeArrowheads="1"/>
          </p:cNvSpPr>
          <p:nvPr/>
        </p:nvSpPr>
        <p:spPr bwMode="auto">
          <a:xfrm>
            <a:off x="4610100" y="1320800"/>
            <a:ext cx="5346700" cy="2438400"/>
          </a:xfrm>
          <a:prstGeom prst="ellipse">
            <a:avLst/>
          </a:prstGeom>
          <a:solidFill>
            <a:srgbClr val="008000">
              <a:alpha val="65097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r"/>
            <a:r>
              <a:rPr lang="de-CH" sz="2800" b="1"/>
              <a:t>Technologie</a:t>
            </a:r>
            <a:endParaRPr lang="rm-CH" sz="2800" b="1"/>
          </a:p>
        </p:txBody>
      </p:sp>
      <p:sp>
        <p:nvSpPr>
          <p:cNvPr id="17412" name="Oval 8"/>
          <p:cNvSpPr>
            <a:spLocks noChangeArrowheads="1"/>
          </p:cNvSpPr>
          <p:nvPr/>
        </p:nvSpPr>
        <p:spPr bwMode="auto">
          <a:xfrm>
            <a:off x="3556000" y="2997200"/>
            <a:ext cx="5346700" cy="2438400"/>
          </a:xfrm>
          <a:prstGeom prst="ellipse">
            <a:avLst/>
          </a:prstGeom>
          <a:solidFill>
            <a:srgbClr val="FF6600">
              <a:alpha val="78038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de-CH" sz="2800" b="1"/>
              <a:t>Nutzer</a:t>
            </a:r>
            <a:endParaRPr lang="rm-CH" sz="2800" b="1"/>
          </a:p>
        </p:txBody>
      </p:sp>
      <p:sp>
        <p:nvSpPr>
          <p:cNvPr id="17413" name="Oval 9"/>
          <p:cNvSpPr>
            <a:spLocks noChangeArrowheads="1"/>
          </p:cNvSpPr>
          <p:nvPr/>
        </p:nvSpPr>
        <p:spPr bwMode="auto">
          <a:xfrm>
            <a:off x="4064000" y="1943100"/>
            <a:ext cx="2286000" cy="2286000"/>
          </a:xfrm>
          <a:prstGeom prst="ellipse">
            <a:avLst/>
          </a:prstGeom>
          <a:solidFill>
            <a:schemeClr val="bg1">
              <a:alpha val="63921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de-CH" sz="3600" b="1">
                <a:solidFill>
                  <a:schemeClr val="bg1"/>
                </a:solidFill>
              </a:rPr>
              <a:t>Medien</a:t>
            </a:r>
            <a:endParaRPr lang="rm-CH" sz="3600" b="1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Oval 25"/>
          <p:cNvSpPr>
            <a:spLocks noChangeArrowheads="1"/>
          </p:cNvSpPr>
          <p:nvPr/>
        </p:nvSpPr>
        <p:spPr bwMode="auto">
          <a:xfrm>
            <a:off x="7594600" y="3416300"/>
            <a:ext cx="2692400" cy="965200"/>
          </a:xfrm>
          <a:prstGeom prst="ellipse">
            <a:avLst/>
          </a:prstGeom>
          <a:solidFill>
            <a:srgbClr val="99CCFF">
              <a:alpha val="85097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de-CH" sz="2800"/>
              <a:t>      Print</a:t>
            </a:r>
            <a:endParaRPr lang="rm-CH" sz="2800"/>
          </a:p>
        </p:txBody>
      </p:sp>
      <p:sp>
        <p:nvSpPr>
          <p:cNvPr id="19458" name="Text Box 14"/>
          <p:cNvSpPr txBox="1">
            <a:spLocks noChangeArrowheads="1"/>
          </p:cNvSpPr>
          <p:nvPr/>
        </p:nvSpPr>
        <p:spPr bwMode="auto">
          <a:xfrm>
            <a:off x="393700" y="4902200"/>
            <a:ext cx="101441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CH" sz="2000"/>
              <a:t>6     7     8     9    10     11     12     13     14     15     16    17    18    19    20    21   22    23</a:t>
            </a:r>
            <a:endParaRPr lang="rm-CH" sz="2000"/>
          </a:p>
        </p:txBody>
      </p:sp>
      <p:sp>
        <p:nvSpPr>
          <p:cNvPr id="19459" name="Titel 2"/>
          <p:cNvSpPr>
            <a:spLocks noGrp="1"/>
          </p:cNvSpPr>
          <p:nvPr>
            <p:ph type="title" idx="4294967295"/>
          </p:nvPr>
        </p:nvSpPr>
        <p:spPr>
          <a:xfrm>
            <a:off x="511175" y="604838"/>
            <a:ext cx="9659938" cy="427037"/>
          </a:xfrm>
        </p:spPr>
        <p:txBody>
          <a:bodyPr lIns="0" tIns="0" rIns="0" bIns="0" anchor="b">
            <a:spAutoFit/>
          </a:bodyPr>
          <a:lstStyle/>
          <a:p>
            <a:pPr algn="l" eaLnBrk="1" hangingPunct="1"/>
            <a:r>
              <a:rPr lang="de-DE" sz="2800" b="1" smtClean="0">
                <a:solidFill>
                  <a:schemeClr val="accent2"/>
                </a:solidFill>
              </a:rPr>
              <a:t>Medien – Konsum heute</a:t>
            </a:r>
          </a:p>
        </p:txBody>
      </p:sp>
      <p:sp>
        <p:nvSpPr>
          <p:cNvPr id="19460" name="Oval 5"/>
          <p:cNvSpPr>
            <a:spLocks noChangeArrowheads="1"/>
          </p:cNvSpPr>
          <p:nvPr/>
        </p:nvSpPr>
        <p:spPr bwMode="auto">
          <a:xfrm>
            <a:off x="2590800" y="1917700"/>
            <a:ext cx="4991100" cy="2438400"/>
          </a:xfrm>
          <a:prstGeom prst="ellipse">
            <a:avLst/>
          </a:prstGeom>
          <a:solidFill>
            <a:srgbClr val="FF6600">
              <a:alpha val="78038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de-CH" sz="2800"/>
              <a:t>Web</a:t>
            </a:r>
            <a:endParaRPr lang="rm-CH" sz="2800"/>
          </a:p>
        </p:txBody>
      </p:sp>
      <p:sp>
        <p:nvSpPr>
          <p:cNvPr id="19461" name="AutoShape 7"/>
          <p:cNvSpPr>
            <a:spLocks noChangeArrowheads="1"/>
          </p:cNvSpPr>
          <p:nvPr/>
        </p:nvSpPr>
        <p:spPr bwMode="auto">
          <a:xfrm>
            <a:off x="571500" y="4483100"/>
            <a:ext cx="1333500" cy="342900"/>
          </a:xfrm>
          <a:prstGeom prst="roundRect">
            <a:avLst>
              <a:gd name="adj" fmla="val 16667"/>
            </a:avLst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de-CH"/>
              <a:t>zu Hause</a:t>
            </a:r>
            <a:endParaRPr lang="rm-CH"/>
          </a:p>
        </p:txBody>
      </p:sp>
      <p:sp>
        <p:nvSpPr>
          <p:cNvPr id="19462" name="AutoShape 8"/>
          <p:cNvSpPr>
            <a:spLocks noChangeArrowheads="1"/>
          </p:cNvSpPr>
          <p:nvPr/>
        </p:nvSpPr>
        <p:spPr bwMode="auto">
          <a:xfrm>
            <a:off x="1917700" y="4483100"/>
            <a:ext cx="1130300" cy="341313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de-CH"/>
              <a:t>unterwegs</a:t>
            </a:r>
            <a:endParaRPr lang="rm-CH"/>
          </a:p>
        </p:txBody>
      </p:sp>
      <p:sp>
        <p:nvSpPr>
          <p:cNvPr id="19463" name="AutoShape 9"/>
          <p:cNvSpPr>
            <a:spLocks noChangeArrowheads="1"/>
          </p:cNvSpPr>
          <p:nvPr/>
        </p:nvSpPr>
        <p:spPr bwMode="auto">
          <a:xfrm>
            <a:off x="3048000" y="4483100"/>
            <a:ext cx="4267200" cy="341313"/>
          </a:xfrm>
          <a:prstGeom prst="roundRect">
            <a:avLst>
              <a:gd name="adj" fmla="val 16667"/>
            </a:avLst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de-CH"/>
              <a:t>Büro</a:t>
            </a:r>
            <a:endParaRPr lang="rm-CH"/>
          </a:p>
        </p:txBody>
      </p:sp>
      <p:sp>
        <p:nvSpPr>
          <p:cNvPr id="19464" name="AutoShape 10"/>
          <p:cNvSpPr>
            <a:spLocks noChangeArrowheads="1"/>
          </p:cNvSpPr>
          <p:nvPr/>
        </p:nvSpPr>
        <p:spPr bwMode="auto">
          <a:xfrm>
            <a:off x="7315200" y="4483100"/>
            <a:ext cx="1181100" cy="341313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de-CH"/>
              <a:t>unterwegs</a:t>
            </a:r>
            <a:endParaRPr lang="rm-CH"/>
          </a:p>
        </p:txBody>
      </p:sp>
      <p:sp>
        <p:nvSpPr>
          <p:cNvPr id="19465" name="AutoShape 11"/>
          <p:cNvSpPr>
            <a:spLocks noChangeArrowheads="1"/>
          </p:cNvSpPr>
          <p:nvPr/>
        </p:nvSpPr>
        <p:spPr bwMode="auto">
          <a:xfrm>
            <a:off x="8496300" y="4483100"/>
            <a:ext cx="1816100" cy="341313"/>
          </a:xfrm>
          <a:prstGeom prst="roundRect">
            <a:avLst>
              <a:gd name="adj" fmla="val 16667"/>
            </a:avLst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de-CH"/>
              <a:t>zu Hause</a:t>
            </a:r>
            <a:endParaRPr lang="rm-CH"/>
          </a:p>
        </p:txBody>
      </p:sp>
      <p:sp>
        <p:nvSpPr>
          <p:cNvPr id="19466" name="Line 13"/>
          <p:cNvSpPr>
            <a:spLocks noChangeShapeType="1"/>
          </p:cNvSpPr>
          <p:nvPr/>
        </p:nvSpPr>
        <p:spPr bwMode="auto">
          <a:xfrm>
            <a:off x="546100" y="4927600"/>
            <a:ext cx="97917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19467" name="Oval 3"/>
          <p:cNvSpPr>
            <a:spLocks noChangeArrowheads="1"/>
          </p:cNvSpPr>
          <p:nvPr/>
        </p:nvSpPr>
        <p:spPr bwMode="auto">
          <a:xfrm>
            <a:off x="558800" y="1854200"/>
            <a:ext cx="1612900" cy="2501900"/>
          </a:xfrm>
          <a:prstGeom prst="ellipse">
            <a:avLst/>
          </a:prstGeom>
          <a:solidFill>
            <a:srgbClr val="99CCFF">
              <a:alpha val="85097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r>
              <a:rPr lang="de-CH" sz="2800"/>
              <a:t>Print</a:t>
            </a:r>
            <a:endParaRPr lang="rm-CH" sz="2800"/>
          </a:p>
        </p:txBody>
      </p:sp>
      <p:sp>
        <p:nvSpPr>
          <p:cNvPr id="19468" name="Oval 20"/>
          <p:cNvSpPr>
            <a:spLocks noChangeArrowheads="1"/>
          </p:cNvSpPr>
          <p:nvPr/>
        </p:nvSpPr>
        <p:spPr bwMode="auto">
          <a:xfrm>
            <a:off x="1600200" y="2260600"/>
            <a:ext cx="1422400" cy="2133600"/>
          </a:xfrm>
          <a:prstGeom prst="ellipse">
            <a:avLst/>
          </a:prstGeom>
          <a:solidFill>
            <a:srgbClr val="FFFF99">
              <a:alpha val="78822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r>
              <a:rPr lang="de-CH" sz="2800"/>
              <a:t>Mobile</a:t>
            </a:r>
            <a:endParaRPr lang="rm-CH" sz="2800"/>
          </a:p>
        </p:txBody>
      </p:sp>
      <p:sp>
        <p:nvSpPr>
          <p:cNvPr id="19469" name="Oval 21"/>
          <p:cNvSpPr>
            <a:spLocks noChangeArrowheads="1"/>
          </p:cNvSpPr>
          <p:nvPr/>
        </p:nvSpPr>
        <p:spPr bwMode="auto">
          <a:xfrm>
            <a:off x="1066800" y="1473200"/>
            <a:ext cx="2616200" cy="901700"/>
          </a:xfrm>
          <a:prstGeom prst="ellipse">
            <a:avLst/>
          </a:prstGeom>
          <a:solidFill>
            <a:srgbClr val="CCFFCC">
              <a:alpha val="79999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de-CH"/>
              <a:t>Audio / Radio</a:t>
            </a:r>
            <a:endParaRPr lang="rm-CH"/>
          </a:p>
        </p:txBody>
      </p:sp>
      <p:sp>
        <p:nvSpPr>
          <p:cNvPr id="19470" name="Oval 23"/>
          <p:cNvSpPr>
            <a:spLocks noChangeArrowheads="1"/>
          </p:cNvSpPr>
          <p:nvPr/>
        </p:nvSpPr>
        <p:spPr bwMode="auto">
          <a:xfrm>
            <a:off x="6705600" y="1422400"/>
            <a:ext cx="1917700" cy="901700"/>
          </a:xfrm>
          <a:prstGeom prst="ellipse">
            <a:avLst/>
          </a:prstGeom>
          <a:solidFill>
            <a:srgbClr val="CCFFCC">
              <a:alpha val="79999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de-CH"/>
              <a:t>Audio / Radio</a:t>
            </a:r>
            <a:endParaRPr lang="rm-CH"/>
          </a:p>
        </p:txBody>
      </p:sp>
      <p:sp>
        <p:nvSpPr>
          <p:cNvPr id="19471" name="Oval 24"/>
          <p:cNvSpPr>
            <a:spLocks noChangeArrowheads="1"/>
          </p:cNvSpPr>
          <p:nvPr/>
        </p:nvSpPr>
        <p:spPr bwMode="auto">
          <a:xfrm>
            <a:off x="6807200" y="2222500"/>
            <a:ext cx="2146300" cy="2133600"/>
          </a:xfrm>
          <a:prstGeom prst="ellipse">
            <a:avLst/>
          </a:prstGeom>
          <a:solidFill>
            <a:srgbClr val="FFFF99">
              <a:alpha val="78822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r>
              <a:rPr lang="de-CH" sz="2800"/>
              <a:t>Mobile</a:t>
            </a:r>
            <a:endParaRPr lang="rm-CH" sz="2800"/>
          </a:p>
        </p:txBody>
      </p:sp>
      <p:sp>
        <p:nvSpPr>
          <p:cNvPr id="19472" name="Oval 28"/>
          <p:cNvSpPr>
            <a:spLocks noChangeArrowheads="1"/>
          </p:cNvSpPr>
          <p:nvPr/>
        </p:nvSpPr>
        <p:spPr bwMode="auto">
          <a:xfrm>
            <a:off x="8061325" y="2451100"/>
            <a:ext cx="2209800" cy="914400"/>
          </a:xfrm>
          <a:prstGeom prst="ellipse">
            <a:avLst/>
          </a:prstGeom>
          <a:solidFill>
            <a:srgbClr val="FF6600">
              <a:alpha val="78038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de-CH" sz="2800"/>
              <a:t>Web</a:t>
            </a:r>
            <a:endParaRPr lang="rm-CH" sz="2800"/>
          </a:p>
        </p:txBody>
      </p:sp>
      <p:sp>
        <p:nvSpPr>
          <p:cNvPr id="19473" name="Oval 29"/>
          <p:cNvSpPr>
            <a:spLocks noChangeArrowheads="1"/>
          </p:cNvSpPr>
          <p:nvPr/>
        </p:nvSpPr>
        <p:spPr bwMode="auto">
          <a:xfrm>
            <a:off x="8674100" y="1279525"/>
            <a:ext cx="1573213" cy="1781175"/>
          </a:xfrm>
          <a:prstGeom prst="ellipse">
            <a:avLst/>
          </a:prstGeom>
          <a:solidFill>
            <a:srgbClr val="99CC00">
              <a:alpha val="21960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de-CH"/>
              <a:t>Video / TV</a:t>
            </a:r>
            <a:endParaRPr lang="rm-CH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el 2"/>
          <p:cNvSpPr>
            <a:spLocks noGrp="1"/>
          </p:cNvSpPr>
          <p:nvPr>
            <p:ph type="title" idx="4294967295"/>
          </p:nvPr>
        </p:nvSpPr>
        <p:spPr>
          <a:xfrm>
            <a:off x="511175" y="604838"/>
            <a:ext cx="9659938" cy="427037"/>
          </a:xfrm>
        </p:spPr>
        <p:txBody>
          <a:bodyPr lIns="0" tIns="0" rIns="0" bIns="0" anchor="b">
            <a:spAutoFit/>
          </a:bodyPr>
          <a:lstStyle/>
          <a:p>
            <a:pPr algn="l" eaLnBrk="1" hangingPunct="1"/>
            <a:r>
              <a:rPr lang="de-DE" sz="2800" b="1" smtClean="0">
                <a:solidFill>
                  <a:schemeClr val="accent2"/>
                </a:solidFill>
              </a:rPr>
              <a:t>Alles – überall – zur gleichen Zeit</a:t>
            </a:r>
          </a:p>
        </p:txBody>
      </p:sp>
      <p:sp>
        <p:nvSpPr>
          <p:cNvPr id="21506" name="Text Box 14"/>
          <p:cNvSpPr txBox="1">
            <a:spLocks noChangeArrowheads="1"/>
          </p:cNvSpPr>
          <p:nvPr/>
        </p:nvSpPr>
        <p:spPr bwMode="auto">
          <a:xfrm>
            <a:off x="917575" y="1903413"/>
            <a:ext cx="3435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m-CH"/>
          </a:p>
        </p:txBody>
      </p:sp>
      <p:sp>
        <p:nvSpPr>
          <p:cNvPr id="21507" name="Text Box 15"/>
          <p:cNvSpPr txBox="1">
            <a:spLocks noChangeArrowheads="1"/>
          </p:cNvSpPr>
          <p:nvPr/>
        </p:nvSpPr>
        <p:spPr bwMode="auto">
          <a:xfrm>
            <a:off x="444500" y="1409700"/>
            <a:ext cx="3505200" cy="344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CH" sz="4000">
                <a:solidFill>
                  <a:srgbClr val="AF001E"/>
                </a:solidFill>
              </a:rPr>
              <a:t>Anything</a:t>
            </a:r>
          </a:p>
          <a:p>
            <a:pPr>
              <a:spcBef>
                <a:spcPct val="50000"/>
              </a:spcBef>
            </a:pPr>
            <a:r>
              <a:rPr lang="de-CH" sz="4000">
                <a:solidFill>
                  <a:srgbClr val="AF001E"/>
                </a:solidFill>
              </a:rPr>
              <a:t>Anytime</a:t>
            </a:r>
          </a:p>
          <a:p>
            <a:pPr>
              <a:spcBef>
                <a:spcPct val="50000"/>
              </a:spcBef>
            </a:pPr>
            <a:r>
              <a:rPr lang="de-CH" sz="4000">
                <a:solidFill>
                  <a:srgbClr val="AF001E"/>
                </a:solidFill>
              </a:rPr>
              <a:t>Anyhow</a:t>
            </a:r>
          </a:p>
          <a:p>
            <a:pPr>
              <a:spcBef>
                <a:spcPct val="50000"/>
              </a:spcBef>
            </a:pPr>
            <a:r>
              <a:rPr lang="de-CH" sz="4000">
                <a:solidFill>
                  <a:srgbClr val="AF001E"/>
                </a:solidFill>
              </a:rPr>
              <a:t>Anywhere</a:t>
            </a:r>
            <a:endParaRPr lang="rm-CH" sz="4000">
              <a:solidFill>
                <a:srgbClr val="AF001E"/>
              </a:solidFill>
            </a:endParaRPr>
          </a:p>
        </p:txBody>
      </p:sp>
      <p:pic>
        <p:nvPicPr>
          <p:cNvPr id="21508" name="Picture 6" descr="collage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25613" y="1341438"/>
            <a:ext cx="7239000" cy="333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 Box 4"/>
          <p:cNvSpPr txBox="1">
            <a:spLocks noChangeArrowheads="1"/>
          </p:cNvSpPr>
          <p:nvPr/>
        </p:nvSpPr>
        <p:spPr bwMode="auto">
          <a:xfrm>
            <a:off x="917575" y="1903413"/>
            <a:ext cx="3435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m-CH"/>
          </a:p>
        </p:txBody>
      </p:sp>
      <p:sp>
        <p:nvSpPr>
          <p:cNvPr id="23554" name="Text Box 6"/>
          <p:cNvSpPr txBox="1">
            <a:spLocks noChangeArrowheads="1"/>
          </p:cNvSpPr>
          <p:nvPr/>
        </p:nvSpPr>
        <p:spPr bwMode="auto">
          <a:xfrm>
            <a:off x="2365375" y="2297113"/>
            <a:ext cx="6165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m-CH"/>
          </a:p>
        </p:txBody>
      </p:sp>
      <p:sp>
        <p:nvSpPr>
          <p:cNvPr id="23555" name="Text Box 7"/>
          <p:cNvSpPr txBox="1">
            <a:spLocks noChangeArrowheads="1"/>
          </p:cNvSpPr>
          <p:nvPr/>
        </p:nvSpPr>
        <p:spPr bwMode="auto">
          <a:xfrm>
            <a:off x="2638425" y="2460625"/>
            <a:ext cx="54927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CH" sz="2800"/>
              <a:t>„Produce once – distribute many“</a:t>
            </a:r>
            <a:endParaRPr lang="rm-CH" sz="2800"/>
          </a:p>
        </p:txBody>
      </p:sp>
      <p:pic>
        <p:nvPicPr>
          <p:cNvPr id="23556" name="Picture 12" descr="Vollbild anzeigen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28775" y="841375"/>
            <a:ext cx="1516063" cy="151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7" name="AutoShape 18"/>
          <p:cNvSpPr>
            <a:spLocks noChangeArrowheads="1"/>
          </p:cNvSpPr>
          <p:nvPr/>
        </p:nvSpPr>
        <p:spPr bwMode="auto">
          <a:xfrm rot="-8428228">
            <a:off x="3338513" y="1325563"/>
            <a:ext cx="1079500" cy="539750"/>
          </a:xfrm>
          <a:prstGeom prst="curvedUpArrow">
            <a:avLst>
              <a:gd name="adj1" fmla="val 40000"/>
              <a:gd name="adj2" fmla="val 80000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de-CH" sz="2400">
              <a:ea typeface="ＭＳ Ｐゴシック"/>
              <a:cs typeface="ＭＳ Ｐゴシック"/>
            </a:endParaRPr>
          </a:p>
        </p:txBody>
      </p:sp>
      <p:sp>
        <p:nvSpPr>
          <p:cNvPr id="23558" name="AutoShape 26"/>
          <p:cNvSpPr>
            <a:spLocks noChangeArrowheads="1"/>
          </p:cNvSpPr>
          <p:nvPr/>
        </p:nvSpPr>
        <p:spPr bwMode="auto">
          <a:xfrm rot="3198611">
            <a:off x="6335713" y="3627438"/>
            <a:ext cx="1079500" cy="539750"/>
          </a:xfrm>
          <a:prstGeom prst="curvedUpArrow">
            <a:avLst>
              <a:gd name="adj1" fmla="val 40000"/>
              <a:gd name="adj2" fmla="val 80000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endParaRPr lang="de-CH" sz="2400">
              <a:ea typeface="ＭＳ Ｐゴシック"/>
              <a:cs typeface="ＭＳ Ｐゴシック"/>
            </a:endParaRPr>
          </a:p>
        </p:txBody>
      </p:sp>
      <p:sp>
        <p:nvSpPr>
          <p:cNvPr id="23559" name="AutoShape 22"/>
          <p:cNvSpPr>
            <a:spLocks noChangeArrowheads="1"/>
          </p:cNvSpPr>
          <p:nvPr/>
        </p:nvSpPr>
        <p:spPr bwMode="auto">
          <a:xfrm rot="-2918522">
            <a:off x="6343650" y="1298575"/>
            <a:ext cx="1079500" cy="539750"/>
          </a:xfrm>
          <a:prstGeom prst="curvedDownArrow">
            <a:avLst>
              <a:gd name="adj1" fmla="val 40000"/>
              <a:gd name="adj2" fmla="val 80000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23560" name="AutoShape 23"/>
          <p:cNvSpPr>
            <a:spLocks noChangeArrowheads="1"/>
          </p:cNvSpPr>
          <p:nvPr/>
        </p:nvSpPr>
        <p:spPr bwMode="auto">
          <a:xfrm rot="7371176">
            <a:off x="3514725" y="3629025"/>
            <a:ext cx="1079500" cy="539750"/>
          </a:xfrm>
          <a:prstGeom prst="curvedDownArrow">
            <a:avLst>
              <a:gd name="adj1" fmla="val 40000"/>
              <a:gd name="adj2" fmla="val 80000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pic>
        <p:nvPicPr>
          <p:cNvPr id="23561" name="Picture 24" descr="de_de_tv_40xv733d_front_bildinhalt_rakete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618413" y="841375"/>
            <a:ext cx="2089150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2" name="Picture 27" descr="ipad_ch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244600" y="3227388"/>
            <a:ext cx="2233613" cy="154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63" name="AutoShape 28"/>
          <p:cNvSpPr>
            <a:spLocks noChangeArrowheads="1"/>
          </p:cNvSpPr>
          <p:nvPr/>
        </p:nvSpPr>
        <p:spPr bwMode="auto">
          <a:xfrm>
            <a:off x="5200650" y="3343275"/>
            <a:ext cx="333375" cy="628650"/>
          </a:xfrm>
          <a:prstGeom prst="downArrow">
            <a:avLst>
              <a:gd name="adj1" fmla="val 50000"/>
              <a:gd name="adj2" fmla="val 4714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pic>
        <p:nvPicPr>
          <p:cNvPr id="23564" name="Picture 32" descr="mobile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497388" y="4113213"/>
            <a:ext cx="1731962" cy="1154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5" name="Picture 33" descr="zeitungen_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802563" y="3195638"/>
            <a:ext cx="2200275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6" name="Picture 34" descr="sf1_telesguard_2010a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773988" y="979488"/>
            <a:ext cx="1771650" cy="99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ext Box 2"/>
          <p:cNvSpPr txBox="1">
            <a:spLocks noChangeArrowheads="1"/>
          </p:cNvSpPr>
          <p:nvPr/>
        </p:nvSpPr>
        <p:spPr bwMode="auto">
          <a:xfrm>
            <a:off x="917575" y="1903413"/>
            <a:ext cx="3435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m-CH"/>
          </a:p>
        </p:txBody>
      </p:sp>
      <p:sp>
        <p:nvSpPr>
          <p:cNvPr id="25602" name="Text Box 3"/>
          <p:cNvSpPr txBox="1">
            <a:spLocks noChangeArrowheads="1"/>
          </p:cNvSpPr>
          <p:nvPr/>
        </p:nvSpPr>
        <p:spPr bwMode="auto">
          <a:xfrm>
            <a:off x="2365375" y="2297113"/>
            <a:ext cx="6165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m-CH"/>
          </a:p>
        </p:txBody>
      </p:sp>
      <p:pic>
        <p:nvPicPr>
          <p:cNvPr id="25603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92388" y="1181100"/>
            <a:ext cx="5518150" cy="408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4" name="Titel 2"/>
          <p:cNvSpPr>
            <a:spLocks/>
          </p:cNvSpPr>
          <p:nvPr/>
        </p:nvSpPr>
        <p:spPr bwMode="auto">
          <a:xfrm>
            <a:off x="511175" y="604838"/>
            <a:ext cx="9659938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>
            <a:spAutoFit/>
          </a:bodyPr>
          <a:lstStyle/>
          <a:p>
            <a:r>
              <a:rPr lang="de-DE" sz="2800" b="1">
                <a:solidFill>
                  <a:schemeClr val="accent2"/>
                </a:solidFill>
              </a:rPr>
              <a:t>Konvergenz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TR">
  <a:themeElements>
    <a:clrScheme name="RTS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AF001E"/>
      </a:accent1>
      <a:accent2>
        <a:srgbClr val="333333"/>
      </a:accent2>
      <a:accent3>
        <a:srgbClr val="787878"/>
      </a:accent3>
      <a:accent4>
        <a:srgbClr val="969696"/>
      </a:accent4>
      <a:accent5>
        <a:srgbClr val="D2D2D2"/>
      </a:accent5>
      <a:accent6>
        <a:srgbClr val="AF001E"/>
      </a:accent6>
      <a:hlink>
        <a:srgbClr val="333333"/>
      </a:hlink>
      <a:folHlink>
        <a:srgbClr val="969696"/>
      </a:folHlink>
    </a:clrScheme>
    <a:fontScheme name="RT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9525">
          <a:solidFill>
            <a:schemeClr val="accent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000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-Design">
  <a:themeElements>
    <a:clrScheme name="RTS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AF001E"/>
      </a:accent1>
      <a:accent2>
        <a:srgbClr val="333333"/>
      </a:accent2>
      <a:accent3>
        <a:srgbClr val="787878"/>
      </a:accent3>
      <a:accent4>
        <a:srgbClr val="969696"/>
      </a:accent4>
      <a:accent5>
        <a:srgbClr val="D2D2D2"/>
      </a:accent5>
      <a:accent6>
        <a:srgbClr val="AF001E"/>
      </a:accent6>
      <a:hlink>
        <a:srgbClr val="333333"/>
      </a:hlink>
      <a:folHlink>
        <a:srgbClr val="969696"/>
      </a:folHlink>
    </a:clrScheme>
    <a:fontScheme name="RT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RTS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AF001E"/>
      </a:accent1>
      <a:accent2>
        <a:srgbClr val="333333"/>
      </a:accent2>
      <a:accent3>
        <a:srgbClr val="787878"/>
      </a:accent3>
      <a:accent4>
        <a:srgbClr val="969696"/>
      </a:accent4>
      <a:accent5>
        <a:srgbClr val="D2D2D2"/>
      </a:accent5>
      <a:accent6>
        <a:srgbClr val="AF001E"/>
      </a:accent6>
      <a:hlink>
        <a:srgbClr val="333333"/>
      </a:hlink>
      <a:folHlink>
        <a:srgbClr val="969696"/>
      </a:folHlink>
    </a:clrScheme>
    <a:fontScheme name="RT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320</Words>
  <Application>Microsoft Office PowerPoint</Application>
  <PresentationFormat>Custom</PresentationFormat>
  <Paragraphs>155</Paragraphs>
  <Slides>24</Slides>
  <Notes>24</Notes>
  <HiddenSlides>0</HiddenSlides>
  <MMClips>0</MMClips>
  <ScaleCrop>false</ScaleCrop>
  <HeadingPairs>
    <vt:vector size="6" baseType="variant">
      <vt:variant>
        <vt:lpstr>Scrittiras utilisadas</vt:lpstr>
      </vt:variant>
      <vt:variant>
        <vt:i4>4</vt:i4>
      </vt:variant>
      <vt:variant>
        <vt:lpstr>Model da concepziun</vt:lpstr>
      </vt:variant>
      <vt:variant>
        <vt:i4>6</vt:i4>
      </vt:variant>
      <vt:variant>
        <vt:lpstr>Titels da las folias</vt:lpstr>
      </vt:variant>
      <vt:variant>
        <vt:i4>24</vt:i4>
      </vt:variant>
    </vt:vector>
  </HeadingPairs>
  <TitlesOfParts>
    <vt:vector size="34" baseType="lpstr">
      <vt:lpstr>Arial</vt:lpstr>
      <vt:lpstr>Wingdings</vt:lpstr>
      <vt:lpstr>ＭＳ Ｐゴシック</vt:lpstr>
      <vt:lpstr>Calibri</vt:lpstr>
      <vt:lpstr>RTR</vt:lpstr>
      <vt:lpstr>RTR</vt:lpstr>
      <vt:lpstr>RTR</vt:lpstr>
      <vt:lpstr>RTR</vt:lpstr>
      <vt:lpstr>RTR</vt:lpstr>
      <vt:lpstr>RTR</vt:lpstr>
      <vt:lpstr>Minderheiten – Medien – Sprachen </vt:lpstr>
      <vt:lpstr>Die Schweiz in Europa</vt:lpstr>
      <vt:lpstr>Bevölkerung: 7.7 Mio – 4 Sprachen – 3 Regionen</vt:lpstr>
      <vt:lpstr>Medien der Svizra Rumantscha</vt:lpstr>
      <vt:lpstr>Die Veränderungs-Treiber</vt:lpstr>
      <vt:lpstr>Medien – Konsum heute</vt:lpstr>
      <vt:lpstr>Alles – überall – zur gleichen Zeit</vt:lpstr>
      <vt:lpstr>Folia 8</vt:lpstr>
      <vt:lpstr>Folia 9</vt:lpstr>
      <vt:lpstr>RTR Radiotelevisiun Svizra Rumantscha</vt:lpstr>
      <vt:lpstr>Folia 11</vt:lpstr>
      <vt:lpstr>Folia 12</vt:lpstr>
      <vt:lpstr>Folia 13</vt:lpstr>
      <vt:lpstr>Ausgangslage</vt:lpstr>
      <vt:lpstr>Ziele</vt:lpstr>
      <vt:lpstr>Folia 16</vt:lpstr>
      <vt:lpstr>Folia 17</vt:lpstr>
      <vt:lpstr>Folia 18</vt:lpstr>
      <vt:lpstr>Folia 19</vt:lpstr>
      <vt:lpstr>Folia 20</vt:lpstr>
      <vt:lpstr>Folia 21</vt:lpstr>
      <vt:lpstr>Folia 22</vt:lpstr>
      <vt:lpstr>Folia 23</vt:lpstr>
      <vt:lpstr>Folia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Styleguide für PowerPoint-Präsentationen</dc:title>
  <dc:creator>Candy</dc:creator>
  <cp:lastModifiedBy>Clara Gerber</cp:lastModifiedBy>
  <cp:revision>90</cp:revision>
  <dcterms:created xsi:type="dcterms:W3CDTF">2010-07-07T13:08:48Z</dcterms:created>
  <dcterms:modified xsi:type="dcterms:W3CDTF">2010-10-20T17:24:22Z</dcterms:modified>
</cp:coreProperties>
</file>